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038" r:id="rId2"/>
    <p:sldId id="2073" r:id="rId3"/>
    <p:sldId id="2055" r:id="rId4"/>
    <p:sldId id="301" r:id="rId5"/>
    <p:sldId id="2044" r:id="rId6"/>
    <p:sldId id="2080" r:id="rId7"/>
    <p:sldId id="2056" r:id="rId8"/>
    <p:sldId id="351" r:id="rId9"/>
    <p:sldId id="2034" r:id="rId10"/>
    <p:sldId id="2022" r:id="rId11"/>
    <p:sldId id="2035" r:id="rId12"/>
    <p:sldId id="2054" r:id="rId13"/>
    <p:sldId id="2081" r:id="rId14"/>
    <p:sldId id="2061" r:id="rId15"/>
    <p:sldId id="2050" r:id="rId16"/>
    <p:sldId id="259" r:id="rId17"/>
    <p:sldId id="653" r:id="rId18"/>
    <p:sldId id="262" r:id="rId19"/>
    <p:sldId id="536" r:id="rId20"/>
    <p:sldId id="605" r:id="rId21"/>
    <p:sldId id="265" r:id="rId22"/>
    <p:sldId id="2082" r:id="rId23"/>
    <p:sldId id="2057" r:id="rId24"/>
    <p:sldId id="279" r:id="rId25"/>
    <p:sldId id="2059" r:id="rId26"/>
    <p:sldId id="270" r:id="rId27"/>
    <p:sldId id="271" r:id="rId28"/>
    <p:sldId id="273" r:id="rId29"/>
    <p:sldId id="274" r:id="rId30"/>
    <p:sldId id="282" r:id="rId31"/>
    <p:sldId id="535" r:id="rId32"/>
    <p:sldId id="280" r:id="rId33"/>
    <p:sldId id="281" r:id="rId34"/>
    <p:sldId id="2060" r:id="rId35"/>
    <p:sldId id="2083" r:id="rId36"/>
    <p:sldId id="2062" r:id="rId37"/>
    <p:sldId id="2065" r:id="rId38"/>
    <p:sldId id="2066" r:id="rId39"/>
    <p:sldId id="277" r:id="rId40"/>
    <p:sldId id="2008" r:id="rId41"/>
    <p:sldId id="2009" r:id="rId42"/>
    <p:sldId id="2067" r:id="rId43"/>
    <p:sldId id="2063" r:id="rId44"/>
    <p:sldId id="2084" r:id="rId45"/>
    <p:sldId id="2058" r:id="rId46"/>
    <p:sldId id="266" r:id="rId47"/>
    <p:sldId id="267" r:id="rId48"/>
    <p:sldId id="2086" r:id="rId49"/>
    <p:sldId id="2068" r:id="rId50"/>
    <p:sldId id="2071" r:id="rId51"/>
    <p:sldId id="2069" r:id="rId52"/>
    <p:sldId id="556" r:id="rId53"/>
    <p:sldId id="295" r:id="rId54"/>
    <p:sldId id="291" r:id="rId55"/>
    <p:sldId id="292" r:id="rId56"/>
    <p:sldId id="2070" r:id="rId57"/>
    <p:sldId id="2085" r:id="rId58"/>
    <p:sldId id="2072" r:id="rId59"/>
    <p:sldId id="297" r:id="rId60"/>
    <p:sldId id="299" r:id="rId61"/>
    <p:sldId id="284" r:id="rId62"/>
    <p:sldId id="512" r:id="rId63"/>
    <p:sldId id="2037" r:id="rId64"/>
    <p:sldId id="631" r:id="rId65"/>
    <p:sldId id="1088" r:id="rId66"/>
    <p:sldId id="620" r:id="rId67"/>
    <p:sldId id="581" r:id="rId68"/>
    <p:sldId id="657" r:id="rId69"/>
    <p:sldId id="541" r:id="rId70"/>
    <p:sldId id="510" r:id="rId71"/>
    <p:sldId id="2049" r:id="rId72"/>
    <p:sldId id="199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0EF"/>
    <a:srgbClr val="03D990"/>
    <a:srgbClr val="A0A1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4294" autoAdjust="0"/>
  </p:normalViewPr>
  <p:slideViewPr>
    <p:cSldViewPr snapToGrid="0">
      <p:cViewPr varScale="1">
        <p:scale>
          <a:sx n="61" d="100"/>
          <a:sy n="61" d="100"/>
        </p:scale>
        <p:origin x="936" y="4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40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5600" cy="756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872246-8008-4D3C-A005-04C4CD71EA1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0D4C1C-D4AA-4755-B060-01F857DF1064}">
      <dgm:prSet phldrT="[Text]"/>
      <dgm:spPr/>
      <dgm:t>
        <a:bodyPr/>
        <a:lstStyle/>
        <a:p>
          <a:r>
            <a:rPr lang="en-US" dirty="0" err="1"/>
            <a:t>Eesmärgistamine</a:t>
          </a:r>
          <a:endParaRPr lang="en-US" dirty="0"/>
        </a:p>
      </dgm:t>
    </dgm:pt>
    <dgm:pt modelId="{88FC642C-2802-45F7-9A83-88B05E5C7361}" type="parTrans" cxnId="{A39BCB90-7026-46C4-8A60-3A61E92F38F3}">
      <dgm:prSet/>
      <dgm:spPr/>
      <dgm:t>
        <a:bodyPr/>
        <a:lstStyle/>
        <a:p>
          <a:endParaRPr lang="en-US"/>
        </a:p>
      </dgm:t>
    </dgm:pt>
    <dgm:pt modelId="{CB8886D1-8809-4C04-8496-718064CC9798}" type="sibTrans" cxnId="{A39BCB90-7026-46C4-8A60-3A61E92F38F3}">
      <dgm:prSet/>
      <dgm:spPr/>
      <dgm:t>
        <a:bodyPr/>
        <a:lstStyle/>
        <a:p>
          <a:endParaRPr lang="en-US"/>
        </a:p>
      </dgm:t>
    </dgm:pt>
    <dgm:pt modelId="{238BC857-E3C0-4AEE-9C5A-FF5A1FBD91D5}">
      <dgm:prSet phldrT="[Text]"/>
      <dgm:spPr/>
      <dgm:t>
        <a:bodyPr/>
        <a:lstStyle/>
        <a:p>
          <a:r>
            <a:rPr lang="en-US" dirty="0" err="1"/>
            <a:t>Planeerimine</a:t>
          </a:r>
          <a:endParaRPr lang="en-US" dirty="0"/>
        </a:p>
      </dgm:t>
    </dgm:pt>
    <dgm:pt modelId="{0DFB2252-6755-47A9-B618-D8C85F5E5E99}" type="parTrans" cxnId="{74EAD6BD-EE16-4254-BEFE-636C356C91F1}">
      <dgm:prSet/>
      <dgm:spPr/>
      <dgm:t>
        <a:bodyPr/>
        <a:lstStyle/>
        <a:p>
          <a:endParaRPr lang="en-US"/>
        </a:p>
      </dgm:t>
    </dgm:pt>
    <dgm:pt modelId="{86E674A4-A5E5-4ECF-8B91-36BB0CD58C11}" type="sibTrans" cxnId="{74EAD6BD-EE16-4254-BEFE-636C356C91F1}">
      <dgm:prSet/>
      <dgm:spPr/>
      <dgm:t>
        <a:bodyPr/>
        <a:lstStyle/>
        <a:p>
          <a:endParaRPr lang="en-US"/>
        </a:p>
      </dgm:t>
    </dgm:pt>
    <dgm:pt modelId="{7F5E3B2B-401E-419E-B52A-AC1A5E6B139E}">
      <dgm:prSet phldrT="[Text]"/>
      <dgm:spPr/>
      <dgm:t>
        <a:bodyPr/>
        <a:lstStyle/>
        <a:p>
          <a:r>
            <a:rPr lang="en-US" dirty="0" err="1"/>
            <a:t>Teostamine</a:t>
          </a:r>
          <a:endParaRPr lang="en-US" dirty="0"/>
        </a:p>
      </dgm:t>
    </dgm:pt>
    <dgm:pt modelId="{A3297EB8-A13C-4CD8-ACDB-4A39805AE324}" type="parTrans" cxnId="{D5126BFF-3B47-49A6-94B4-2A05F93DFD75}">
      <dgm:prSet/>
      <dgm:spPr/>
      <dgm:t>
        <a:bodyPr/>
        <a:lstStyle/>
        <a:p>
          <a:endParaRPr lang="en-US"/>
        </a:p>
      </dgm:t>
    </dgm:pt>
    <dgm:pt modelId="{4CB0D07B-9BFD-46B5-A200-D4ED6CF0D81F}" type="sibTrans" cxnId="{D5126BFF-3B47-49A6-94B4-2A05F93DFD75}">
      <dgm:prSet/>
      <dgm:spPr/>
      <dgm:t>
        <a:bodyPr/>
        <a:lstStyle/>
        <a:p>
          <a:endParaRPr lang="en-US"/>
        </a:p>
      </dgm:t>
    </dgm:pt>
    <dgm:pt modelId="{19440E77-623B-4540-83B7-6AEB704DCF25}">
      <dgm:prSet phldrT="[Text]"/>
      <dgm:spPr/>
      <dgm:t>
        <a:bodyPr/>
        <a:lstStyle/>
        <a:p>
          <a:r>
            <a:rPr lang="en-US" dirty="0" err="1"/>
            <a:t>Analüüs</a:t>
          </a:r>
          <a:endParaRPr lang="en-US" dirty="0"/>
        </a:p>
      </dgm:t>
    </dgm:pt>
    <dgm:pt modelId="{05DFE8D7-EA32-47BA-820A-7584D25799AD}" type="parTrans" cxnId="{852124EF-82F4-41C9-B58B-811CBC75A2F1}">
      <dgm:prSet/>
      <dgm:spPr/>
      <dgm:t>
        <a:bodyPr/>
        <a:lstStyle/>
        <a:p>
          <a:endParaRPr lang="en-US"/>
        </a:p>
      </dgm:t>
    </dgm:pt>
    <dgm:pt modelId="{3BDD6387-D42D-4A07-88BC-086D254CEB11}" type="sibTrans" cxnId="{852124EF-82F4-41C9-B58B-811CBC75A2F1}">
      <dgm:prSet/>
      <dgm:spPr/>
      <dgm:t>
        <a:bodyPr/>
        <a:lstStyle/>
        <a:p>
          <a:endParaRPr lang="en-US"/>
        </a:p>
      </dgm:t>
    </dgm:pt>
    <dgm:pt modelId="{F58FAFFA-6EC5-4BA5-8B01-E62BAD678FDB}">
      <dgm:prSet phldrT="[Text]"/>
      <dgm:spPr/>
      <dgm:t>
        <a:bodyPr/>
        <a:lstStyle/>
        <a:p>
          <a:r>
            <a:rPr lang="en-US" dirty="0" err="1"/>
            <a:t>Olukorra</a:t>
          </a:r>
          <a:r>
            <a:rPr lang="en-US" dirty="0"/>
            <a:t> </a:t>
          </a:r>
          <a:r>
            <a:rPr lang="en-US" dirty="0" err="1"/>
            <a:t>kaardistamine</a:t>
          </a:r>
          <a:endParaRPr lang="en-US" dirty="0"/>
        </a:p>
      </dgm:t>
    </dgm:pt>
    <dgm:pt modelId="{C19262FE-79EA-409A-A66D-DADAF80C5804}" type="parTrans" cxnId="{0FB17847-2C67-430D-B751-A308C6D26423}">
      <dgm:prSet/>
      <dgm:spPr/>
      <dgm:t>
        <a:bodyPr/>
        <a:lstStyle/>
        <a:p>
          <a:endParaRPr lang="en-US"/>
        </a:p>
      </dgm:t>
    </dgm:pt>
    <dgm:pt modelId="{3B8F08DE-347A-48DE-B85F-A2E9934C0531}" type="sibTrans" cxnId="{0FB17847-2C67-430D-B751-A308C6D26423}">
      <dgm:prSet/>
      <dgm:spPr/>
      <dgm:t>
        <a:bodyPr/>
        <a:lstStyle/>
        <a:p>
          <a:endParaRPr lang="en-US"/>
        </a:p>
      </dgm:t>
    </dgm:pt>
    <dgm:pt modelId="{F063D71B-B390-46DB-9153-DFE746EF05F1}" type="pres">
      <dgm:prSet presAssocID="{D2872246-8008-4D3C-A005-04C4CD71EA1B}" presName="Name0" presStyleCnt="0">
        <dgm:presLayoutVars>
          <dgm:dir/>
          <dgm:resizeHandles val="exact"/>
        </dgm:presLayoutVars>
      </dgm:prSet>
      <dgm:spPr/>
    </dgm:pt>
    <dgm:pt modelId="{C03AC67D-3CC1-4C99-9200-7C2296629970}" type="pres">
      <dgm:prSet presAssocID="{D2872246-8008-4D3C-A005-04C4CD71EA1B}" presName="cycle" presStyleCnt="0"/>
      <dgm:spPr/>
    </dgm:pt>
    <dgm:pt modelId="{97BACBDF-1E22-41CD-A621-3CFB6BB6EF06}" type="pres">
      <dgm:prSet presAssocID="{8F0D4C1C-D4AA-4755-B060-01F857DF1064}" presName="nodeFirstNode" presStyleLbl="node1" presStyleIdx="0" presStyleCnt="5">
        <dgm:presLayoutVars>
          <dgm:bulletEnabled val="1"/>
        </dgm:presLayoutVars>
      </dgm:prSet>
      <dgm:spPr/>
    </dgm:pt>
    <dgm:pt modelId="{98E0B01B-B23F-46E2-8EFC-6B319009E324}" type="pres">
      <dgm:prSet presAssocID="{CB8886D1-8809-4C04-8496-718064CC9798}" presName="sibTransFirstNode" presStyleLbl="bgShp" presStyleIdx="0" presStyleCnt="1"/>
      <dgm:spPr/>
    </dgm:pt>
    <dgm:pt modelId="{15A61338-1352-409B-AF89-7D051D3BC911}" type="pres">
      <dgm:prSet presAssocID="{F58FAFFA-6EC5-4BA5-8B01-E62BAD678FDB}" presName="nodeFollowingNodes" presStyleLbl="node1" presStyleIdx="1" presStyleCnt="5">
        <dgm:presLayoutVars>
          <dgm:bulletEnabled val="1"/>
        </dgm:presLayoutVars>
      </dgm:prSet>
      <dgm:spPr/>
    </dgm:pt>
    <dgm:pt modelId="{3D115602-9FCD-4E99-97FD-42F8AD4ACE78}" type="pres">
      <dgm:prSet presAssocID="{238BC857-E3C0-4AEE-9C5A-FF5A1FBD91D5}" presName="nodeFollowingNodes" presStyleLbl="node1" presStyleIdx="2" presStyleCnt="5">
        <dgm:presLayoutVars>
          <dgm:bulletEnabled val="1"/>
        </dgm:presLayoutVars>
      </dgm:prSet>
      <dgm:spPr/>
    </dgm:pt>
    <dgm:pt modelId="{E244CD3F-A329-48BC-AC5F-6B1AF69F51EE}" type="pres">
      <dgm:prSet presAssocID="{7F5E3B2B-401E-419E-B52A-AC1A5E6B139E}" presName="nodeFollowingNodes" presStyleLbl="node1" presStyleIdx="3" presStyleCnt="5">
        <dgm:presLayoutVars>
          <dgm:bulletEnabled val="1"/>
        </dgm:presLayoutVars>
      </dgm:prSet>
      <dgm:spPr/>
    </dgm:pt>
    <dgm:pt modelId="{4426FC00-5391-4E58-9097-7BC6BF94D28D}" type="pres">
      <dgm:prSet presAssocID="{19440E77-623B-4540-83B7-6AEB704DCF25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0839310D-69C4-4BFB-928F-18A3AD18C35D}" type="presOf" srcId="{238BC857-E3C0-4AEE-9C5A-FF5A1FBD91D5}" destId="{3D115602-9FCD-4E99-97FD-42F8AD4ACE78}" srcOrd="0" destOrd="0" presId="urn:microsoft.com/office/officeart/2005/8/layout/cycle3"/>
    <dgm:cxn modelId="{295A7122-87AF-4CDD-940E-CEBFC5E0E467}" type="presOf" srcId="{8F0D4C1C-D4AA-4755-B060-01F857DF1064}" destId="{97BACBDF-1E22-41CD-A621-3CFB6BB6EF06}" srcOrd="0" destOrd="0" presId="urn:microsoft.com/office/officeart/2005/8/layout/cycle3"/>
    <dgm:cxn modelId="{37A7BF41-90CD-44C7-80B2-E78F06442A35}" type="presOf" srcId="{CB8886D1-8809-4C04-8496-718064CC9798}" destId="{98E0B01B-B23F-46E2-8EFC-6B319009E324}" srcOrd="0" destOrd="0" presId="urn:microsoft.com/office/officeart/2005/8/layout/cycle3"/>
    <dgm:cxn modelId="{0FB17847-2C67-430D-B751-A308C6D26423}" srcId="{D2872246-8008-4D3C-A005-04C4CD71EA1B}" destId="{F58FAFFA-6EC5-4BA5-8B01-E62BAD678FDB}" srcOrd="1" destOrd="0" parTransId="{C19262FE-79EA-409A-A66D-DADAF80C5804}" sibTransId="{3B8F08DE-347A-48DE-B85F-A2E9934C0531}"/>
    <dgm:cxn modelId="{68CDDF83-E6C0-4DC1-99D2-D9314CC16DA5}" type="presOf" srcId="{D2872246-8008-4D3C-A005-04C4CD71EA1B}" destId="{F063D71B-B390-46DB-9153-DFE746EF05F1}" srcOrd="0" destOrd="0" presId="urn:microsoft.com/office/officeart/2005/8/layout/cycle3"/>
    <dgm:cxn modelId="{6E7F8485-BEC9-4C81-AF34-4A56592B64DD}" type="presOf" srcId="{F58FAFFA-6EC5-4BA5-8B01-E62BAD678FDB}" destId="{15A61338-1352-409B-AF89-7D051D3BC911}" srcOrd="0" destOrd="0" presId="urn:microsoft.com/office/officeart/2005/8/layout/cycle3"/>
    <dgm:cxn modelId="{A39BCB90-7026-46C4-8A60-3A61E92F38F3}" srcId="{D2872246-8008-4D3C-A005-04C4CD71EA1B}" destId="{8F0D4C1C-D4AA-4755-B060-01F857DF1064}" srcOrd="0" destOrd="0" parTransId="{88FC642C-2802-45F7-9A83-88B05E5C7361}" sibTransId="{CB8886D1-8809-4C04-8496-718064CC9798}"/>
    <dgm:cxn modelId="{73D22DAF-B175-4D87-BE36-6F694B1D29C9}" type="presOf" srcId="{19440E77-623B-4540-83B7-6AEB704DCF25}" destId="{4426FC00-5391-4E58-9097-7BC6BF94D28D}" srcOrd="0" destOrd="0" presId="urn:microsoft.com/office/officeart/2005/8/layout/cycle3"/>
    <dgm:cxn modelId="{74EAD6BD-EE16-4254-BEFE-636C356C91F1}" srcId="{D2872246-8008-4D3C-A005-04C4CD71EA1B}" destId="{238BC857-E3C0-4AEE-9C5A-FF5A1FBD91D5}" srcOrd="2" destOrd="0" parTransId="{0DFB2252-6755-47A9-B618-D8C85F5E5E99}" sibTransId="{86E674A4-A5E5-4ECF-8B91-36BB0CD58C11}"/>
    <dgm:cxn modelId="{288B55D1-7FC7-40DE-93D0-B2793D2A8001}" type="presOf" srcId="{7F5E3B2B-401E-419E-B52A-AC1A5E6B139E}" destId="{E244CD3F-A329-48BC-AC5F-6B1AF69F51EE}" srcOrd="0" destOrd="0" presId="urn:microsoft.com/office/officeart/2005/8/layout/cycle3"/>
    <dgm:cxn modelId="{852124EF-82F4-41C9-B58B-811CBC75A2F1}" srcId="{D2872246-8008-4D3C-A005-04C4CD71EA1B}" destId="{19440E77-623B-4540-83B7-6AEB704DCF25}" srcOrd="4" destOrd="0" parTransId="{05DFE8D7-EA32-47BA-820A-7584D25799AD}" sibTransId="{3BDD6387-D42D-4A07-88BC-086D254CEB11}"/>
    <dgm:cxn modelId="{D5126BFF-3B47-49A6-94B4-2A05F93DFD75}" srcId="{D2872246-8008-4D3C-A005-04C4CD71EA1B}" destId="{7F5E3B2B-401E-419E-B52A-AC1A5E6B139E}" srcOrd="3" destOrd="0" parTransId="{A3297EB8-A13C-4CD8-ACDB-4A39805AE324}" sibTransId="{4CB0D07B-9BFD-46B5-A200-D4ED6CF0D81F}"/>
    <dgm:cxn modelId="{8A5BA1B2-E9D7-410C-B775-6D3DE000AE81}" type="presParOf" srcId="{F063D71B-B390-46DB-9153-DFE746EF05F1}" destId="{C03AC67D-3CC1-4C99-9200-7C2296629970}" srcOrd="0" destOrd="0" presId="urn:microsoft.com/office/officeart/2005/8/layout/cycle3"/>
    <dgm:cxn modelId="{202CDBF6-4B9C-4244-A95E-3606B7ACD2C8}" type="presParOf" srcId="{C03AC67D-3CC1-4C99-9200-7C2296629970}" destId="{97BACBDF-1E22-41CD-A621-3CFB6BB6EF06}" srcOrd="0" destOrd="0" presId="urn:microsoft.com/office/officeart/2005/8/layout/cycle3"/>
    <dgm:cxn modelId="{8D531F24-B3E4-44BE-BB63-7F85F382368B}" type="presParOf" srcId="{C03AC67D-3CC1-4C99-9200-7C2296629970}" destId="{98E0B01B-B23F-46E2-8EFC-6B319009E324}" srcOrd="1" destOrd="0" presId="urn:microsoft.com/office/officeart/2005/8/layout/cycle3"/>
    <dgm:cxn modelId="{C4DB6860-0C80-4874-A56E-D618D9FDE466}" type="presParOf" srcId="{C03AC67D-3CC1-4C99-9200-7C2296629970}" destId="{15A61338-1352-409B-AF89-7D051D3BC911}" srcOrd="2" destOrd="0" presId="urn:microsoft.com/office/officeart/2005/8/layout/cycle3"/>
    <dgm:cxn modelId="{21140020-3E26-4A03-80DF-3E5DDE88B08A}" type="presParOf" srcId="{C03AC67D-3CC1-4C99-9200-7C2296629970}" destId="{3D115602-9FCD-4E99-97FD-42F8AD4ACE78}" srcOrd="3" destOrd="0" presId="urn:microsoft.com/office/officeart/2005/8/layout/cycle3"/>
    <dgm:cxn modelId="{4BC985F3-6A15-4462-AB99-9BE22E1F71F2}" type="presParOf" srcId="{C03AC67D-3CC1-4C99-9200-7C2296629970}" destId="{E244CD3F-A329-48BC-AC5F-6B1AF69F51EE}" srcOrd="4" destOrd="0" presId="urn:microsoft.com/office/officeart/2005/8/layout/cycle3"/>
    <dgm:cxn modelId="{01CE69BF-4AD3-4D80-BFBC-7F1784DA660F}" type="presParOf" srcId="{C03AC67D-3CC1-4C99-9200-7C2296629970}" destId="{4426FC00-5391-4E58-9097-7BC6BF94D28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0B01B-B23F-46E2-8EFC-6B319009E324}">
      <dsp:nvSpPr>
        <dsp:cNvPr id="0" name=""/>
        <dsp:cNvSpPr/>
      </dsp:nvSpPr>
      <dsp:spPr>
        <a:xfrm>
          <a:off x="1374164" y="-32039"/>
          <a:ext cx="5379671" cy="5379671"/>
        </a:xfrm>
        <a:prstGeom prst="circularArrow">
          <a:avLst>
            <a:gd name="adj1" fmla="val 5544"/>
            <a:gd name="adj2" fmla="val 330680"/>
            <a:gd name="adj3" fmla="val 13767645"/>
            <a:gd name="adj4" fmla="val 1739100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ACBDF-1E22-41CD-A621-3CFB6BB6EF06}">
      <dsp:nvSpPr>
        <dsp:cNvPr id="0" name=""/>
        <dsp:cNvSpPr/>
      </dsp:nvSpPr>
      <dsp:spPr>
        <a:xfrm>
          <a:off x="2799953" y="2274"/>
          <a:ext cx="2528093" cy="1264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Eesmärgistamine</a:t>
          </a:r>
          <a:endParaRPr lang="en-US" sz="2200" kern="1200" dirty="0"/>
        </a:p>
      </dsp:txBody>
      <dsp:txXfrm>
        <a:off x="2861659" y="63980"/>
        <a:ext cx="2404681" cy="1140634"/>
      </dsp:txXfrm>
    </dsp:sp>
    <dsp:sp modelId="{15A61338-1352-409B-AF89-7D051D3BC911}">
      <dsp:nvSpPr>
        <dsp:cNvPr id="0" name=""/>
        <dsp:cNvSpPr/>
      </dsp:nvSpPr>
      <dsp:spPr>
        <a:xfrm>
          <a:off x="4981774" y="1587460"/>
          <a:ext cx="2528093" cy="1264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Olukorra</a:t>
          </a:r>
          <a:r>
            <a:rPr lang="en-US" sz="2200" kern="1200" dirty="0"/>
            <a:t> </a:t>
          </a:r>
          <a:r>
            <a:rPr lang="en-US" sz="2200" kern="1200" dirty="0" err="1"/>
            <a:t>kaardistamine</a:t>
          </a:r>
          <a:endParaRPr lang="en-US" sz="2200" kern="1200" dirty="0"/>
        </a:p>
      </dsp:txBody>
      <dsp:txXfrm>
        <a:off x="5043480" y="1649166"/>
        <a:ext cx="2404681" cy="1140634"/>
      </dsp:txXfrm>
    </dsp:sp>
    <dsp:sp modelId="{3D115602-9FCD-4E99-97FD-42F8AD4ACE78}">
      <dsp:nvSpPr>
        <dsp:cNvPr id="0" name=""/>
        <dsp:cNvSpPr/>
      </dsp:nvSpPr>
      <dsp:spPr>
        <a:xfrm>
          <a:off x="4148393" y="4152345"/>
          <a:ext cx="2528093" cy="1264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Planeerimine</a:t>
          </a:r>
          <a:endParaRPr lang="en-US" sz="2200" kern="1200" dirty="0"/>
        </a:p>
      </dsp:txBody>
      <dsp:txXfrm>
        <a:off x="4210099" y="4214051"/>
        <a:ext cx="2404681" cy="1140634"/>
      </dsp:txXfrm>
    </dsp:sp>
    <dsp:sp modelId="{E244CD3F-A329-48BC-AC5F-6B1AF69F51EE}">
      <dsp:nvSpPr>
        <dsp:cNvPr id="0" name=""/>
        <dsp:cNvSpPr/>
      </dsp:nvSpPr>
      <dsp:spPr>
        <a:xfrm>
          <a:off x="1451513" y="4152345"/>
          <a:ext cx="2528093" cy="1264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Teostamine</a:t>
          </a:r>
          <a:endParaRPr lang="en-US" sz="2200" kern="1200" dirty="0"/>
        </a:p>
      </dsp:txBody>
      <dsp:txXfrm>
        <a:off x="1513219" y="4214051"/>
        <a:ext cx="2404681" cy="1140634"/>
      </dsp:txXfrm>
    </dsp:sp>
    <dsp:sp modelId="{4426FC00-5391-4E58-9097-7BC6BF94D28D}">
      <dsp:nvSpPr>
        <dsp:cNvPr id="0" name=""/>
        <dsp:cNvSpPr/>
      </dsp:nvSpPr>
      <dsp:spPr>
        <a:xfrm>
          <a:off x="618131" y="1587460"/>
          <a:ext cx="2528093" cy="1264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Analüüs</a:t>
          </a:r>
          <a:endParaRPr lang="en-US" sz="2200" kern="1200" dirty="0"/>
        </a:p>
      </dsp:txBody>
      <dsp:txXfrm>
        <a:off x="679837" y="1649166"/>
        <a:ext cx="2404681" cy="114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BC589-C0F9-3C4A-A355-E09AE6235068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E1C23-BE9F-D345-8036-FA15034A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1C23-BE9F-D345-8036-FA15034A6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7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Orgaanilised ostingud – puudutame GA koolitusel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Ideed sisuks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Adwords</a:t>
            </a:r>
            <a:endParaRPr/>
          </a:p>
        </p:txBody>
      </p:sp>
      <p:sp>
        <p:nvSpPr>
          <p:cNvPr id="344" name="Google Shape;344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41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359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777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934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254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056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Sarijagajad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Raporteerivad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Hea näide piletid vabakale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Pärismaailm</a:t>
            </a:r>
            <a:r>
              <a:rPr lang="en-US" dirty="0"/>
              <a:t> -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mõistatused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orienteerumine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auhind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esimesele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kohalejõudjale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esindus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tee 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kommentaarid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video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vaatamised.nt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pildile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allkiri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täida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jutumull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jaga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kogemust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kijuta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soov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põhjendus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miks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peaksid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võitma</a:t>
            </a: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7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4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63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48d5dd0a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48d5dd0a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/>
              <a:t>Domeeni verifitseerimine, et FB laseks previewd oma kasutajaliideses muuta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73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1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49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287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47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55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CF4CF9-76AF-F846-B32B-BE217E2152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6798" y="630967"/>
            <a:ext cx="4106780" cy="5236433"/>
          </a:xfrm>
          <a:custGeom>
            <a:avLst/>
            <a:gdLst>
              <a:gd name="connsiteX0" fmla="*/ 3698928 w 4106780"/>
              <a:gd name="connsiteY0" fmla="*/ 4092190 h 5236433"/>
              <a:gd name="connsiteX1" fmla="*/ 3788249 w 4106780"/>
              <a:gd name="connsiteY1" fmla="*/ 4124266 h 5236433"/>
              <a:gd name="connsiteX2" fmla="*/ 3852895 w 4106780"/>
              <a:gd name="connsiteY2" fmla="*/ 4251584 h 5236433"/>
              <a:gd name="connsiteX3" fmla="*/ 3878556 w 4106780"/>
              <a:gd name="connsiteY3" fmla="*/ 4601464 h 5236433"/>
              <a:gd name="connsiteX4" fmla="*/ 3849934 w 4106780"/>
              <a:gd name="connsiteY4" fmla="*/ 4962693 h 5236433"/>
              <a:gd name="connsiteX5" fmla="*/ 3788742 w 4106780"/>
              <a:gd name="connsiteY5" fmla="*/ 5077675 h 5236433"/>
              <a:gd name="connsiteX6" fmla="*/ 3698928 w 4106780"/>
              <a:gd name="connsiteY6" fmla="*/ 5109751 h 5236433"/>
              <a:gd name="connsiteX7" fmla="*/ 3609608 w 4106780"/>
              <a:gd name="connsiteY7" fmla="*/ 5078168 h 5236433"/>
              <a:gd name="connsiteX8" fmla="*/ 3544961 w 4106780"/>
              <a:gd name="connsiteY8" fmla="*/ 4951343 h 5236433"/>
              <a:gd name="connsiteX9" fmla="*/ 3519301 w 4106780"/>
              <a:gd name="connsiteY9" fmla="*/ 4601464 h 5236433"/>
              <a:gd name="connsiteX10" fmla="*/ 3547922 w 4106780"/>
              <a:gd name="connsiteY10" fmla="*/ 4239247 h 5236433"/>
              <a:gd name="connsiteX11" fmla="*/ 3609114 w 4106780"/>
              <a:gd name="connsiteY11" fmla="*/ 4124266 h 5236433"/>
              <a:gd name="connsiteX12" fmla="*/ 3698928 w 4106780"/>
              <a:gd name="connsiteY12" fmla="*/ 4092190 h 5236433"/>
              <a:gd name="connsiteX13" fmla="*/ 1517202 w 4106780"/>
              <a:gd name="connsiteY13" fmla="*/ 4092190 h 5236433"/>
              <a:gd name="connsiteX14" fmla="*/ 1606522 w 4106780"/>
              <a:gd name="connsiteY14" fmla="*/ 4124266 h 5236433"/>
              <a:gd name="connsiteX15" fmla="*/ 1671168 w 4106780"/>
              <a:gd name="connsiteY15" fmla="*/ 4251584 h 5236433"/>
              <a:gd name="connsiteX16" fmla="*/ 1696830 w 4106780"/>
              <a:gd name="connsiteY16" fmla="*/ 4601464 h 5236433"/>
              <a:gd name="connsiteX17" fmla="*/ 1668208 w 4106780"/>
              <a:gd name="connsiteY17" fmla="*/ 4962693 h 5236433"/>
              <a:gd name="connsiteX18" fmla="*/ 1607016 w 4106780"/>
              <a:gd name="connsiteY18" fmla="*/ 5077675 h 5236433"/>
              <a:gd name="connsiteX19" fmla="*/ 1517202 w 4106780"/>
              <a:gd name="connsiteY19" fmla="*/ 5109751 h 5236433"/>
              <a:gd name="connsiteX20" fmla="*/ 1427882 w 4106780"/>
              <a:gd name="connsiteY20" fmla="*/ 5078168 h 5236433"/>
              <a:gd name="connsiteX21" fmla="*/ 1363236 w 4106780"/>
              <a:gd name="connsiteY21" fmla="*/ 4951343 h 5236433"/>
              <a:gd name="connsiteX22" fmla="*/ 1337574 w 4106780"/>
              <a:gd name="connsiteY22" fmla="*/ 4601464 h 5236433"/>
              <a:gd name="connsiteX23" fmla="*/ 1366196 w 4106780"/>
              <a:gd name="connsiteY23" fmla="*/ 4239247 h 5236433"/>
              <a:gd name="connsiteX24" fmla="*/ 1427388 w 4106780"/>
              <a:gd name="connsiteY24" fmla="*/ 4124266 h 5236433"/>
              <a:gd name="connsiteX25" fmla="*/ 1517202 w 4106780"/>
              <a:gd name="connsiteY25" fmla="*/ 4092190 h 5236433"/>
              <a:gd name="connsiteX26" fmla="*/ 428313 w 4106780"/>
              <a:gd name="connsiteY26" fmla="*/ 4092190 h 5236433"/>
              <a:gd name="connsiteX27" fmla="*/ 565994 w 4106780"/>
              <a:gd name="connsiteY27" fmla="*/ 4142031 h 5236433"/>
              <a:gd name="connsiteX28" fmla="*/ 615836 w 4106780"/>
              <a:gd name="connsiteY28" fmla="*/ 4284648 h 5236433"/>
              <a:gd name="connsiteX29" fmla="*/ 558592 w 4106780"/>
              <a:gd name="connsiteY29" fmla="*/ 4454405 h 5236433"/>
              <a:gd name="connsiteX30" fmla="*/ 328629 w 4106780"/>
              <a:gd name="connsiteY30" fmla="*/ 4691278 h 5236433"/>
              <a:gd name="connsiteX31" fmla="*/ 16748 w 4106780"/>
              <a:gd name="connsiteY31" fmla="*/ 5038196 h 5236433"/>
              <a:gd name="connsiteX32" fmla="*/ 1 w 4106780"/>
              <a:gd name="connsiteY32" fmla="*/ 5069465 h 5236433"/>
              <a:gd name="connsiteX33" fmla="*/ 1 w 4106780"/>
              <a:gd name="connsiteY33" fmla="*/ 4295113 h 5236433"/>
              <a:gd name="connsiteX34" fmla="*/ 230919 w 4106780"/>
              <a:gd name="connsiteY34" fmla="*/ 4318205 h 5236433"/>
              <a:gd name="connsiteX35" fmla="*/ 290138 w 4106780"/>
              <a:gd name="connsiteY35" fmla="*/ 4144499 h 5236433"/>
              <a:gd name="connsiteX36" fmla="*/ 428313 w 4106780"/>
              <a:gd name="connsiteY36" fmla="*/ 4092190 h 5236433"/>
              <a:gd name="connsiteX37" fmla="*/ 3011029 w 4106780"/>
              <a:gd name="connsiteY37" fmla="*/ 9 h 5236433"/>
              <a:gd name="connsiteX38" fmla="*/ 4106780 w 4106780"/>
              <a:gd name="connsiteY38" fmla="*/ 89462 h 5236433"/>
              <a:gd name="connsiteX39" fmla="*/ 4106780 w 4106780"/>
              <a:gd name="connsiteY39" fmla="*/ 359633 h 5236433"/>
              <a:gd name="connsiteX40" fmla="*/ 4106780 w 4106780"/>
              <a:gd name="connsiteY40" fmla="*/ 1655033 h 5236433"/>
              <a:gd name="connsiteX41" fmla="*/ 4106780 w 4106780"/>
              <a:gd name="connsiteY41" fmla="*/ 4168176 h 5236433"/>
              <a:gd name="connsiteX42" fmla="*/ 4089334 w 4106780"/>
              <a:gd name="connsiteY42" fmla="*/ 4115692 h 5236433"/>
              <a:gd name="connsiteX43" fmla="*/ 4027588 w 4106780"/>
              <a:gd name="connsiteY43" fmla="*/ 4012245 h 5236433"/>
              <a:gd name="connsiteX44" fmla="*/ 3698928 w 4106780"/>
              <a:gd name="connsiteY44" fmla="*/ 3862227 h 5236433"/>
              <a:gd name="connsiteX45" fmla="*/ 3371255 w 4106780"/>
              <a:gd name="connsiteY45" fmla="*/ 4010271 h 5236433"/>
              <a:gd name="connsiteX46" fmla="*/ 3229132 w 4106780"/>
              <a:gd name="connsiteY46" fmla="*/ 4598503 h 5236433"/>
              <a:gd name="connsiteX47" fmla="*/ 3358425 w 4106780"/>
              <a:gd name="connsiteY47" fmla="*/ 5177358 h 5236433"/>
              <a:gd name="connsiteX48" fmla="*/ 3416448 w 4106780"/>
              <a:gd name="connsiteY48" fmla="*/ 5236433 h 5236433"/>
              <a:gd name="connsiteX49" fmla="*/ 3075887 w 4106780"/>
              <a:gd name="connsiteY49" fmla="*/ 5236433 h 5236433"/>
              <a:gd name="connsiteX50" fmla="*/ 3075887 w 4106780"/>
              <a:gd name="connsiteY50" fmla="*/ 5057442 h 5236433"/>
              <a:gd name="connsiteX51" fmla="*/ 2525160 w 4106780"/>
              <a:gd name="connsiteY51" fmla="*/ 5057442 h 5236433"/>
              <a:gd name="connsiteX52" fmla="*/ 2581910 w 4106780"/>
              <a:gd name="connsiteY52" fmla="*/ 4980459 h 5236433"/>
              <a:gd name="connsiteX53" fmla="*/ 2748214 w 4106780"/>
              <a:gd name="connsiteY53" fmla="*/ 4820570 h 5236433"/>
              <a:gd name="connsiteX54" fmla="*/ 2929816 w 4106780"/>
              <a:gd name="connsiteY54" fmla="*/ 4636007 h 5236433"/>
              <a:gd name="connsiteX55" fmla="*/ 3040849 w 4106780"/>
              <a:gd name="connsiteY55" fmla="*/ 4450951 h 5236433"/>
              <a:gd name="connsiteX56" fmla="*/ 3075887 w 4106780"/>
              <a:gd name="connsiteY56" fmla="*/ 4264909 h 5236433"/>
              <a:gd name="connsiteX57" fmla="*/ 2953503 w 4106780"/>
              <a:gd name="connsiteY57" fmla="*/ 3977701 h 5236433"/>
              <a:gd name="connsiteX58" fmla="*/ 2616948 w 4106780"/>
              <a:gd name="connsiteY58" fmla="*/ 3862227 h 5236433"/>
              <a:gd name="connsiteX59" fmla="*/ 2291249 w 4106780"/>
              <a:gd name="connsiteY59" fmla="*/ 3961910 h 5236433"/>
              <a:gd name="connsiteX60" fmla="*/ 2136295 w 4106780"/>
              <a:gd name="connsiteY60" fmla="*/ 4290570 h 5236433"/>
              <a:gd name="connsiteX61" fmla="*/ 2412646 w 4106780"/>
              <a:gd name="connsiteY61" fmla="*/ 4318205 h 5236433"/>
              <a:gd name="connsiteX62" fmla="*/ 2471864 w 4106780"/>
              <a:gd name="connsiteY62" fmla="*/ 4144499 h 5236433"/>
              <a:gd name="connsiteX63" fmla="*/ 2610039 w 4106780"/>
              <a:gd name="connsiteY63" fmla="*/ 4092190 h 5236433"/>
              <a:gd name="connsiteX64" fmla="*/ 2747721 w 4106780"/>
              <a:gd name="connsiteY64" fmla="*/ 4142031 h 5236433"/>
              <a:gd name="connsiteX65" fmla="*/ 2797562 w 4106780"/>
              <a:gd name="connsiteY65" fmla="*/ 4284648 h 5236433"/>
              <a:gd name="connsiteX66" fmla="*/ 2740319 w 4106780"/>
              <a:gd name="connsiteY66" fmla="*/ 4454405 h 5236433"/>
              <a:gd name="connsiteX67" fmla="*/ 2510356 w 4106780"/>
              <a:gd name="connsiteY67" fmla="*/ 4691278 h 5236433"/>
              <a:gd name="connsiteX68" fmla="*/ 2198474 w 4106780"/>
              <a:gd name="connsiteY68" fmla="*/ 5038196 h 5236433"/>
              <a:gd name="connsiteX69" fmla="*/ 2135308 w 4106780"/>
              <a:gd name="connsiteY69" fmla="*/ 5172794 h 5236433"/>
              <a:gd name="connsiteX70" fmla="*/ 2117405 w 4106780"/>
              <a:gd name="connsiteY70" fmla="*/ 5236433 h 5236433"/>
              <a:gd name="connsiteX71" fmla="*/ 1800280 w 4106780"/>
              <a:gd name="connsiteY71" fmla="*/ 5236433 h 5236433"/>
              <a:gd name="connsiteX72" fmla="*/ 1844874 w 4106780"/>
              <a:gd name="connsiteY72" fmla="*/ 5191669 h 5236433"/>
              <a:gd name="connsiteX73" fmla="*/ 1986997 w 4106780"/>
              <a:gd name="connsiteY73" fmla="*/ 4601464 h 5236433"/>
              <a:gd name="connsiteX74" fmla="*/ 1845861 w 4106780"/>
              <a:gd name="connsiteY74" fmla="*/ 4012245 h 5236433"/>
              <a:gd name="connsiteX75" fmla="*/ 1517202 w 4106780"/>
              <a:gd name="connsiteY75" fmla="*/ 3862227 h 5236433"/>
              <a:gd name="connsiteX76" fmla="*/ 1189530 w 4106780"/>
              <a:gd name="connsiteY76" fmla="*/ 4010271 h 5236433"/>
              <a:gd name="connsiteX77" fmla="*/ 1047406 w 4106780"/>
              <a:gd name="connsiteY77" fmla="*/ 4598503 h 5236433"/>
              <a:gd name="connsiteX78" fmla="*/ 1176698 w 4106780"/>
              <a:gd name="connsiteY78" fmla="*/ 5177358 h 5236433"/>
              <a:gd name="connsiteX79" fmla="*/ 1234722 w 4106780"/>
              <a:gd name="connsiteY79" fmla="*/ 5236433 h 5236433"/>
              <a:gd name="connsiteX80" fmla="*/ 894160 w 4106780"/>
              <a:gd name="connsiteY80" fmla="*/ 5236433 h 5236433"/>
              <a:gd name="connsiteX81" fmla="*/ 894160 w 4106780"/>
              <a:gd name="connsiteY81" fmla="*/ 5057442 h 5236433"/>
              <a:gd name="connsiteX82" fmla="*/ 343434 w 4106780"/>
              <a:gd name="connsiteY82" fmla="*/ 5057442 h 5236433"/>
              <a:gd name="connsiteX83" fmla="*/ 400184 w 4106780"/>
              <a:gd name="connsiteY83" fmla="*/ 4980459 h 5236433"/>
              <a:gd name="connsiteX84" fmla="*/ 566488 w 4106780"/>
              <a:gd name="connsiteY84" fmla="*/ 4820570 h 5236433"/>
              <a:gd name="connsiteX85" fmla="*/ 748090 w 4106780"/>
              <a:gd name="connsiteY85" fmla="*/ 4636007 h 5236433"/>
              <a:gd name="connsiteX86" fmla="*/ 859123 w 4106780"/>
              <a:gd name="connsiteY86" fmla="*/ 4450951 h 5236433"/>
              <a:gd name="connsiteX87" fmla="*/ 894160 w 4106780"/>
              <a:gd name="connsiteY87" fmla="*/ 4264909 h 5236433"/>
              <a:gd name="connsiteX88" fmla="*/ 771776 w 4106780"/>
              <a:gd name="connsiteY88" fmla="*/ 3977701 h 5236433"/>
              <a:gd name="connsiteX89" fmla="*/ 435221 w 4106780"/>
              <a:gd name="connsiteY89" fmla="*/ 3862227 h 5236433"/>
              <a:gd name="connsiteX90" fmla="*/ 109523 w 4106780"/>
              <a:gd name="connsiteY90" fmla="*/ 3961910 h 5236433"/>
              <a:gd name="connsiteX91" fmla="*/ 5645 w 4106780"/>
              <a:gd name="connsiteY91" fmla="*/ 4093917 h 5236433"/>
              <a:gd name="connsiteX92" fmla="*/ 1 w 4106780"/>
              <a:gd name="connsiteY92" fmla="*/ 4109764 h 5236433"/>
              <a:gd name="connsiteX93" fmla="*/ 1 w 4106780"/>
              <a:gd name="connsiteY93" fmla="*/ 1655033 h 5236433"/>
              <a:gd name="connsiteX94" fmla="*/ 0 w 4106780"/>
              <a:gd name="connsiteY94" fmla="*/ 1655033 h 5236433"/>
              <a:gd name="connsiteX95" fmla="*/ 0 w 4106780"/>
              <a:gd name="connsiteY95" fmla="*/ 310653 h 5236433"/>
              <a:gd name="connsiteX96" fmla="*/ 3011029 w 4106780"/>
              <a:gd name="connsiteY96" fmla="*/ 9 h 523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106780" h="5236433">
                <a:moveTo>
                  <a:pt x="3698928" y="4092190"/>
                </a:moveTo>
                <a:cubicBezTo>
                  <a:pt x="3732485" y="4092190"/>
                  <a:pt x="3762258" y="4102882"/>
                  <a:pt x="3788249" y="4124266"/>
                </a:cubicBezTo>
                <a:cubicBezTo>
                  <a:pt x="3814238" y="4145650"/>
                  <a:pt x="3835787" y="4188090"/>
                  <a:pt x="3852895" y="4251584"/>
                </a:cubicBezTo>
                <a:cubicBezTo>
                  <a:pt x="3870002" y="4315079"/>
                  <a:pt x="3878556" y="4431706"/>
                  <a:pt x="3878556" y="4601464"/>
                </a:cubicBezTo>
                <a:cubicBezTo>
                  <a:pt x="3878556" y="4771221"/>
                  <a:pt x="3869015" y="4891632"/>
                  <a:pt x="3849934" y="4962693"/>
                </a:cubicBezTo>
                <a:cubicBezTo>
                  <a:pt x="3835458" y="5017963"/>
                  <a:pt x="3815061" y="5056290"/>
                  <a:pt x="3788742" y="5077675"/>
                </a:cubicBezTo>
                <a:cubicBezTo>
                  <a:pt x="3762423" y="5099059"/>
                  <a:pt x="3732485" y="5109751"/>
                  <a:pt x="3698928" y="5109751"/>
                </a:cubicBezTo>
                <a:cubicBezTo>
                  <a:pt x="3665371" y="5109751"/>
                  <a:pt x="3635598" y="5099223"/>
                  <a:pt x="3609608" y="5078168"/>
                </a:cubicBezTo>
                <a:cubicBezTo>
                  <a:pt x="3583617" y="5057113"/>
                  <a:pt x="3562069" y="5014837"/>
                  <a:pt x="3544961" y="4951343"/>
                </a:cubicBezTo>
                <a:cubicBezTo>
                  <a:pt x="3527854" y="4887848"/>
                  <a:pt x="3519300" y="4771221"/>
                  <a:pt x="3519301" y="4601464"/>
                </a:cubicBezTo>
                <a:cubicBezTo>
                  <a:pt x="3519300" y="4431706"/>
                  <a:pt x="3528841" y="4310967"/>
                  <a:pt x="3547922" y="4239247"/>
                </a:cubicBezTo>
                <a:cubicBezTo>
                  <a:pt x="3562398" y="4183978"/>
                  <a:pt x="3582794" y="4145650"/>
                  <a:pt x="3609114" y="4124266"/>
                </a:cubicBezTo>
                <a:cubicBezTo>
                  <a:pt x="3635434" y="4102882"/>
                  <a:pt x="3665371" y="4092190"/>
                  <a:pt x="3698928" y="4092190"/>
                </a:cubicBezTo>
                <a:close/>
                <a:moveTo>
                  <a:pt x="1517202" y="4092190"/>
                </a:moveTo>
                <a:cubicBezTo>
                  <a:pt x="1550758" y="4092190"/>
                  <a:pt x="1580532" y="4102882"/>
                  <a:pt x="1606522" y="4124266"/>
                </a:cubicBezTo>
                <a:cubicBezTo>
                  <a:pt x="1632512" y="4145650"/>
                  <a:pt x="1654061" y="4188090"/>
                  <a:pt x="1671168" y="4251584"/>
                </a:cubicBezTo>
                <a:cubicBezTo>
                  <a:pt x="1688276" y="4315079"/>
                  <a:pt x="1696830" y="4431706"/>
                  <a:pt x="1696830" y="4601464"/>
                </a:cubicBezTo>
                <a:cubicBezTo>
                  <a:pt x="1696830" y="4771221"/>
                  <a:pt x="1687289" y="4891632"/>
                  <a:pt x="1668208" y="4962693"/>
                </a:cubicBezTo>
                <a:cubicBezTo>
                  <a:pt x="1653732" y="5017963"/>
                  <a:pt x="1633335" y="5056290"/>
                  <a:pt x="1607016" y="5077675"/>
                </a:cubicBezTo>
                <a:cubicBezTo>
                  <a:pt x="1580697" y="5099059"/>
                  <a:pt x="1550758" y="5109751"/>
                  <a:pt x="1517202" y="5109751"/>
                </a:cubicBezTo>
                <a:cubicBezTo>
                  <a:pt x="1483645" y="5109751"/>
                  <a:pt x="1453872" y="5099223"/>
                  <a:pt x="1427882" y="5078168"/>
                </a:cubicBezTo>
                <a:cubicBezTo>
                  <a:pt x="1401891" y="5057113"/>
                  <a:pt x="1380342" y="5014837"/>
                  <a:pt x="1363236" y="4951343"/>
                </a:cubicBezTo>
                <a:cubicBezTo>
                  <a:pt x="1346128" y="4887848"/>
                  <a:pt x="1337574" y="4771221"/>
                  <a:pt x="1337574" y="4601464"/>
                </a:cubicBezTo>
                <a:cubicBezTo>
                  <a:pt x="1337574" y="4431706"/>
                  <a:pt x="1347114" y="4310967"/>
                  <a:pt x="1366196" y="4239247"/>
                </a:cubicBezTo>
                <a:cubicBezTo>
                  <a:pt x="1380672" y="4183978"/>
                  <a:pt x="1401069" y="4145650"/>
                  <a:pt x="1427388" y="4124266"/>
                </a:cubicBezTo>
                <a:cubicBezTo>
                  <a:pt x="1453707" y="4102882"/>
                  <a:pt x="1483645" y="4092190"/>
                  <a:pt x="1517202" y="4092190"/>
                </a:cubicBezTo>
                <a:close/>
                <a:moveTo>
                  <a:pt x="428313" y="4092190"/>
                </a:moveTo>
                <a:cubicBezTo>
                  <a:pt x="486873" y="4092190"/>
                  <a:pt x="532767" y="4108804"/>
                  <a:pt x="565994" y="4142031"/>
                </a:cubicBezTo>
                <a:cubicBezTo>
                  <a:pt x="599222" y="4175259"/>
                  <a:pt x="615836" y="4222798"/>
                  <a:pt x="615836" y="4284648"/>
                </a:cubicBezTo>
                <a:cubicBezTo>
                  <a:pt x="615836" y="4340575"/>
                  <a:pt x="596755" y="4397162"/>
                  <a:pt x="558592" y="4454405"/>
                </a:cubicBezTo>
                <a:cubicBezTo>
                  <a:pt x="530299" y="4495858"/>
                  <a:pt x="453645" y="4574816"/>
                  <a:pt x="328629" y="4691278"/>
                </a:cubicBezTo>
                <a:cubicBezTo>
                  <a:pt x="173347" y="4835375"/>
                  <a:pt x="69386" y="4951014"/>
                  <a:pt x="16748" y="5038196"/>
                </a:cubicBezTo>
                <a:lnTo>
                  <a:pt x="1" y="5069465"/>
                </a:lnTo>
                <a:lnTo>
                  <a:pt x="1" y="4295113"/>
                </a:lnTo>
                <a:lnTo>
                  <a:pt x="230919" y="4318205"/>
                </a:lnTo>
                <a:cubicBezTo>
                  <a:pt x="236183" y="4237274"/>
                  <a:pt x="255923" y="4179371"/>
                  <a:pt x="290138" y="4144499"/>
                </a:cubicBezTo>
                <a:cubicBezTo>
                  <a:pt x="324352" y="4109626"/>
                  <a:pt x="370410" y="4092190"/>
                  <a:pt x="428313" y="4092190"/>
                </a:cubicBezTo>
                <a:close/>
                <a:moveTo>
                  <a:pt x="3011029" y="9"/>
                </a:moveTo>
                <a:cubicBezTo>
                  <a:pt x="3306680" y="569"/>
                  <a:pt x="3657601" y="25796"/>
                  <a:pt x="4106780" y="89462"/>
                </a:cubicBezTo>
                <a:lnTo>
                  <a:pt x="4106780" y="359633"/>
                </a:lnTo>
                <a:lnTo>
                  <a:pt x="4106780" y="1655033"/>
                </a:lnTo>
                <a:lnTo>
                  <a:pt x="4106780" y="4168176"/>
                </a:lnTo>
                <a:lnTo>
                  <a:pt x="4089334" y="4115692"/>
                </a:lnTo>
                <a:cubicBezTo>
                  <a:pt x="4071692" y="4076336"/>
                  <a:pt x="4051110" y="4041855"/>
                  <a:pt x="4027588" y="4012245"/>
                </a:cubicBezTo>
                <a:cubicBezTo>
                  <a:pt x="3948630" y="3912233"/>
                  <a:pt x="3839077" y="3862227"/>
                  <a:pt x="3698928" y="3862227"/>
                </a:cubicBezTo>
                <a:cubicBezTo>
                  <a:pt x="3558779" y="3862227"/>
                  <a:pt x="3449555" y="3911575"/>
                  <a:pt x="3371255" y="4010271"/>
                </a:cubicBezTo>
                <a:cubicBezTo>
                  <a:pt x="3276506" y="4130023"/>
                  <a:pt x="3229132" y="4326100"/>
                  <a:pt x="3229132" y="4598503"/>
                </a:cubicBezTo>
                <a:cubicBezTo>
                  <a:pt x="3229132" y="4876169"/>
                  <a:pt x="3272230" y="5069121"/>
                  <a:pt x="3358425" y="5177358"/>
                </a:cubicBezTo>
                <a:lnTo>
                  <a:pt x="3416448" y="5236433"/>
                </a:lnTo>
                <a:lnTo>
                  <a:pt x="3075887" y="5236433"/>
                </a:lnTo>
                <a:lnTo>
                  <a:pt x="3075887" y="5057442"/>
                </a:lnTo>
                <a:lnTo>
                  <a:pt x="2525160" y="5057442"/>
                </a:lnTo>
                <a:cubicBezTo>
                  <a:pt x="2539635" y="5032438"/>
                  <a:pt x="2558552" y="5006778"/>
                  <a:pt x="2581910" y="4980459"/>
                </a:cubicBezTo>
                <a:cubicBezTo>
                  <a:pt x="2605269" y="4954139"/>
                  <a:pt x="2660703" y="4900843"/>
                  <a:pt x="2748214" y="4820570"/>
                </a:cubicBezTo>
                <a:cubicBezTo>
                  <a:pt x="2835725" y="4740297"/>
                  <a:pt x="2896259" y="4678776"/>
                  <a:pt x="2929816" y="4636007"/>
                </a:cubicBezTo>
                <a:cubicBezTo>
                  <a:pt x="2980479" y="4571526"/>
                  <a:pt x="3017491" y="4509840"/>
                  <a:pt x="3040849" y="4450951"/>
                </a:cubicBezTo>
                <a:cubicBezTo>
                  <a:pt x="3064207" y="4392063"/>
                  <a:pt x="3075887" y="4330048"/>
                  <a:pt x="3075887" y="4264909"/>
                </a:cubicBezTo>
                <a:cubicBezTo>
                  <a:pt x="3075887" y="4150420"/>
                  <a:pt x="3035092" y="4054685"/>
                  <a:pt x="2953503" y="3977701"/>
                </a:cubicBezTo>
                <a:cubicBezTo>
                  <a:pt x="2871914" y="3900719"/>
                  <a:pt x="2759728" y="3862227"/>
                  <a:pt x="2616948" y="3862227"/>
                </a:cubicBezTo>
                <a:cubicBezTo>
                  <a:pt x="2486668" y="3862227"/>
                  <a:pt x="2378101" y="3895455"/>
                  <a:pt x="2291249" y="3961910"/>
                </a:cubicBezTo>
                <a:cubicBezTo>
                  <a:pt x="2204396" y="4028366"/>
                  <a:pt x="2152745" y="4137919"/>
                  <a:pt x="2136295" y="4290570"/>
                </a:cubicBezTo>
                <a:lnTo>
                  <a:pt x="2412646" y="4318205"/>
                </a:lnTo>
                <a:cubicBezTo>
                  <a:pt x="2417909" y="4237274"/>
                  <a:pt x="2437648" y="4179371"/>
                  <a:pt x="2471864" y="4144499"/>
                </a:cubicBezTo>
                <a:cubicBezTo>
                  <a:pt x="2506079" y="4109626"/>
                  <a:pt x="2552137" y="4092190"/>
                  <a:pt x="2610039" y="4092190"/>
                </a:cubicBezTo>
                <a:cubicBezTo>
                  <a:pt x="2668598" y="4092190"/>
                  <a:pt x="2714492" y="4108804"/>
                  <a:pt x="2747721" y="4142031"/>
                </a:cubicBezTo>
                <a:cubicBezTo>
                  <a:pt x="2780949" y="4175259"/>
                  <a:pt x="2797562" y="4222798"/>
                  <a:pt x="2797562" y="4284648"/>
                </a:cubicBezTo>
                <a:cubicBezTo>
                  <a:pt x="2797562" y="4340575"/>
                  <a:pt x="2778481" y="4397162"/>
                  <a:pt x="2740319" y="4454405"/>
                </a:cubicBezTo>
                <a:cubicBezTo>
                  <a:pt x="2712025" y="4495858"/>
                  <a:pt x="2635370" y="4574816"/>
                  <a:pt x="2510356" y="4691278"/>
                </a:cubicBezTo>
                <a:cubicBezTo>
                  <a:pt x="2355073" y="4835375"/>
                  <a:pt x="2251113" y="4951014"/>
                  <a:pt x="2198474" y="5038196"/>
                </a:cubicBezTo>
                <a:cubicBezTo>
                  <a:pt x="2172155" y="5081787"/>
                  <a:pt x="2151100" y="5126653"/>
                  <a:pt x="2135308" y="5172794"/>
                </a:cubicBezTo>
                <a:lnTo>
                  <a:pt x="2117405" y="5236433"/>
                </a:lnTo>
                <a:lnTo>
                  <a:pt x="1800280" y="5236433"/>
                </a:lnTo>
                <a:lnTo>
                  <a:pt x="1844874" y="5191669"/>
                </a:lnTo>
                <a:cubicBezTo>
                  <a:pt x="1939623" y="5071917"/>
                  <a:pt x="1986997" y="4875182"/>
                  <a:pt x="1986997" y="4601464"/>
                </a:cubicBezTo>
                <a:cubicBezTo>
                  <a:pt x="1986997" y="4327087"/>
                  <a:pt x="1939952" y="4130682"/>
                  <a:pt x="1845861" y="4012245"/>
                </a:cubicBezTo>
                <a:cubicBezTo>
                  <a:pt x="1766904" y="3912233"/>
                  <a:pt x="1657351" y="3862227"/>
                  <a:pt x="1517202" y="3862227"/>
                </a:cubicBezTo>
                <a:cubicBezTo>
                  <a:pt x="1377053" y="3862227"/>
                  <a:pt x="1267829" y="3911575"/>
                  <a:pt x="1189530" y="4010271"/>
                </a:cubicBezTo>
                <a:cubicBezTo>
                  <a:pt x="1094781" y="4130023"/>
                  <a:pt x="1047406" y="4326100"/>
                  <a:pt x="1047406" y="4598503"/>
                </a:cubicBezTo>
                <a:cubicBezTo>
                  <a:pt x="1047406" y="4876169"/>
                  <a:pt x="1090504" y="5069121"/>
                  <a:pt x="1176698" y="5177358"/>
                </a:cubicBezTo>
                <a:lnTo>
                  <a:pt x="1234722" y="5236433"/>
                </a:lnTo>
                <a:lnTo>
                  <a:pt x="894160" y="5236433"/>
                </a:lnTo>
                <a:lnTo>
                  <a:pt x="894160" y="5057442"/>
                </a:lnTo>
                <a:lnTo>
                  <a:pt x="343434" y="5057442"/>
                </a:lnTo>
                <a:cubicBezTo>
                  <a:pt x="357909" y="5032438"/>
                  <a:pt x="376826" y="5006778"/>
                  <a:pt x="400184" y="4980459"/>
                </a:cubicBezTo>
                <a:cubicBezTo>
                  <a:pt x="423542" y="4954139"/>
                  <a:pt x="478977" y="4900843"/>
                  <a:pt x="566488" y="4820570"/>
                </a:cubicBezTo>
                <a:cubicBezTo>
                  <a:pt x="653999" y="4740297"/>
                  <a:pt x="714533" y="4678776"/>
                  <a:pt x="748090" y="4636007"/>
                </a:cubicBezTo>
                <a:cubicBezTo>
                  <a:pt x="798754" y="4571526"/>
                  <a:pt x="835764" y="4509840"/>
                  <a:pt x="859123" y="4450951"/>
                </a:cubicBezTo>
                <a:cubicBezTo>
                  <a:pt x="882481" y="4392063"/>
                  <a:pt x="894160" y="4330048"/>
                  <a:pt x="894160" y="4264909"/>
                </a:cubicBezTo>
                <a:cubicBezTo>
                  <a:pt x="894160" y="4150420"/>
                  <a:pt x="853365" y="4054685"/>
                  <a:pt x="771776" y="3977701"/>
                </a:cubicBezTo>
                <a:cubicBezTo>
                  <a:pt x="690187" y="3900719"/>
                  <a:pt x="578002" y="3862227"/>
                  <a:pt x="435221" y="3862227"/>
                </a:cubicBezTo>
                <a:cubicBezTo>
                  <a:pt x="304942" y="3862227"/>
                  <a:pt x="196376" y="3895455"/>
                  <a:pt x="109523" y="3961910"/>
                </a:cubicBezTo>
                <a:cubicBezTo>
                  <a:pt x="66096" y="3995138"/>
                  <a:pt x="31470" y="4039140"/>
                  <a:pt x="5645" y="4093917"/>
                </a:cubicBezTo>
                <a:lnTo>
                  <a:pt x="1" y="4109764"/>
                </a:lnTo>
                <a:lnTo>
                  <a:pt x="1" y="1655033"/>
                </a:lnTo>
                <a:lnTo>
                  <a:pt x="0" y="1655033"/>
                </a:lnTo>
                <a:lnTo>
                  <a:pt x="0" y="310653"/>
                </a:lnTo>
                <a:cubicBezTo>
                  <a:pt x="1604211" y="310653"/>
                  <a:pt x="1955132" y="-1989"/>
                  <a:pt x="3011029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B5B9-3CEA-9049-8C34-3014092CFD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457200"/>
            <a:ext cx="10972800" cy="4191000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B8B85-E934-9C48-9030-43EC3E20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660497-381E-8B47-88AE-88D6FF7BB4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4700" y="1333500"/>
            <a:ext cx="5562600" cy="1763445"/>
          </a:xfrm>
          <a:custGeom>
            <a:avLst/>
            <a:gdLst>
              <a:gd name="connsiteX0" fmla="*/ 7242911 w 8229600"/>
              <a:gd name="connsiteY0" fmla="*/ 565327 h 2608933"/>
              <a:gd name="connsiteX1" fmla="*/ 6846128 w 8229600"/>
              <a:gd name="connsiteY1" fmla="*/ 1302711 h 2608933"/>
              <a:gd name="connsiteX2" fmla="*/ 7242911 w 8229600"/>
              <a:gd name="connsiteY2" fmla="*/ 2047117 h 2608933"/>
              <a:gd name="connsiteX3" fmla="*/ 7639694 w 8229600"/>
              <a:gd name="connsiteY3" fmla="*/ 1302711 h 2608933"/>
              <a:gd name="connsiteX4" fmla="*/ 7242911 w 8229600"/>
              <a:gd name="connsiteY4" fmla="*/ 565327 h 2608933"/>
              <a:gd name="connsiteX5" fmla="*/ 2974091 w 8229600"/>
              <a:gd name="connsiteY5" fmla="*/ 565327 h 2608933"/>
              <a:gd name="connsiteX6" fmla="*/ 2577308 w 8229600"/>
              <a:gd name="connsiteY6" fmla="*/ 1302711 h 2608933"/>
              <a:gd name="connsiteX7" fmla="*/ 2974091 w 8229600"/>
              <a:gd name="connsiteY7" fmla="*/ 2047117 h 2608933"/>
              <a:gd name="connsiteX8" fmla="*/ 3370874 w 8229600"/>
              <a:gd name="connsiteY8" fmla="*/ 1302711 h 2608933"/>
              <a:gd name="connsiteX9" fmla="*/ 2974091 w 8229600"/>
              <a:gd name="connsiteY9" fmla="*/ 565327 h 2608933"/>
              <a:gd name="connsiteX10" fmla="*/ 7242911 w 8229600"/>
              <a:gd name="connsiteY10" fmla="*/ 3511 h 2608933"/>
              <a:gd name="connsiteX11" fmla="*/ 8229600 w 8229600"/>
              <a:gd name="connsiteY11" fmla="*/ 1302711 h 2608933"/>
              <a:gd name="connsiteX12" fmla="*/ 7242911 w 8229600"/>
              <a:gd name="connsiteY12" fmla="*/ 2608933 h 2608933"/>
              <a:gd name="connsiteX13" fmla="*/ 6256222 w 8229600"/>
              <a:gd name="connsiteY13" fmla="*/ 1302711 h 2608933"/>
              <a:gd name="connsiteX14" fmla="*/ 7242911 w 8229600"/>
              <a:gd name="connsiteY14" fmla="*/ 3511 h 2608933"/>
              <a:gd name="connsiteX15" fmla="*/ 2974091 w 8229600"/>
              <a:gd name="connsiteY15" fmla="*/ 3511 h 2608933"/>
              <a:gd name="connsiteX16" fmla="*/ 3960780 w 8229600"/>
              <a:gd name="connsiteY16" fmla="*/ 1302711 h 2608933"/>
              <a:gd name="connsiteX17" fmla="*/ 2974091 w 8229600"/>
              <a:gd name="connsiteY17" fmla="*/ 2608933 h 2608933"/>
              <a:gd name="connsiteX18" fmla="*/ 1987402 w 8229600"/>
              <a:gd name="connsiteY18" fmla="*/ 1302711 h 2608933"/>
              <a:gd name="connsiteX19" fmla="*/ 2974091 w 8229600"/>
              <a:gd name="connsiteY19" fmla="*/ 3511 h 2608933"/>
              <a:gd name="connsiteX20" fmla="*/ 5157192 w 8229600"/>
              <a:gd name="connsiteY20" fmla="*/ 0 h 2608933"/>
              <a:gd name="connsiteX21" fmla="*/ 5999915 w 8229600"/>
              <a:gd name="connsiteY21" fmla="*/ 772496 h 2608933"/>
              <a:gd name="connsiteX22" fmla="*/ 5090476 w 8229600"/>
              <a:gd name="connsiteY22" fmla="*/ 2096275 h 2608933"/>
              <a:gd name="connsiteX23" fmla="*/ 6038540 w 8229600"/>
              <a:gd name="connsiteY23" fmla="*/ 2096275 h 2608933"/>
              <a:gd name="connsiteX24" fmla="*/ 6038540 w 8229600"/>
              <a:gd name="connsiteY24" fmla="*/ 2584353 h 2608933"/>
              <a:gd name="connsiteX25" fmla="*/ 4275843 w 8229600"/>
              <a:gd name="connsiteY25" fmla="*/ 2584353 h 2608933"/>
              <a:gd name="connsiteX26" fmla="*/ 4275843 w 8229600"/>
              <a:gd name="connsiteY26" fmla="*/ 2138412 h 2608933"/>
              <a:gd name="connsiteX27" fmla="*/ 5399475 w 8229600"/>
              <a:gd name="connsiteY27" fmla="*/ 811122 h 2608933"/>
              <a:gd name="connsiteX28" fmla="*/ 5132613 w 8229600"/>
              <a:gd name="connsiteY28" fmla="*/ 505634 h 2608933"/>
              <a:gd name="connsiteX29" fmla="*/ 4848193 w 8229600"/>
              <a:gd name="connsiteY29" fmla="*/ 888371 h 2608933"/>
              <a:gd name="connsiteX30" fmla="*/ 4268820 w 8229600"/>
              <a:gd name="connsiteY30" fmla="*/ 888371 h 2608933"/>
              <a:gd name="connsiteX31" fmla="*/ 5157192 w 8229600"/>
              <a:gd name="connsiteY31" fmla="*/ 0 h 2608933"/>
              <a:gd name="connsiteX32" fmla="*/ 888371 w 8229600"/>
              <a:gd name="connsiteY32" fmla="*/ 0 h 2608933"/>
              <a:gd name="connsiteX33" fmla="*/ 1731095 w 8229600"/>
              <a:gd name="connsiteY33" fmla="*/ 772496 h 2608933"/>
              <a:gd name="connsiteX34" fmla="*/ 821656 w 8229600"/>
              <a:gd name="connsiteY34" fmla="*/ 2096275 h 2608933"/>
              <a:gd name="connsiteX35" fmla="*/ 1769720 w 8229600"/>
              <a:gd name="connsiteY35" fmla="*/ 2096275 h 2608933"/>
              <a:gd name="connsiteX36" fmla="*/ 1769720 w 8229600"/>
              <a:gd name="connsiteY36" fmla="*/ 2584353 h 2608933"/>
              <a:gd name="connsiteX37" fmla="*/ 7023 w 8229600"/>
              <a:gd name="connsiteY37" fmla="*/ 2584353 h 2608933"/>
              <a:gd name="connsiteX38" fmla="*/ 7023 w 8229600"/>
              <a:gd name="connsiteY38" fmla="*/ 2138412 h 2608933"/>
              <a:gd name="connsiteX39" fmla="*/ 1130655 w 8229600"/>
              <a:gd name="connsiteY39" fmla="*/ 811121 h 2608933"/>
              <a:gd name="connsiteX40" fmla="*/ 863792 w 8229600"/>
              <a:gd name="connsiteY40" fmla="*/ 505634 h 2608933"/>
              <a:gd name="connsiteX41" fmla="*/ 579372 w 8229600"/>
              <a:gd name="connsiteY41" fmla="*/ 888371 h 2608933"/>
              <a:gd name="connsiteX42" fmla="*/ 0 w 8229600"/>
              <a:gd name="connsiteY42" fmla="*/ 888371 h 2608933"/>
              <a:gd name="connsiteX43" fmla="*/ 888371 w 8229600"/>
              <a:gd name="connsiteY43" fmla="*/ 0 h 260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29600" h="2608933">
                <a:moveTo>
                  <a:pt x="7242911" y="565327"/>
                </a:moveTo>
                <a:cubicBezTo>
                  <a:pt x="6888265" y="565327"/>
                  <a:pt x="6846128" y="909440"/>
                  <a:pt x="6846128" y="1302711"/>
                </a:cubicBezTo>
                <a:cubicBezTo>
                  <a:pt x="6846128" y="1710027"/>
                  <a:pt x="6888265" y="2047117"/>
                  <a:pt x="7242911" y="2047117"/>
                </a:cubicBezTo>
                <a:cubicBezTo>
                  <a:pt x="7597558" y="2047117"/>
                  <a:pt x="7639694" y="1710027"/>
                  <a:pt x="7639694" y="1302711"/>
                </a:cubicBezTo>
                <a:cubicBezTo>
                  <a:pt x="7639694" y="909440"/>
                  <a:pt x="7597558" y="565327"/>
                  <a:pt x="7242911" y="565327"/>
                </a:cubicBezTo>
                <a:close/>
                <a:moveTo>
                  <a:pt x="2974091" y="565327"/>
                </a:moveTo>
                <a:cubicBezTo>
                  <a:pt x="2619445" y="565327"/>
                  <a:pt x="2577308" y="909440"/>
                  <a:pt x="2577308" y="1302711"/>
                </a:cubicBezTo>
                <a:cubicBezTo>
                  <a:pt x="2577308" y="1710027"/>
                  <a:pt x="2619445" y="2047117"/>
                  <a:pt x="2974091" y="2047117"/>
                </a:cubicBezTo>
                <a:cubicBezTo>
                  <a:pt x="3328737" y="2047117"/>
                  <a:pt x="3370874" y="1710027"/>
                  <a:pt x="3370874" y="1302711"/>
                </a:cubicBezTo>
                <a:cubicBezTo>
                  <a:pt x="3370874" y="909440"/>
                  <a:pt x="3328737" y="565327"/>
                  <a:pt x="2974091" y="565327"/>
                </a:cubicBezTo>
                <a:close/>
                <a:moveTo>
                  <a:pt x="7242911" y="3511"/>
                </a:moveTo>
                <a:cubicBezTo>
                  <a:pt x="7973272" y="3511"/>
                  <a:pt x="8229600" y="551281"/>
                  <a:pt x="8229600" y="1302711"/>
                </a:cubicBezTo>
                <a:cubicBezTo>
                  <a:pt x="8229600" y="2061163"/>
                  <a:pt x="7973272" y="2608933"/>
                  <a:pt x="7242911" y="2608933"/>
                </a:cubicBezTo>
                <a:cubicBezTo>
                  <a:pt x="6512550" y="2608933"/>
                  <a:pt x="6256222" y="2061163"/>
                  <a:pt x="6256222" y="1302711"/>
                </a:cubicBezTo>
                <a:cubicBezTo>
                  <a:pt x="6256222" y="551281"/>
                  <a:pt x="6512550" y="3511"/>
                  <a:pt x="7242911" y="3511"/>
                </a:cubicBezTo>
                <a:close/>
                <a:moveTo>
                  <a:pt x="2974091" y="3511"/>
                </a:moveTo>
                <a:cubicBezTo>
                  <a:pt x="3704452" y="3511"/>
                  <a:pt x="3960780" y="551281"/>
                  <a:pt x="3960780" y="1302711"/>
                </a:cubicBezTo>
                <a:cubicBezTo>
                  <a:pt x="3960780" y="2061163"/>
                  <a:pt x="3704452" y="2608933"/>
                  <a:pt x="2974091" y="2608933"/>
                </a:cubicBezTo>
                <a:cubicBezTo>
                  <a:pt x="2243730" y="2608933"/>
                  <a:pt x="1987402" y="2061163"/>
                  <a:pt x="1987402" y="1302711"/>
                </a:cubicBezTo>
                <a:cubicBezTo>
                  <a:pt x="1987402" y="551281"/>
                  <a:pt x="2243730" y="3511"/>
                  <a:pt x="2974091" y="3511"/>
                </a:cubicBezTo>
                <a:close/>
                <a:moveTo>
                  <a:pt x="5157192" y="0"/>
                </a:moveTo>
                <a:cubicBezTo>
                  <a:pt x="5740076" y="0"/>
                  <a:pt x="5999915" y="340601"/>
                  <a:pt x="5999915" y="772496"/>
                </a:cubicBezTo>
                <a:cubicBezTo>
                  <a:pt x="5999915" y="1334313"/>
                  <a:pt x="5497792" y="1783766"/>
                  <a:pt x="5090476" y="2096275"/>
                </a:cubicBezTo>
                <a:lnTo>
                  <a:pt x="6038540" y="2096275"/>
                </a:lnTo>
                <a:lnTo>
                  <a:pt x="6038540" y="2584353"/>
                </a:lnTo>
                <a:lnTo>
                  <a:pt x="4275843" y="2584353"/>
                </a:lnTo>
                <a:lnTo>
                  <a:pt x="4275843" y="2138412"/>
                </a:lnTo>
                <a:cubicBezTo>
                  <a:pt x="4820102" y="1688959"/>
                  <a:pt x="5399475" y="1243018"/>
                  <a:pt x="5399475" y="811122"/>
                </a:cubicBezTo>
                <a:cubicBezTo>
                  <a:pt x="5399475" y="625020"/>
                  <a:pt x="5315202" y="505634"/>
                  <a:pt x="5132613" y="505634"/>
                </a:cubicBezTo>
                <a:cubicBezTo>
                  <a:pt x="4953534" y="505634"/>
                  <a:pt x="4848193" y="646088"/>
                  <a:pt x="4848193" y="888371"/>
                </a:cubicBezTo>
                <a:lnTo>
                  <a:pt x="4268820" y="888371"/>
                </a:lnTo>
                <a:cubicBezTo>
                  <a:pt x="4286377" y="266863"/>
                  <a:pt x="4690182" y="0"/>
                  <a:pt x="5157192" y="0"/>
                </a:cubicBezTo>
                <a:close/>
                <a:moveTo>
                  <a:pt x="888371" y="0"/>
                </a:moveTo>
                <a:cubicBezTo>
                  <a:pt x="1471256" y="0"/>
                  <a:pt x="1731095" y="340601"/>
                  <a:pt x="1731095" y="772496"/>
                </a:cubicBezTo>
                <a:cubicBezTo>
                  <a:pt x="1731095" y="1334313"/>
                  <a:pt x="1228972" y="1783766"/>
                  <a:pt x="821656" y="2096275"/>
                </a:cubicBezTo>
                <a:lnTo>
                  <a:pt x="1769720" y="2096275"/>
                </a:lnTo>
                <a:lnTo>
                  <a:pt x="1769720" y="2584353"/>
                </a:lnTo>
                <a:lnTo>
                  <a:pt x="7023" y="2584353"/>
                </a:lnTo>
                <a:lnTo>
                  <a:pt x="7023" y="2138412"/>
                </a:lnTo>
                <a:cubicBezTo>
                  <a:pt x="551281" y="1688959"/>
                  <a:pt x="1130655" y="1243018"/>
                  <a:pt x="1130655" y="811121"/>
                </a:cubicBezTo>
                <a:cubicBezTo>
                  <a:pt x="1130655" y="625020"/>
                  <a:pt x="1046382" y="505634"/>
                  <a:pt x="863792" y="505634"/>
                </a:cubicBezTo>
                <a:cubicBezTo>
                  <a:pt x="684712" y="505634"/>
                  <a:pt x="579372" y="646088"/>
                  <a:pt x="579372" y="888371"/>
                </a:cubicBezTo>
                <a:lnTo>
                  <a:pt x="0" y="888371"/>
                </a:lnTo>
                <a:cubicBezTo>
                  <a:pt x="17556" y="266863"/>
                  <a:pt x="421362" y="0"/>
                  <a:pt x="8883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B5B9-3CEA-9049-8C34-3014092CFD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64928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1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973E02-D3F9-4F4E-96DF-5D2387C847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2" y="3429000"/>
            <a:ext cx="2654151" cy="2667000"/>
          </a:xfrm>
          <a:custGeom>
            <a:avLst/>
            <a:gdLst>
              <a:gd name="connsiteX0" fmla="*/ 0 w 2654151"/>
              <a:gd name="connsiteY0" fmla="*/ 0 h 2667000"/>
              <a:gd name="connsiteX1" fmla="*/ 2654151 w 2654151"/>
              <a:gd name="connsiteY1" fmla="*/ 0 h 2667000"/>
              <a:gd name="connsiteX2" fmla="*/ 2654151 w 2654151"/>
              <a:gd name="connsiteY2" fmla="*/ 2667000 h 2667000"/>
              <a:gd name="connsiteX3" fmla="*/ 2394929 w 2654151"/>
              <a:gd name="connsiteY3" fmla="*/ 2653910 h 2667000"/>
              <a:gd name="connsiteX4" fmla="*/ 0 w 2654151"/>
              <a:gd name="connsiteY4" fmla="*/ 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151" h="2667000">
                <a:moveTo>
                  <a:pt x="0" y="0"/>
                </a:moveTo>
                <a:lnTo>
                  <a:pt x="2654151" y="0"/>
                </a:lnTo>
                <a:lnTo>
                  <a:pt x="2654151" y="2667000"/>
                </a:lnTo>
                <a:lnTo>
                  <a:pt x="2394929" y="2653910"/>
                </a:lnTo>
                <a:cubicBezTo>
                  <a:pt x="1049734" y="2517298"/>
                  <a:pt x="0" y="138123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8ADB01-7BEB-8D4A-9612-DC1243D80B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200" y="761403"/>
            <a:ext cx="2667000" cy="2654151"/>
          </a:xfrm>
          <a:custGeom>
            <a:avLst/>
            <a:gdLst>
              <a:gd name="connsiteX0" fmla="*/ 2667000 w 2667000"/>
              <a:gd name="connsiteY0" fmla="*/ 0 h 2654151"/>
              <a:gd name="connsiteX1" fmla="*/ 2667000 w 2667000"/>
              <a:gd name="connsiteY1" fmla="*/ 2654151 h 2654151"/>
              <a:gd name="connsiteX2" fmla="*/ 0 w 2667000"/>
              <a:gd name="connsiteY2" fmla="*/ 2654151 h 2654151"/>
              <a:gd name="connsiteX3" fmla="*/ 13090 w 2667000"/>
              <a:gd name="connsiteY3" fmla="*/ 2394929 h 2654151"/>
              <a:gd name="connsiteX4" fmla="*/ 2667000 w 2667000"/>
              <a:gd name="connsiteY4" fmla="*/ 0 h 265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2654151">
                <a:moveTo>
                  <a:pt x="2667000" y="0"/>
                </a:moveTo>
                <a:lnTo>
                  <a:pt x="2667000" y="2654151"/>
                </a:lnTo>
                <a:lnTo>
                  <a:pt x="0" y="2654151"/>
                </a:lnTo>
                <a:lnTo>
                  <a:pt x="13090" y="2394929"/>
                </a:lnTo>
                <a:cubicBezTo>
                  <a:pt x="149702" y="1049734"/>
                  <a:pt x="1285762" y="0"/>
                  <a:pt x="266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97F97C-97F8-F24B-8BE8-5F101BB2BA44}"/>
              </a:ext>
            </a:extLst>
          </p:cNvPr>
          <p:cNvSpPr/>
          <p:nvPr userDrawn="1"/>
        </p:nvSpPr>
        <p:spPr>
          <a:xfrm>
            <a:off x="5486400" y="3810000"/>
            <a:ext cx="6705600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A99D21-5622-5047-B9A8-4444955E89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1800" y="1262064"/>
            <a:ext cx="3886200" cy="5595937"/>
          </a:xfrm>
          <a:custGeom>
            <a:avLst/>
            <a:gdLst>
              <a:gd name="connsiteX0" fmla="*/ 0 w 3886200"/>
              <a:gd name="connsiteY0" fmla="*/ 0 h 5595937"/>
              <a:gd name="connsiteX1" fmla="*/ 1943100 w 3886200"/>
              <a:gd name="connsiteY1" fmla="*/ 0 h 5595937"/>
              <a:gd name="connsiteX2" fmla="*/ 3886200 w 3886200"/>
              <a:gd name="connsiteY2" fmla="*/ 1943100 h 5595937"/>
              <a:gd name="connsiteX3" fmla="*/ 3886200 w 3886200"/>
              <a:gd name="connsiteY3" fmla="*/ 5595937 h 5595937"/>
              <a:gd name="connsiteX4" fmla="*/ 0 w 3886200"/>
              <a:gd name="connsiteY4" fmla="*/ 5595937 h 559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5595937">
                <a:moveTo>
                  <a:pt x="0" y="0"/>
                </a:moveTo>
                <a:lnTo>
                  <a:pt x="1943100" y="0"/>
                </a:lnTo>
                <a:cubicBezTo>
                  <a:pt x="3016244" y="0"/>
                  <a:pt x="3886200" y="869956"/>
                  <a:pt x="3886200" y="1943100"/>
                </a:cubicBezTo>
                <a:lnTo>
                  <a:pt x="3886200" y="5595937"/>
                </a:lnTo>
                <a:lnTo>
                  <a:pt x="0" y="55959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DB0926-DD43-0341-9028-0563237B3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2971800"/>
            <a:ext cx="8382001" cy="3886200"/>
          </a:xfrm>
          <a:custGeom>
            <a:avLst/>
            <a:gdLst>
              <a:gd name="connsiteX0" fmla="*/ 0 w 8382001"/>
              <a:gd name="connsiteY0" fmla="*/ 0 h 3886200"/>
              <a:gd name="connsiteX1" fmla="*/ 5288973 w 8382001"/>
              <a:gd name="connsiteY1" fmla="*/ 0 h 3886200"/>
              <a:gd name="connsiteX2" fmla="*/ 8382001 w 8382001"/>
              <a:gd name="connsiteY2" fmla="*/ 3093028 h 3886200"/>
              <a:gd name="connsiteX3" fmla="*/ 8382000 w 8382001"/>
              <a:gd name="connsiteY3" fmla="*/ 3093028 h 3886200"/>
              <a:gd name="connsiteX4" fmla="*/ 8319161 w 8382001"/>
              <a:gd name="connsiteY4" fmla="*/ 3716381 h 3886200"/>
              <a:gd name="connsiteX5" fmla="*/ 8275496 w 8382001"/>
              <a:gd name="connsiteY5" fmla="*/ 3886200 h 3886200"/>
              <a:gd name="connsiteX6" fmla="*/ 0 w 8382001"/>
              <a:gd name="connsiteY6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1" h="3886200">
                <a:moveTo>
                  <a:pt x="0" y="0"/>
                </a:moveTo>
                <a:lnTo>
                  <a:pt x="5288973" y="0"/>
                </a:lnTo>
                <a:cubicBezTo>
                  <a:pt x="6997205" y="0"/>
                  <a:pt x="8382001" y="1384796"/>
                  <a:pt x="8382001" y="3093028"/>
                </a:cubicBezTo>
                <a:lnTo>
                  <a:pt x="8382000" y="3093028"/>
                </a:lnTo>
                <a:cubicBezTo>
                  <a:pt x="8382000" y="3306557"/>
                  <a:pt x="8360363" y="3515033"/>
                  <a:pt x="8319161" y="3716381"/>
                </a:cubicBezTo>
                <a:lnTo>
                  <a:pt x="8275496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4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990C-81E6-0A4F-A253-43C9CFC5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3103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471A8F-B3E4-414B-A303-194043C556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609600"/>
            <a:ext cx="10972800" cy="5638800"/>
          </a:xfrm>
          <a:custGeom>
            <a:avLst/>
            <a:gdLst>
              <a:gd name="connsiteX0" fmla="*/ 0 w 10972800"/>
              <a:gd name="connsiteY0" fmla="*/ 0 h 5638800"/>
              <a:gd name="connsiteX1" fmla="*/ 10972800 w 10972800"/>
              <a:gd name="connsiteY1" fmla="*/ 0 h 5638800"/>
              <a:gd name="connsiteX2" fmla="*/ 10972800 w 10972800"/>
              <a:gd name="connsiteY2" fmla="*/ 5638800 h 5638800"/>
              <a:gd name="connsiteX3" fmla="*/ 0 w 109728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5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CACE03-0968-4B46-8976-EE8C56C3EC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51130" y="1355834"/>
            <a:ext cx="3263462" cy="2073166"/>
          </a:xfrm>
          <a:custGeom>
            <a:avLst/>
            <a:gdLst>
              <a:gd name="connsiteX0" fmla="*/ 306372 w 3263462"/>
              <a:gd name="connsiteY0" fmla="*/ 0 h 2073166"/>
              <a:gd name="connsiteX1" fmla="*/ 2957090 w 3263462"/>
              <a:gd name="connsiteY1" fmla="*/ 0 h 2073166"/>
              <a:gd name="connsiteX2" fmla="*/ 3263462 w 3263462"/>
              <a:gd name="connsiteY2" fmla="*/ 306372 h 2073166"/>
              <a:gd name="connsiteX3" fmla="*/ 3263462 w 3263462"/>
              <a:gd name="connsiteY3" fmla="*/ 1766794 h 2073166"/>
              <a:gd name="connsiteX4" fmla="*/ 2957090 w 3263462"/>
              <a:gd name="connsiteY4" fmla="*/ 2073166 h 2073166"/>
              <a:gd name="connsiteX5" fmla="*/ 306372 w 3263462"/>
              <a:gd name="connsiteY5" fmla="*/ 2073166 h 2073166"/>
              <a:gd name="connsiteX6" fmla="*/ 0 w 3263462"/>
              <a:gd name="connsiteY6" fmla="*/ 1766794 h 2073166"/>
              <a:gd name="connsiteX7" fmla="*/ 0 w 3263462"/>
              <a:gd name="connsiteY7" fmla="*/ 306372 h 2073166"/>
              <a:gd name="connsiteX8" fmla="*/ 306372 w 3263462"/>
              <a:gd name="connsiteY8" fmla="*/ 0 h 20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3462" h="2073166">
                <a:moveTo>
                  <a:pt x="306372" y="0"/>
                </a:moveTo>
                <a:lnTo>
                  <a:pt x="2957090" y="0"/>
                </a:lnTo>
                <a:cubicBezTo>
                  <a:pt x="3126295" y="0"/>
                  <a:pt x="3263462" y="137167"/>
                  <a:pt x="3263462" y="306372"/>
                </a:cubicBezTo>
                <a:lnTo>
                  <a:pt x="3263462" y="1766794"/>
                </a:lnTo>
                <a:cubicBezTo>
                  <a:pt x="3263462" y="1935999"/>
                  <a:pt x="3126295" y="2073166"/>
                  <a:pt x="2957090" y="2073166"/>
                </a:cubicBezTo>
                <a:lnTo>
                  <a:pt x="306372" y="2073166"/>
                </a:lnTo>
                <a:cubicBezTo>
                  <a:pt x="137167" y="2073166"/>
                  <a:pt x="0" y="1935999"/>
                  <a:pt x="0" y="1766794"/>
                </a:cubicBezTo>
                <a:lnTo>
                  <a:pt x="0" y="306372"/>
                </a:lnTo>
                <a:cubicBezTo>
                  <a:pt x="0" y="137167"/>
                  <a:pt x="137167" y="0"/>
                  <a:pt x="3063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AD331B-AA7D-4605-A786-4096C4C1E0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8979" y="1355834"/>
            <a:ext cx="3263462" cy="2073166"/>
          </a:xfrm>
          <a:custGeom>
            <a:avLst/>
            <a:gdLst>
              <a:gd name="connsiteX0" fmla="*/ 306372 w 3263462"/>
              <a:gd name="connsiteY0" fmla="*/ 0 h 2073166"/>
              <a:gd name="connsiteX1" fmla="*/ 2957090 w 3263462"/>
              <a:gd name="connsiteY1" fmla="*/ 0 h 2073166"/>
              <a:gd name="connsiteX2" fmla="*/ 3263462 w 3263462"/>
              <a:gd name="connsiteY2" fmla="*/ 306372 h 2073166"/>
              <a:gd name="connsiteX3" fmla="*/ 3263462 w 3263462"/>
              <a:gd name="connsiteY3" fmla="*/ 1766794 h 2073166"/>
              <a:gd name="connsiteX4" fmla="*/ 2957090 w 3263462"/>
              <a:gd name="connsiteY4" fmla="*/ 2073166 h 2073166"/>
              <a:gd name="connsiteX5" fmla="*/ 306372 w 3263462"/>
              <a:gd name="connsiteY5" fmla="*/ 2073166 h 2073166"/>
              <a:gd name="connsiteX6" fmla="*/ 0 w 3263462"/>
              <a:gd name="connsiteY6" fmla="*/ 1766794 h 2073166"/>
              <a:gd name="connsiteX7" fmla="*/ 0 w 3263462"/>
              <a:gd name="connsiteY7" fmla="*/ 306372 h 2073166"/>
              <a:gd name="connsiteX8" fmla="*/ 306372 w 3263462"/>
              <a:gd name="connsiteY8" fmla="*/ 0 h 20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3462" h="2073166">
                <a:moveTo>
                  <a:pt x="306372" y="0"/>
                </a:moveTo>
                <a:lnTo>
                  <a:pt x="2957090" y="0"/>
                </a:lnTo>
                <a:cubicBezTo>
                  <a:pt x="3126295" y="0"/>
                  <a:pt x="3263462" y="137167"/>
                  <a:pt x="3263462" y="306372"/>
                </a:cubicBezTo>
                <a:lnTo>
                  <a:pt x="3263462" y="1766794"/>
                </a:lnTo>
                <a:cubicBezTo>
                  <a:pt x="3263462" y="1935999"/>
                  <a:pt x="3126295" y="2073166"/>
                  <a:pt x="2957090" y="2073166"/>
                </a:cubicBezTo>
                <a:lnTo>
                  <a:pt x="306372" y="2073166"/>
                </a:lnTo>
                <a:cubicBezTo>
                  <a:pt x="137167" y="2073166"/>
                  <a:pt x="0" y="1935999"/>
                  <a:pt x="0" y="1766794"/>
                </a:cubicBezTo>
                <a:lnTo>
                  <a:pt x="0" y="306372"/>
                </a:lnTo>
                <a:cubicBezTo>
                  <a:pt x="0" y="137167"/>
                  <a:pt x="137167" y="0"/>
                  <a:pt x="3063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2E593-EF08-4A06-BEAF-C8C398FB360A}"/>
              </a:ext>
            </a:extLst>
          </p:cNvPr>
          <p:cNvSpPr/>
          <p:nvPr userDrawn="1"/>
        </p:nvSpPr>
        <p:spPr>
          <a:xfrm>
            <a:off x="6298269" y="-1"/>
            <a:ext cx="5893730" cy="2648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3F11302-337E-434B-A3C1-666CB52E2E7C}"/>
              </a:ext>
            </a:extLst>
          </p:cNvPr>
          <p:cNvSpPr/>
          <p:nvPr userDrawn="1"/>
        </p:nvSpPr>
        <p:spPr>
          <a:xfrm>
            <a:off x="9595062" y="0"/>
            <a:ext cx="2596938" cy="404020"/>
          </a:xfrm>
          <a:custGeom>
            <a:avLst/>
            <a:gdLst>
              <a:gd name="connsiteX0" fmla="*/ 0 w 2596938"/>
              <a:gd name="connsiteY0" fmla="*/ 0 h 404020"/>
              <a:gd name="connsiteX1" fmla="*/ 2596938 w 2596938"/>
              <a:gd name="connsiteY1" fmla="*/ 0 h 404020"/>
              <a:gd name="connsiteX2" fmla="*/ 2596938 w 2596938"/>
              <a:gd name="connsiteY2" fmla="*/ 404020 h 404020"/>
              <a:gd name="connsiteX3" fmla="*/ 451839 w 2596938"/>
              <a:gd name="connsiteY3" fmla="*/ 404020 h 404020"/>
              <a:gd name="connsiteX4" fmla="*/ 3928 w 2596938"/>
              <a:gd name="connsiteY4" fmla="*/ 38962 h 4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6938" h="404020">
                <a:moveTo>
                  <a:pt x="0" y="0"/>
                </a:moveTo>
                <a:lnTo>
                  <a:pt x="2596938" y="0"/>
                </a:lnTo>
                <a:lnTo>
                  <a:pt x="2596938" y="404020"/>
                </a:lnTo>
                <a:lnTo>
                  <a:pt x="451839" y="404020"/>
                </a:lnTo>
                <a:cubicBezTo>
                  <a:pt x="230897" y="404020"/>
                  <a:pt x="46560" y="247300"/>
                  <a:pt x="3928" y="3896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42FB2-54E0-4583-A4E3-A14881ACF094}"/>
              </a:ext>
            </a:extLst>
          </p:cNvPr>
          <p:cNvSpPr txBox="1"/>
          <p:nvPr userDrawn="1"/>
        </p:nvSpPr>
        <p:spPr>
          <a:xfrm rot="10800000" flipV="1">
            <a:off x="11429999" y="48121"/>
            <a:ext cx="621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0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F5A08-2259-4D48-80AD-E6DE592AB090}"/>
              </a:ext>
            </a:extLst>
          </p:cNvPr>
          <p:cNvSpPr txBox="1"/>
          <p:nvPr userDrawn="1"/>
        </p:nvSpPr>
        <p:spPr>
          <a:xfrm>
            <a:off x="9829800" y="63510"/>
            <a:ext cx="192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</a:rPr>
              <a:t>2020</a:t>
            </a:r>
            <a:r>
              <a:rPr lang="en-US" sz="1200" spc="300" dirty="0">
                <a:solidFill>
                  <a:schemeClr val="bg1"/>
                </a:solidFill>
              </a:rPr>
              <a:t> Signature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EFBAB9-E4AC-4F0B-A2EE-CD1DDE1D0D52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-4782"/>
            <a:ext cx="0" cy="408802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0D073B3-86AB-4FC3-9396-4809F43CD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9200" y="2286000"/>
            <a:ext cx="2743200" cy="2286000"/>
          </a:xfrm>
          <a:custGeom>
            <a:avLst/>
            <a:gdLst>
              <a:gd name="connsiteX0" fmla="*/ 0 w 2743200"/>
              <a:gd name="connsiteY0" fmla="*/ 0 h 2286000"/>
              <a:gd name="connsiteX1" fmla="*/ 1600200 w 2743200"/>
              <a:gd name="connsiteY1" fmla="*/ 0 h 2286000"/>
              <a:gd name="connsiteX2" fmla="*/ 2743200 w 2743200"/>
              <a:gd name="connsiteY2" fmla="*/ 1143000 h 2286000"/>
              <a:gd name="connsiteX3" fmla="*/ 2743200 w 2743200"/>
              <a:gd name="connsiteY3" fmla="*/ 2286000 h 2286000"/>
              <a:gd name="connsiteX4" fmla="*/ 0 w 2743200"/>
              <a:gd name="connsiteY4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286000">
                <a:moveTo>
                  <a:pt x="0" y="0"/>
                </a:moveTo>
                <a:lnTo>
                  <a:pt x="1600200" y="0"/>
                </a:lnTo>
                <a:cubicBezTo>
                  <a:pt x="2231461" y="0"/>
                  <a:pt x="2743200" y="511739"/>
                  <a:pt x="2743200" y="1143000"/>
                </a:cubicBezTo>
                <a:lnTo>
                  <a:pt x="27432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78CCFD-9F3E-43B6-9558-6894B2983F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4572000"/>
            <a:ext cx="2743200" cy="2286000"/>
          </a:xfrm>
          <a:custGeom>
            <a:avLst/>
            <a:gdLst>
              <a:gd name="connsiteX0" fmla="*/ 1143000 w 2743200"/>
              <a:gd name="connsiteY0" fmla="*/ 0 h 2286000"/>
              <a:gd name="connsiteX1" fmla="*/ 2743200 w 2743200"/>
              <a:gd name="connsiteY1" fmla="*/ 0 h 2286000"/>
              <a:gd name="connsiteX2" fmla="*/ 2743200 w 2743200"/>
              <a:gd name="connsiteY2" fmla="*/ 2286000 h 2286000"/>
              <a:gd name="connsiteX3" fmla="*/ 0 w 2743200"/>
              <a:gd name="connsiteY3" fmla="*/ 2286000 h 2286000"/>
              <a:gd name="connsiteX4" fmla="*/ 0 w 2743200"/>
              <a:gd name="connsiteY4" fmla="*/ 1143000 h 2286000"/>
              <a:gd name="connsiteX5" fmla="*/ 1143000 w 2743200"/>
              <a:gd name="connsiteY5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3200" h="2286000">
                <a:moveTo>
                  <a:pt x="1143000" y="0"/>
                </a:moveTo>
                <a:lnTo>
                  <a:pt x="2743200" y="0"/>
                </a:lnTo>
                <a:lnTo>
                  <a:pt x="2743200" y="2286000"/>
                </a:lnTo>
                <a:lnTo>
                  <a:pt x="0" y="2286000"/>
                </a:lnTo>
                <a:lnTo>
                  <a:pt x="0" y="1143000"/>
                </a:ln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876EA1-C35F-4A0F-9D67-A14FE097F1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2743200" cy="2286000"/>
          </a:xfrm>
          <a:custGeom>
            <a:avLst/>
            <a:gdLst>
              <a:gd name="connsiteX0" fmla="*/ 1143000 w 2743200"/>
              <a:gd name="connsiteY0" fmla="*/ 0 h 2286000"/>
              <a:gd name="connsiteX1" fmla="*/ 2743200 w 2743200"/>
              <a:gd name="connsiteY1" fmla="*/ 0 h 2286000"/>
              <a:gd name="connsiteX2" fmla="*/ 2743200 w 2743200"/>
              <a:gd name="connsiteY2" fmla="*/ 2286000 h 2286000"/>
              <a:gd name="connsiteX3" fmla="*/ 0 w 2743200"/>
              <a:gd name="connsiteY3" fmla="*/ 2286000 h 2286000"/>
              <a:gd name="connsiteX4" fmla="*/ 0 w 2743200"/>
              <a:gd name="connsiteY4" fmla="*/ 1143000 h 2286000"/>
              <a:gd name="connsiteX5" fmla="*/ 1143000 w 2743200"/>
              <a:gd name="connsiteY5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3200" h="2286000">
                <a:moveTo>
                  <a:pt x="1143000" y="0"/>
                </a:moveTo>
                <a:lnTo>
                  <a:pt x="2743200" y="0"/>
                </a:lnTo>
                <a:lnTo>
                  <a:pt x="2743200" y="2286000"/>
                </a:lnTo>
                <a:lnTo>
                  <a:pt x="0" y="2286000"/>
                </a:lnTo>
                <a:lnTo>
                  <a:pt x="0" y="1143000"/>
                </a:ln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5">
            <a:extLst>
              <a:ext uri="{FF2B5EF4-FFF2-40B4-BE49-F238E27FC236}">
                <a16:creationId xmlns:a16="http://schemas.microsoft.com/office/drawing/2014/main" id="{B2C13651-B4AE-4FD9-802A-17C73BA1DED7}"/>
              </a:ext>
            </a:extLst>
          </p:cNvPr>
          <p:cNvGrpSpPr/>
          <p:nvPr userDrawn="1"/>
        </p:nvGrpSpPr>
        <p:grpSpPr>
          <a:xfrm>
            <a:off x="8824177" y="1484117"/>
            <a:ext cx="2202892" cy="4341807"/>
            <a:chOff x="2438381" y="1835148"/>
            <a:chExt cx="1617310" cy="3187699"/>
          </a:xfrm>
          <a:solidFill>
            <a:schemeClr val="accent1"/>
          </a:solidFill>
          <a:effectLst>
            <a:outerShdw blurRad="787400" dist="254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A92DDD4-54E7-4BEC-B357-EA57AF8BBDEC}"/>
                </a:ext>
              </a:extLst>
            </p:cNvPr>
            <p:cNvSpPr/>
            <p:nvPr/>
          </p:nvSpPr>
          <p:spPr>
            <a:xfrm>
              <a:off x="2467676" y="1835148"/>
              <a:ext cx="1560218" cy="3187699"/>
            </a:xfrm>
            <a:custGeom>
              <a:avLst/>
              <a:gdLst>
                <a:gd name="connsiteX0" fmla="*/ 238425 w 1560243"/>
                <a:gd name="connsiteY0" fmla="*/ 0 h 3187700"/>
                <a:gd name="connsiteX1" fmla="*/ 1321819 w 1560243"/>
                <a:gd name="connsiteY1" fmla="*/ 0 h 3187700"/>
                <a:gd name="connsiteX2" fmla="*/ 1560244 w 1560243"/>
                <a:gd name="connsiteY2" fmla="*/ 239125 h 3187700"/>
                <a:gd name="connsiteX3" fmla="*/ 1560244 w 1560243"/>
                <a:gd name="connsiteY3" fmla="*/ 2948480 h 3187700"/>
                <a:gd name="connsiteX4" fmla="*/ 1321914 w 1560243"/>
                <a:gd name="connsiteY4" fmla="*/ 3187700 h 3187700"/>
                <a:gd name="connsiteX5" fmla="*/ 1321819 w 1560243"/>
                <a:gd name="connsiteY5" fmla="*/ 3187700 h 3187700"/>
                <a:gd name="connsiteX6" fmla="*/ 238425 w 1560243"/>
                <a:gd name="connsiteY6" fmla="*/ 3187700 h 3187700"/>
                <a:gd name="connsiteX7" fmla="*/ 0 w 1560243"/>
                <a:gd name="connsiteY7" fmla="*/ 2948480 h 3187700"/>
                <a:gd name="connsiteX8" fmla="*/ 0 w 1560243"/>
                <a:gd name="connsiteY8" fmla="*/ 239220 h 3187700"/>
                <a:gd name="connsiteX9" fmla="*/ 238425 w 1560243"/>
                <a:gd name="connsiteY9" fmla="*/ 0 h 318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0243" h="3187700">
                  <a:moveTo>
                    <a:pt x="238425" y="0"/>
                  </a:moveTo>
                  <a:lnTo>
                    <a:pt x="1321819" y="0"/>
                  </a:lnTo>
                  <a:cubicBezTo>
                    <a:pt x="1453497" y="0"/>
                    <a:pt x="1560244" y="107060"/>
                    <a:pt x="1560244" y="239125"/>
                  </a:cubicBezTo>
                  <a:lnTo>
                    <a:pt x="1560244" y="2948480"/>
                  </a:lnTo>
                  <a:cubicBezTo>
                    <a:pt x="1560296" y="3080545"/>
                    <a:pt x="1453592" y="3187647"/>
                    <a:pt x="1321914" y="3187700"/>
                  </a:cubicBezTo>
                  <a:cubicBezTo>
                    <a:pt x="1321882" y="3187700"/>
                    <a:pt x="1321851" y="3187700"/>
                    <a:pt x="1321819" y="3187700"/>
                  </a:cubicBezTo>
                  <a:lnTo>
                    <a:pt x="238425" y="3187700"/>
                  </a:lnTo>
                  <a:cubicBezTo>
                    <a:pt x="106731" y="3187648"/>
                    <a:pt x="0" y="3080560"/>
                    <a:pt x="0" y="2948480"/>
                  </a:cubicBezTo>
                  <a:lnTo>
                    <a:pt x="0" y="239220"/>
                  </a:lnTo>
                  <a:cubicBezTo>
                    <a:pt x="0" y="107140"/>
                    <a:pt x="106731" y="53"/>
                    <a:pt x="238425" y="0"/>
                  </a:cubicBezTo>
                  <a:close/>
                </a:path>
              </a:pathLst>
            </a:custGeom>
            <a:solidFill>
              <a:schemeClr val="bg1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717B05E-B7AF-4EA9-B4F0-76B720E4C133}"/>
                </a:ext>
              </a:extLst>
            </p:cNvPr>
            <p:cNvSpPr/>
            <p:nvPr/>
          </p:nvSpPr>
          <p:spPr>
            <a:xfrm>
              <a:off x="2564260" y="1932017"/>
              <a:ext cx="1367148" cy="2994343"/>
            </a:xfrm>
            <a:custGeom>
              <a:avLst/>
              <a:gdLst>
                <a:gd name="connsiteX0" fmla="*/ 1367170 w 1367170"/>
                <a:gd name="connsiteY0" fmla="*/ 142257 h 2994344"/>
                <a:gd name="connsiteX1" fmla="*/ 1367170 w 1367170"/>
                <a:gd name="connsiteY1" fmla="*/ 2851612 h 2994344"/>
                <a:gd name="connsiteX2" fmla="*/ 1224855 w 1367170"/>
                <a:gd name="connsiteY2" fmla="*/ 2994345 h 2994344"/>
                <a:gd name="connsiteX3" fmla="*/ 141840 w 1367170"/>
                <a:gd name="connsiteY3" fmla="*/ 2994345 h 2994344"/>
                <a:gd name="connsiteX4" fmla="*/ 0 w 1367170"/>
                <a:gd name="connsiteY4" fmla="*/ 2851612 h 2994344"/>
                <a:gd name="connsiteX5" fmla="*/ 0 w 1367170"/>
                <a:gd name="connsiteY5" fmla="*/ 142257 h 2994344"/>
                <a:gd name="connsiteX6" fmla="*/ 142315 w 1367170"/>
                <a:gd name="connsiteY6" fmla="*/ 0 h 2994344"/>
                <a:gd name="connsiteX7" fmla="*/ 267836 w 1367170"/>
                <a:gd name="connsiteY7" fmla="*/ 0 h 2994344"/>
                <a:gd name="connsiteX8" fmla="*/ 294028 w 1367170"/>
                <a:gd name="connsiteY8" fmla="*/ 26257 h 2994344"/>
                <a:gd name="connsiteX9" fmla="*/ 294022 w 1367170"/>
                <a:gd name="connsiteY9" fmla="*/ 26834 h 2994344"/>
                <a:gd name="connsiteX10" fmla="*/ 294022 w 1367170"/>
                <a:gd name="connsiteY10" fmla="*/ 26834 h 2994344"/>
                <a:gd name="connsiteX11" fmla="*/ 376944 w 1367170"/>
                <a:gd name="connsiteY11" fmla="*/ 109333 h 2994344"/>
                <a:gd name="connsiteX12" fmla="*/ 993641 w 1367170"/>
                <a:gd name="connsiteY12" fmla="*/ 109333 h 2994344"/>
                <a:gd name="connsiteX13" fmla="*/ 1076184 w 1367170"/>
                <a:gd name="connsiteY13" fmla="*/ 26834 h 2994344"/>
                <a:gd name="connsiteX14" fmla="*/ 1076184 w 1367170"/>
                <a:gd name="connsiteY14" fmla="*/ 26834 h 2994344"/>
                <a:gd name="connsiteX15" fmla="*/ 1102370 w 1367170"/>
                <a:gd name="connsiteY15" fmla="*/ 476 h 2994344"/>
                <a:gd name="connsiteX16" fmla="*/ 1225709 w 1367170"/>
                <a:gd name="connsiteY16" fmla="*/ 476 h 2994344"/>
                <a:gd name="connsiteX17" fmla="*/ 1367170 w 1367170"/>
                <a:gd name="connsiteY17" fmla="*/ 142257 h 29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7170" h="2994344">
                  <a:moveTo>
                    <a:pt x="1367170" y="142257"/>
                  </a:moveTo>
                  <a:lnTo>
                    <a:pt x="1367170" y="2851612"/>
                  </a:lnTo>
                  <a:cubicBezTo>
                    <a:pt x="1367170" y="2930441"/>
                    <a:pt x="1303453" y="2994345"/>
                    <a:pt x="1224855" y="2994345"/>
                  </a:cubicBezTo>
                  <a:lnTo>
                    <a:pt x="141840" y="2994345"/>
                  </a:lnTo>
                  <a:cubicBezTo>
                    <a:pt x="63427" y="2994082"/>
                    <a:pt x="0" y="2930255"/>
                    <a:pt x="0" y="2851612"/>
                  </a:cubicBezTo>
                  <a:lnTo>
                    <a:pt x="0" y="142257"/>
                  </a:lnTo>
                  <a:cubicBezTo>
                    <a:pt x="261" y="63614"/>
                    <a:pt x="63901" y="0"/>
                    <a:pt x="142315" y="0"/>
                  </a:cubicBezTo>
                  <a:lnTo>
                    <a:pt x="267836" y="0"/>
                  </a:lnTo>
                  <a:cubicBezTo>
                    <a:pt x="282298" y="-3"/>
                    <a:pt x="294025" y="11752"/>
                    <a:pt x="294028" y="26257"/>
                  </a:cubicBezTo>
                  <a:cubicBezTo>
                    <a:pt x="294028" y="26449"/>
                    <a:pt x="294026" y="26641"/>
                    <a:pt x="294022" y="26834"/>
                  </a:cubicBezTo>
                  <a:lnTo>
                    <a:pt x="294022" y="26834"/>
                  </a:lnTo>
                  <a:cubicBezTo>
                    <a:pt x="294283" y="72548"/>
                    <a:pt x="331363" y="109439"/>
                    <a:pt x="376944" y="109333"/>
                  </a:cubicBezTo>
                  <a:lnTo>
                    <a:pt x="993641" y="109333"/>
                  </a:lnTo>
                  <a:cubicBezTo>
                    <a:pt x="1039074" y="109230"/>
                    <a:pt x="1075923" y="72400"/>
                    <a:pt x="1076184" y="26834"/>
                  </a:cubicBezTo>
                  <a:lnTo>
                    <a:pt x="1076184" y="26834"/>
                  </a:lnTo>
                  <a:cubicBezTo>
                    <a:pt x="1076184" y="12314"/>
                    <a:pt x="1087892" y="528"/>
                    <a:pt x="1102370" y="476"/>
                  </a:cubicBezTo>
                  <a:lnTo>
                    <a:pt x="1225709" y="476"/>
                  </a:lnTo>
                  <a:cubicBezTo>
                    <a:pt x="1303605" y="943"/>
                    <a:pt x="1366652" y="64133"/>
                    <a:pt x="1367170" y="142257"/>
                  </a:cubicBezTo>
                  <a:close/>
                </a:path>
              </a:pathLst>
            </a:custGeom>
            <a:solidFill>
              <a:srgbClr val="F2F4F3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D46517E-FF49-4F92-BDC8-22768AC24FFB}"/>
                </a:ext>
              </a:extLst>
            </p:cNvPr>
            <p:cNvSpPr/>
            <p:nvPr/>
          </p:nvSpPr>
          <p:spPr>
            <a:xfrm>
              <a:off x="4012524" y="2571269"/>
              <a:ext cx="43167" cy="369582"/>
            </a:xfrm>
            <a:custGeom>
              <a:avLst/>
              <a:gdLst>
                <a:gd name="connsiteX0" fmla="*/ 21632 w 43168"/>
                <a:gd name="connsiteY0" fmla="*/ 369583 h 369582"/>
                <a:gd name="connsiteX1" fmla="*/ 21632 w 43168"/>
                <a:gd name="connsiteY1" fmla="*/ 369583 h 369582"/>
                <a:gd name="connsiteX2" fmla="*/ 0 w 43168"/>
                <a:gd name="connsiteY2" fmla="*/ 347887 h 369582"/>
                <a:gd name="connsiteX3" fmla="*/ 0 w 43168"/>
                <a:gd name="connsiteY3" fmla="*/ 21600 h 369582"/>
                <a:gd name="connsiteX4" fmla="*/ 21632 w 43168"/>
                <a:gd name="connsiteY4" fmla="*/ 0 h 369582"/>
                <a:gd name="connsiteX5" fmla="*/ 21632 w 43168"/>
                <a:gd name="connsiteY5" fmla="*/ 0 h 369582"/>
                <a:gd name="connsiteX6" fmla="*/ 43169 w 43168"/>
                <a:gd name="connsiteY6" fmla="*/ 21600 h 369582"/>
                <a:gd name="connsiteX7" fmla="*/ 43169 w 43168"/>
                <a:gd name="connsiteY7" fmla="*/ 347887 h 369582"/>
                <a:gd name="connsiteX8" fmla="*/ 21632 w 43168"/>
                <a:gd name="connsiteY8" fmla="*/ 369583 h 3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68" h="369582">
                  <a:moveTo>
                    <a:pt x="21632" y="369583"/>
                  </a:moveTo>
                  <a:lnTo>
                    <a:pt x="21632" y="369583"/>
                  </a:lnTo>
                  <a:cubicBezTo>
                    <a:pt x="9707" y="369531"/>
                    <a:pt x="52" y="359848"/>
                    <a:pt x="0" y="347887"/>
                  </a:cubicBezTo>
                  <a:lnTo>
                    <a:pt x="0" y="21600"/>
                  </a:lnTo>
                  <a:cubicBezTo>
                    <a:pt x="52" y="9655"/>
                    <a:pt x="9722" y="0"/>
                    <a:pt x="21632" y="0"/>
                  </a:cubicBezTo>
                  <a:lnTo>
                    <a:pt x="21632" y="0"/>
                  </a:lnTo>
                  <a:cubicBezTo>
                    <a:pt x="33526" y="0"/>
                    <a:pt x="43169" y="9671"/>
                    <a:pt x="43169" y="21600"/>
                  </a:cubicBezTo>
                  <a:lnTo>
                    <a:pt x="43169" y="347887"/>
                  </a:lnTo>
                  <a:cubicBezTo>
                    <a:pt x="43169" y="359832"/>
                    <a:pt x="33542" y="369531"/>
                    <a:pt x="21632" y="3695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5C7AA583-A1EA-44F8-B644-5D80674B9F38}"/>
                </a:ext>
              </a:extLst>
            </p:cNvPr>
            <p:cNvSpPr/>
            <p:nvPr/>
          </p:nvSpPr>
          <p:spPr>
            <a:xfrm>
              <a:off x="2439889" y="2484583"/>
              <a:ext cx="58632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CC35FC3-0033-421D-B393-0B5686F926C6}"/>
                </a:ext>
              </a:extLst>
            </p:cNvPr>
            <p:cNvSpPr/>
            <p:nvPr/>
          </p:nvSpPr>
          <p:spPr>
            <a:xfrm>
              <a:off x="2438381" y="2773760"/>
              <a:ext cx="58633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55143E8C-9415-45BD-A18B-81F3CDF8DB58}"/>
                </a:ext>
              </a:extLst>
            </p:cNvPr>
            <p:cNvSpPr/>
            <p:nvPr/>
          </p:nvSpPr>
          <p:spPr>
            <a:xfrm>
              <a:off x="2444566" y="2251929"/>
              <a:ext cx="46299" cy="139116"/>
            </a:xfrm>
            <a:custGeom>
              <a:avLst/>
              <a:gdLst>
                <a:gd name="connsiteX0" fmla="*/ 23150 w 46299"/>
                <a:gd name="connsiteY0" fmla="*/ 139117 h 139116"/>
                <a:gd name="connsiteX1" fmla="*/ 23150 w 46299"/>
                <a:gd name="connsiteY1" fmla="*/ 139117 h 139116"/>
                <a:gd name="connsiteX2" fmla="*/ 0 w 46299"/>
                <a:gd name="connsiteY2" fmla="*/ 116089 h 139116"/>
                <a:gd name="connsiteX3" fmla="*/ 0 w 46299"/>
                <a:gd name="connsiteY3" fmla="*/ 23123 h 139116"/>
                <a:gd name="connsiteX4" fmla="*/ 23150 w 46299"/>
                <a:gd name="connsiteY4" fmla="*/ 0 h 139116"/>
                <a:gd name="connsiteX5" fmla="*/ 23150 w 46299"/>
                <a:gd name="connsiteY5" fmla="*/ 0 h 139116"/>
                <a:gd name="connsiteX6" fmla="*/ 46300 w 46299"/>
                <a:gd name="connsiteY6" fmla="*/ 23123 h 139116"/>
                <a:gd name="connsiteX7" fmla="*/ 46300 w 46299"/>
                <a:gd name="connsiteY7" fmla="*/ 116089 h 139116"/>
                <a:gd name="connsiteX8" fmla="*/ 23150 w 46299"/>
                <a:gd name="connsiteY8" fmla="*/ 139117 h 13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99" h="139116">
                  <a:moveTo>
                    <a:pt x="23150" y="139117"/>
                  </a:moveTo>
                  <a:lnTo>
                    <a:pt x="23150" y="139117"/>
                  </a:lnTo>
                  <a:cubicBezTo>
                    <a:pt x="10438" y="139117"/>
                    <a:pt x="104" y="128838"/>
                    <a:pt x="0" y="116089"/>
                  </a:cubicBezTo>
                  <a:lnTo>
                    <a:pt x="0" y="23123"/>
                  </a:lnTo>
                  <a:cubicBezTo>
                    <a:pt x="52" y="10337"/>
                    <a:pt x="10402" y="0"/>
                    <a:pt x="23150" y="0"/>
                  </a:cubicBezTo>
                  <a:lnTo>
                    <a:pt x="23150" y="0"/>
                  </a:lnTo>
                  <a:cubicBezTo>
                    <a:pt x="35898" y="0"/>
                    <a:pt x="46247" y="10337"/>
                    <a:pt x="46300" y="23123"/>
                  </a:cubicBezTo>
                  <a:lnTo>
                    <a:pt x="46300" y="116089"/>
                  </a:lnTo>
                  <a:cubicBezTo>
                    <a:pt x="46196" y="128838"/>
                    <a:pt x="35861" y="139117"/>
                    <a:pt x="23150" y="1391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0E54AB0B-1EDE-4D48-B872-1DD4BDAF1738}"/>
              </a:ext>
            </a:extLst>
          </p:cNvPr>
          <p:cNvGrpSpPr/>
          <p:nvPr userDrawn="1"/>
        </p:nvGrpSpPr>
        <p:grpSpPr>
          <a:xfrm>
            <a:off x="6333262" y="1032078"/>
            <a:ext cx="2202892" cy="4341807"/>
            <a:chOff x="2438381" y="1835148"/>
            <a:chExt cx="1617310" cy="3187699"/>
          </a:xfrm>
          <a:solidFill>
            <a:schemeClr val="accent1"/>
          </a:solidFill>
          <a:effectLst>
            <a:outerShdw blurRad="787400" dist="254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EDFA11EE-648D-4061-A7B1-B84328E1A8F9}"/>
                </a:ext>
              </a:extLst>
            </p:cNvPr>
            <p:cNvSpPr/>
            <p:nvPr/>
          </p:nvSpPr>
          <p:spPr>
            <a:xfrm>
              <a:off x="2467676" y="1835148"/>
              <a:ext cx="1560218" cy="3187699"/>
            </a:xfrm>
            <a:custGeom>
              <a:avLst/>
              <a:gdLst>
                <a:gd name="connsiteX0" fmla="*/ 238425 w 1560243"/>
                <a:gd name="connsiteY0" fmla="*/ 0 h 3187700"/>
                <a:gd name="connsiteX1" fmla="*/ 1321819 w 1560243"/>
                <a:gd name="connsiteY1" fmla="*/ 0 h 3187700"/>
                <a:gd name="connsiteX2" fmla="*/ 1560244 w 1560243"/>
                <a:gd name="connsiteY2" fmla="*/ 239125 h 3187700"/>
                <a:gd name="connsiteX3" fmla="*/ 1560244 w 1560243"/>
                <a:gd name="connsiteY3" fmla="*/ 2948480 h 3187700"/>
                <a:gd name="connsiteX4" fmla="*/ 1321914 w 1560243"/>
                <a:gd name="connsiteY4" fmla="*/ 3187700 h 3187700"/>
                <a:gd name="connsiteX5" fmla="*/ 1321819 w 1560243"/>
                <a:gd name="connsiteY5" fmla="*/ 3187700 h 3187700"/>
                <a:gd name="connsiteX6" fmla="*/ 238425 w 1560243"/>
                <a:gd name="connsiteY6" fmla="*/ 3187700 h 3187700"/>
                <a:gd name="connsiteX7" fmla="*/ 0 w 1560243"/>
                <a:gd name="connsiteY7" fmla="*/ 2948480 h 3187700"/>
                <a:gd name="connsiteX8" fmla="*/ 0 w 1560243"/>
                <a:gd name="connsiteY8" fmla="*/ 239220 h 3187700"/>
                <a:gd name="connsiteX9" fmla="*/ 238425 w 1560243"/>
                <a:gd name="connsiteY9" fmla="*/ 0 h 318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0243" h="3187700">
                  <a:moveTo>
                    <a:pt x="238425" y="0"/>
                  </a:moveTo>
                  <a:lnTo>
                    <a:pt x="1321819" y="0"/>
                  </a:lnTo>
                  <a:cubicBezTo>
                    <a:pt x="1453497" y="0"/>
                    <a:pt x="1560244" y="107060"/>
                    <a:pt x="1560244" y="239125"/>
                  </a:cubicBezTo>
                  <a:lnTo>
                    <a:pt x="1560244" y="2948480"/>
                  </a:lnTo>
                  <a:cubicBezTo>
                    <a:pt x="1560296" y="3080545"/>
                    <a:pt x="1453592" y="3187647"/>
                    <a:pt x="1321914" y="3187700"/>
                  </a:cubicBezTo>
                  <a:cubicBezTo>
                    <a:pt x="1321882" y="3187700"/>
                    <a:pt x="1321851" y="3187700"/>
                    <a:pt x="1321819" y="3187700"/>
                  </a:cubicBezTo>
                  <a:lnTo>
                    <a:pt x="238425" y="3187700"/>
                  </a:lnTo>
                  <a:cubicBezTo>
                    <a:pt x="106731" y="3187648"/>
                    <a:pt x="0" y="3080560"/>
                    <a:pt x="0" y="2948480"/>
                  </a:cubicBezTo>
                  <a:lnTo>
                    <a:pt x="0" y="239220"/>
                  </a:lnTo>
                  <a:cubicBezTo>
                    <a:pt x="0" y="107140"/>
                    <a:pt x="106731" y="53"/>
                    <a:pt x="238425" y="0"/>
                  </a:cubicBezTo>
                  <a:close/>
                </a:path>
              </a:pathLst>
            </a:custGeom>
            <a:solidFill>
              <a:schemeClr val="bg1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4F5B20FD-8EB8-4067-B901-1FE645CFB87F}"/>
                </a:ext>
              </a:extLst>
            </p:cNvPr>
            <p:cNvSpPr/>
            <p:nvPr/>
          </p:nvSpPr>
          <p:spPr>
            <a:xfrm>
              <a:off x="2564260" y="1932017"/>
              <a:ext cx="1367148" cy="2994343"/>
            </a:xfrm>
            <a:custGeom>
              <a:avLst/>
              <a:gdLst>
                <a:gd name="connsiteX0" fmla="*/ 1367170 w 1367170"/>
                <a:gd name="connsiteY0" fmla="*/ 142257 h 2994344"/>
                <a:gd name="connsiteX1" fmla="*/ 1367170 w 1367170"/>
                <a:gd name="connsiteY1" fmla="*/ 2851612 h 2994344"/>
                <a:gd name="connsiteX2" fmla="*/ 1224855 w 1367170"/>
                <a:gd name="connsiteY2" fmla="*/ 2994345 h 2994344"/>
                <a:gd name="connsiteX3" fmla="*/ 141840 w 1367170"/>
                <a:gd name="connsiteY3" fmla="*/ 2994345 h 2994344"/>
                <a:gd name="connsiteX4" fmla="*/ 0 w 1367170"/>
                <a:gd name="connsiteY4" fmla="*/ 2851612 h 2994344"/>
                <a:gd name="connsiteX5" fmla="*/ 0 w 1367170"/>
                <a:gd name="connsiteY5" fmla="*/ 142257 h 2994344"/>
                <a:gd name="connsiteX6" fmla="*/ 142315 w 1367170"/>
                <a:gd name="connsiteY6" fmla="*/ 0 h 2994344"/>
                <a:gd name="connsiteX7" fmla="*/ 267836 w 1367170"/>
                <a:gd name="connsiteY7" fmla="*/ 0 h 2994344"/>
                <a:gd name="connsiteX8" fmla="*/ 294028 w 1367170"/>
                <a:gd name="connsiteY8" fmla="*/ 26257 h 2994344"/>
                <a:gd name="connsiteX9" fmla="*/ 294022 w 1367170"/>
                <a:gd name="connsiteY9" fmla="*/ 26834 h 2994344"/>
                <a:gd name="connsiteX10" fmla="*/ 294022 w 1367170"/>
                <a:gd name="connsiteY10" fmla="*/ 26834 h 2994344"/>
                <a:gd name="connsiteX11" fmla="*/ 376944 w 1367170"/>
                <a:gd name="connsiteY11" fmla="*/ 109333 h 2994344"/>
                <a:gd name="connsiteX12" fmla="*/ 993641 w 1367170"/>
                <a:gd name="connsiteY12" fmla="*/ 109333 h 2994344"/>
                <a:gd name="connsiteX13" fmla="*/ 1076184 w 1367170"/>
                <a:gd name="connsiteY13" fmla="*/ 26834 h 2994344"/>
                <a:gd name="connsiteX14" fmla="*/ 1076184 w 1367170"/>
                <a:gd name="connsiteY14" fmla="*/ 26834 h 2994344"/>
                <a:gd name="connsiteX15" fmla="*/ 1102370 w 1367170"/>
                <a:gd name="connsiteY15" fmla="*/ 476 h 2994344"/>
                <a:gd name="connsiteX16" fmla="*/ 1225709 w 1367170"/>
                <a:gd name="connsiteY16" fmla="*/ 476 h 2994344"/>
                <a:gd name="connsiteX17" fmla="*/ 1367170 w 1367170"/>
                <a:gd name="connsiteY17" fmla="*/ 142257 h 29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7170" h="2994344">
                  <a:moveTo>
                    <a:pt x="1367170" y="142257"/>
                  </a:moveTo>
                  <a:lnTo>
                    <a:pt x="1367170" y="2851612"/>
                  </a:lnTo>
                  <a:cubicBezTo>
                    <a:pt x="1367170" y="2930441"/>
                    <a:pt x="1303453" y="2994345"/>
                    <a:pt x="1224855" y="2994345"/>
                  </a:cubicBezTo>
                  <a:lnTo>
                    <a:pt x="141840" y="2994345"/>
                  </a:lnTo>
                  <a:cubicBezTo>
                    <a:pt x="63427" y="2994082"/>
                    <a:pt x="0" y="2930255"/>
                    <a:pt x="0" y="2851612"/>
                  </a:cubicBezTo>
                  <a:lnTo>
                    <a:pt x="0" y="142257"/>
                  </a:lnTo>
                  <a:cubicBezTo>
                    <a:pt x="261" y="63614"/>
                    <a:pt x="63901" y="0"/>
                    <a:pt x="142315" y="0"/>
                  </a:cubicBezTo>
                  <a:lnTo>
                    <a:pt x="267836" y="0"/>
                  </a:lnTo>
                  <a:cubicBezTo>
                    <a:pt x="282298" y="-3"/>
                    <a:pt x="294025" y="11752"/>
                    <a:pt x="294028" y="26257"/>
                  </a:cubicBezTo>
                  <a:cubicBezTo>
                    <a:pt x="294028" y="26449"/>
                    <a:pt x="294026" y="26641"/>
                    <a:pt x="294022" y="26834"/>
                  </a:cubicBezTo>
                  <a:lnTo>
                    <a:pt x="294022" y="26834"/>
                  </a:lnTo>
                  <a:cubicBezTo>
                    <a:pt x="294283" y="72548"/>
                    <a:pt x="331363" y="109439"/>
                    <a:pt x="376944" y="109333"/>
                  </a:cubicBezTo>
                  <a:lnTo>
                    <a:pt x="993641" y="109333"/>
                  </a:lnTo>
                  <a:cubicBezTo>
                    <a:pt x="1039074" y="109230"/>
                    <a:pt x="1075923" y="72400"/>
                    <a:pt x="1076184" y="26834"/>
                  </a:cubicBezTo>
                  <a:lnTo>
                    <a:pt x="1076184" y="26834"/>
                  </a:lnTo>
                  <a:cubicBezTo>
                    <a:pt x="1076184" y="12314"/>
                    <a:pt x="1087892" y="528"/>
                    <a:pt x="1102370" y="476"/>
                  </a:cubicBezTo>
                  <a:lnTo>
                    <a:pt x="1225709" y="476"/>
                  </a:lnTo>
                  <a:cubicBezTo>
                    <a:pt x="1303605" y="943"/>
                    <a:pt x="1366652" y="64133"/>
                    <a:pt x="1367170" y="142257"/>
                  </a:cubicBezTo>
                  <a:close/>
                </a:path>
              </a:pathLst>
            </a:custGeom>
            <a:solidFill>
              <a:srgbClr val="F2F4F3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890CDF70-F16A-4C3A-BFE6-21966BC70B01}"/>
                </a:ext>
              </a:extLst>
            </p:cNvPr>
            <p:cNvSpPr/>
            <p:nvPr/>
          </p:nvSpPr>
          <p:spPr>
            <a:xfrm>
              <a:off x="4012524" y="2571269"/>
              <a:ext cx="43167" cy="369582"/>
            </a:xfrm>
            <a:custGeom>
              <a:avLst/>
              <a:gdLst>
                <a:gd name="connsiteX0" fmla="*/ 21632 w 43168"/>
                <a:gd name="connsiteY0" fmla="*/ 369583 h 369582"/>
                <a:gd name="connsiteX1" fmla="*/ 21632 w 43168"/>
                <a:gd name="connsiteY1" fmla="*/ 369583 h 369582"/>
                <a:gd name="connsiteX2" fmla="*/ 0 w 43168"/>
                <a:gd name="connsiteY2" fmla="*/ 347887 h 369582"/>
                <a:gd name="connsiteX3" fmla="*/ 0 w 43168"/>
                <a:gd name="connsiteY3" fmla="*/ 21600 h 369582"/>
                <a:gd name="connsiteX4" fmla="*/ 21632 w 43168"/>
                <a:gd name="connsiteY4" fmla="*/ 0 h 369582"/>
                <a:gd name="connsiteX5" fmla="*/ 21632 w 43168"/>
                <a:gd name="connsiteY5" fmla="*/ 0 h 369582"/>
                <a:gd name="connsiteX6" fmla="*/ 43169 w 43168"/>
                <a:gd name="connsiteY6" fmla="*/ 21600 h 369582"/>
                <a:gd name="connsiteX7" fmla="*/ 43169 w 43168"/>
                <a:gd name="connsiteY7" fmla="*/ 347887 h 369582"/>
                <a:gd name="connsiteX8" fmla="*/ 21632 w 43168"/>
                <a:gd name="connsiteY8" fmla="*/ 369583 h 3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68" h="369582">
                  <a:moveTo>
                    <a:pt x="21632" y="369583"/>
                  </a:moveTo>
                  <a:lnTo>
                    <a:pt x="21632" y="369583"/>
                  </a:lnTo>
                  <a:cubicBezTo>
                    <a:pt x="9707" y="369531"/>
                    <a:pt x="52" y="359848"/>
                    <a:pt x="0" y="347887"/>
                  </a:cubicBezTo>
                  <a:lnTo>
                    <a:pt x="0" y="21600"/>
                  </a:lnTo>
                  <a:cubicBezTo>
                    <a:pt x="52" y="9655"/>
                    <a:pt x="9722" y="0"/>
                    <a:pt x="21632" y="0"/>
                  </a:cubicBezTo>
                  <a:lnTo>
                    <a:pt x="21632" y="0"/>
                  </a:lnTo>
                  <a:cubicBezTo>
                    <a:pt x="33526" y="0"/>
                    <a:pt x="43169" y="9671"/>
                    <a:pt x="43169" y="21600"/>
                  </a:cubicBezTo>
                  <a:lnTo>
                    <a:pt x="43169" y="347887"/>
                  </a:lnTo>
                  <a:cubicBezTo>
                    <a:pt x="43169" y="359832"/>
                    <a:pt x="33542" y="369531"/>
                    <a:pt x="21632" y="3695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B4B08416-8A5C-4CE6-9EFA-85E4C17BB6C4}"/>
                </a:ext>
              </a:extLst>
            </p:cNvPr>
            <p:cNvSpPr/>
            <p:nvPr/>
          </p:nvSpPr>
          <p:spPr>
            <a:xfrm>
              <a:off x="2439889" y="2484583"/>
              <a:ext cx="58632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E7AF93F0-545D-40CA-B600-8F8082C6A8E6}"/>
                </a:ext>
              </a:extLst>
            </p:cNvPr>
            <p:cNvSpPr/>
            <p:nvPr/>
          </p:nvSpPr>
          <p:spPr>
            <a:xfrm>
              <a:off x="2438381" y="2773760"/>
              <a:ext cx="58633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150FB57D-F036-4C90-B65D-639DE61FA3A2}"/>
                </a:ext>
              </a:extLst>
            </p:cNvPr>
            <p:cNvSpPr/>
            <p:nvPr/>
          </p:nvSpPr>
          <p:spPr>
            <a:xfrm>
              <a:off x="2444566" y="2251929"/>
              <a:ext cx="46299" cy="139116"/>
            </a:xfrm>
            <a:custGeom>
              <a:avLst/>
              <a:gdLst>
                <a:gd name="connsiteX0" fmla="*/ 23150 w 46299"/>
                <a:gd name="connsiteY0" fmla="*/ 139117 h 139116"/>
                <a:gd name="connsiteX1" fmla="*/ 23150 w 46299"/>
                <a:gd name="connsiteY1" fmla="*/ 139117 h 139116"/>
                <a:gd name="connsiteX2" fmla="*/ 0 w 46299"/>
                <a:gd name="connsiteY2" fmla="*/ 116089 h 139116"/>
                <a:gd name="connsiteX3" fmla="*/ 0 w 46299"/>
                <a:gd name="connsiteY3" fmla="*/ 23123 h 139116"/>
                <a:gd name="connsiteX4" fmla="*/ 23150 w 46299"/>
                <a:gd name="connsiteY4" fmla="*/ 0 h 139116"/>
                <a:gd name="connsiteX5" fmla="*/ 23150 w 46299"/>
                <a:gd name="connsiteY5" fmla="*/ 0 h 139116"/>
                <a:gd name="connsiteX6" fmla="*/ 46300 w 46299"/>
                <a:gd name="connsiteY6" fmla="*/ 23123 h 139116"/>
                <a:gd name="connsiteX7" fmla="*/ 46300 w 46299"/>
                <a:gd name="connsiteY7" fmla="*/ 116089 h 139116"/>
                <a:gd name="connsiteX8" fmla="*/ 23150 w 46299"/>
                <a:gd name="connsiteY8" fmla="*/ 139117 h 13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99" h="139116">
                  <a:moveTo>
                    <a:pt x="23150" y="139117"/>
                  </a:moveTo>
                  <a:lnTo>
                    <a:pt x="23150" y="139117"/>
                  </a:lnTo>
                  <a:cubicBezTo>
                    <a:pt x="10438" y="139117"/>
                    <a:pt x="104" y="128838"/>
                    <a:pt x="0" y="116089"/>
                  </a:cubicBezTo>
                  <a:lnTo>
                    <a:pt x="0" y="23123"/>
                  </a:lnTo>
                  <a:cubicBezTo>
                    <a:pt x="52" y="10337"/>
                    <a:pt x="10402" y="0"/>
                    <a:pt x="23150" y="0"/>
                  </a:cubicBezTo>
                  <a:lnTo>
                    <a:pt x="23150" y="0"/>
                  </a:lnTo>
                  <a:cubicBezTo>
                    <a:pt x="35898" y="0"/>
                    <a:pt x="46247" y="10337"/>
                    <a:pt x="46300" y="23123"/>
                  </a:cubicBezTo>
                  <a:lnTo>
                    <a:pt x="46300" y="116089"/>
                  </a:lnTo>
                  <a:cubicBezTo>
                    <a:pt x="46196" y="128838"/>
                    <a:pt x="35861" y="139117"/>
                    <a:pt x="23150" y="1391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EAE89B8-4B6E-46A0-A9A2-D69A68E92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5633" y="1616055"/>
            <a:ext cx="1862153" cy="4078448"/>
          </a:xfrm>
          <a:custGeom>
            <a:avLst/>
            <a:gdLst>
              <a:gd name="connsiteX0" fmla="*/ 193840 w 1862153"/>
              <a:gd name="connsiteY0" fmla="*/ 1 h 4078448"/>
              <a:gd name="connsiteX1" fmla="*/ 364806 w 1862153"/>
              <a:gd name="connsiteY1" fmla="*/ 1 h 4078448"/>
              <a:gd name="connsiteX2" fmla="*/ 400481 w 1862153"/>
              <a:gd name="connsiteY2" fmla="*/ 35764 h 4078448"/>
              <a:gd name="connsiteX3" fmla="*/ 400473 w 1862153"/>
              <a:gd name="connsiteY3" fmla="*/ 36550 h 4078448"/>
              <a:gd name="connsiteX4" fmla="*/ 513417 w 1862153"/>
              <a:gd name="connsiteY4" fmla="*/ 148918 h 4078448"/>
              <a:gd name="connsiteX5" fmla="*/ 1353388 w 1862153"/>
              <a:gd name="connsiteY5" fmla="*/ 148918 h 4078448"/>
              <a:gd name="connsiteX6" fmla="*/ 1465816 w 1862153"/>
              <a:gd name="connsiteY6" fmla="*/ 36550 h 4078448"/>
              <a:gd name="connsiteX7" fmla="*/ 1501483 w 1862153"/>
              <a:gd name="connsiteY7" fmla="*/ 650 h 4078448"/>
              <a:gd name="connsiteX8" fmla="*/ 1669476 w 1862153"/>
              <a:gd name="connsiteY8" fmla="*/ 650 h 4078448"/>
              <a:gd name="connsiteX9" fmla="*/ 1862153 w 1862153"/>
              <a:gd name="connsiteY9" fmla="*/ 193762 h 4078448"/>
              <a:gd name="connsiteX10" fmla="*/ 1862153 w 1862153"/>
              <a:gd name="connsiteY10" fmla="*/ 3884039 h 4078448"/>
              <a:gd name="connsiteX11" fmla="*/ 1668313 w 1862153"/>
              <a:gd name="connsiteY11" fmla="*/ 4078448 h 4078448"/>
              <a:gd name="connsiteX12" fmla="*/ 193193 w 1862153"/>
              <a:gd name="connsiteY12" fmla="*/ 4078448 h 4078448"/>
              <a:gd name="connsiteX13" fmla="*/ 0 w 1862153"/>
              <a:gd name="connsiteY13" fmla="*/ 3884039 h 4078448"/>
              <a:gd name="connsiteX14" fmla="*/ 0 w 1862153"/>
              <a:gd name="connsiteY14" fmla="*/ 193762 h 4078448"/>
              <a:gd name="connsiteX15" fmla="*/ 193840 w 1862153"/>
              <a:gd name="connsiteY15" fmla="*/ 1 h 40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2153" h="4078448">
                <a:moveTo>
                  <a:pt x="193840" y="1"/>
                </a:moveTo>
                <a:lnTo>
                  <a:pt x="364806" y="1"/>
                </a:lnTo>
                <a:cubicBezTo>
                  <a:pt x="384504" y="-3"/>
                  <a:pt x="400477" y="16008"/>
                  <a:pt x="400481" y="35764"/>
                </a:cubicBezTo>
                <a:cubicBezTo>
                  <a:pt x="400481" y="36026"/>
                  <a:pt x="400478" y="36288"/>
                  <a:pt x="400473" y="36550"/>
                </a:cubicBezTo>
                <a:cubicBezTo>
                  <a:pt x="400828" y="98815"/>
                  <a:pt x="451333" y="149063"/>
                  <a:pt x="513417" y="148918"/>
                </a:cubicBezTo>
                <a:lnTo>
                  <a:pt x="1353388" y="148918"/>
                </a:lnTo>
                <a:cubicBezTo>
                  <a:pt x="1415270" y="148778"/>
                  <a:pt x="1465460" y="98614"/>
                  <a:pt x="1465816" y="36550"/>
                </a:cubicBezTo>
                <a:cubicBezTo>
                  <a:pt x="1465816" y="16773"/>
                  <a:pt x="1481763" y="720"/>
                  <a:pt x="1501483" y="650"/>
                </a:cubicBezTo>
                <a:lnTo>
                  <a:pt x="1669476" y="650"/>
                </a:lnTo>
                <a:cubicBezTo>
                  <a:pt x="1775575" y="1286"/>
                  <a:pt x="1861448" y="87353"/>
                  <a:pt x="1862153" y="193762"/>
                </a:cubicBezTo>
                <a:lnTo>
                  <a:pt x="1862153" y="3884039"/>
                </a:lnTo>
                <a:cubicBezTo>
                  <a:pt x="1862153" y="3991408"/>
                  <a:pt x="1775367" y="4078448"/>
                  <a:pt x="1668313" y="4078448"/>
                </a:cubicBezTo>
                <a:lnTo>
                  <a:pt x="193193" y="4078448"/>
                </a:lnTo>
                <a:cubicBezTo>
                  <a:pt x="86391" y="4078090"/>
                  <a:pt x="0" y="3991155"/>
                  <a:pt x="0" y="3884039"/>
                </a:cubicBezTo>
                <a:lnTo>
                  <a:pt x="0" y="193762"/>
                </a:lnTo>
                <a:cubicBezTo>
                  <a:pt x="356" y="86647"/>
                  <a:pt x="87037" y="1"/>
                  <a:pt x="193840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5536B2F-2B4C-419D-B9DC-68822A0C7D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04719" y="1164017"/>
            <a:ext cx="1862153" cy="4078448"/>
          </a:xfrm>
          <a:custGeom>
            <a:avLst/>
            <a:gdLst>
              <a:gd name="connsiteX0" fmla="*/ 193840 w 1862153"/>
              <a:gd name="connsiteY0" fmla="*/ 1 h 4078448"/>
              <a:gd name="connsiteX1" fmla="*/ 364806 w 1862153"/>
              <a:gd name="connsiteY1" fmla="*/ 1 h 4078448"/>
              <a:gd name="connsiteX2" fmla="*/ 400481 w 1862153"/>
              <a:gd name="connsiteY2" fmla="*/ 35764 h 4078448"/>
              <a:gd name="connsiteX3" fmla="*/ 400473 w 1862153"/>
              <a:gd name="connsiteY3" fmla="*/ 36550 h 4078448"/>
              <a:gd name="connsiteX4" fmla="*/ 513417 w 1862153"/>
              <a:gd name="connsiteY4" fmla="*/ 148918 h 4078448"/>
              <a:gd name="connsiteX5" fmla="*/ 1353388 w 1862153"/>
              <a:gd name="connsiteY5" fmla="*/ 148918 h 4078448"/>
              <a:gd name="connsiteX6" fmla="*/ 1465816 w 1862153"/>
              <a:gd name="connsiteY6" fmla="*/ 36550 h 4078448"/>
              <a:gd name="connsiteX7" fmla="*/ 1501483 w 1862153"/>
              <a:gd name="connsiteY7" fmla="*/ 650 h 4078448"/>
              <a:gd name="connsiteX8" fmla="*/ 1669476 w 1862153"/>
              <a:gd name="connsiteY8" fmla="*/ 650 h 4078448"/>
              <a:gd name="connsiteX9" fmla="*/ 1862153 w 1862153"/>
              <a:gd name="connsiteY9" fmla="*/ 193762 h 4078448"/>
              <a:gd name="connsiteX10" fmla="*/ 1862153 w 1862153"/>
              <a:gd name="connsiteY10" fmla="*/ 3884039 h 4078448"/>
              <a:gd name="connsiteX11" fmla="*/ 1668313 w 1862153"/>
              <a:gd name="connsiteY11" fmla="*/ 4078448 h 4078448"/>
              <a:gd name="connsiteX12" fmla="*/ 193193 w 1862153"/>
              <a:gd name="connsiteY12" fmla="*/ 4078448 h 4078448"/>
              <a:gd name="connsiteX13" fmla="*/ 0 w 1862153"/>
              <a:gd name="connsiteY13" fmla="*/ 3884039 h 4078448"/>
              <a:gd name="connsiteX14" fmla="*/ 0 w 1862153"/>
              <a:gd name="connsiteY14" fmla="*/ 193762 h 4078448"/>
              <a:gd name="connsiteX15" fmla="*/ 193840 w 1862153"/>
              <a:gd name="connsiteY15" fmla="*/ 1 h 40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2153" h="4078448">
                <a:moveTo>
                  <a:pt x="193840" y="1"/>
                </a:moveTo>
                <a:lnTo>
                  <a:pt x="364806" y="1"/>
                </a:lnTo>
                <a:cubicBezTo>
                  <a:pt x="384504" y="-3"/>
                  <a:pt x="400477" y="16008"/>
                  <a:pt x="400481" y="35764"/>
                </a:cubicBezTo>
                <a:cubicBezTo>
                  <a:pt x="400481" y="36026"/>
                  <a:pt x="400478" y="36288"/>
                  <a:pt x="400473" y="36550"/>
                </a:cubicBezTo>
                <a:cubicBezTo>
                  <a:pt x="400828" y="98815"/>
                  <a:pt x="451333" y="149063"/>
                  <a:pt x="513417" y="148918"/>
                </a:cubicBezTo>
                <a:lnTo>
                  <a:pt x="1353388" y="148918"/>
                </a:lnTo>
                <a:cubicBezTo>
                  <a:pt x="1415270" y="148778"/>
                  <a:pt x="1465460" y="98614"/>
                  <a:pt x="1465816" y="36550"/>
                </a:cubicBezTo>
                <a:cubicBezTo>
                  <a:pt x="1465816" y="16773"/>
                  <a:pt x="1481763" y="720"/>
                  <a:pt x="1501483" y="650"/>
                </a:cubicBezTo>
                <a:lnTo>
                  <a:pt x="1669476" y="650"/>
                </a:lnTo>
                <a:cubicBezTo>
                  <a:pt x="1775575" y="1286"/>
                  <a:pt x="1861448" y="87353"/>
                  <a:pt x="1862153" y="193762"/>
                </a:cubicBezTo>
                <a:lnTo>
                  <a:pt x="1862153" y="3884039"/>
                </a:lnTo>
                <a:cubicBezTo>
                  <a:pt x="1862153" y="3991408"/>
                  <a:pt x="1775367" y="4078448"/>
                  <a:pt x="1668313" y="4078448"/>
                </a:cubicBezTo>
                <a:lnTo>
                  <a:pt x="193193" y="4078448"/>
                </a:lnTo>
                <a:cubicBezTo>
                  <a:pt x="86391" y="4078090"/>
                  <a:pt x="0" y="3991155"/>
                  <a:pt x="0" y="3884039"/>
                </a:cubicBezTo>
                <a:lnTo>
                  <a:pt x="0" y="193762"/>
                </a:lnTo>
                <a:cubicBezTo>
                  <a:pt x="356" y="86647"/>
                  <a:pt x="87037" y="1"/>
                  <a:pt x="193840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8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A1E5EEE4-4F9D-4302-82C7-7E762E3DE2B0}"/>
              </a:ext>
            </a:extLst>
          </p:cNvPr>
          <p:cNvGrpSpPr/>
          <p:nvPr userDrawn="1"/>
        </p:nvGrpSpPr>
        <p:grpSpPr>
          <a:xfrm>
            <a:off x="6241138" y="1437852"/>
            <a:ext cx="4557593" cy="2801490"/>
            <a:chOff x="4902604" y="891789"/>
            <a:chExt cx="5245287" cy="3224206"/>
          </a:xfrm>
        </p:grpSpPr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909A02D5-2BC9-4C81-A726-84E951867C07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  <a:effectLst>
              <a:outerShdw blurRad="965200" dist="431800" dir="5400000" algn="t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33E47C88-4E6D-4701-8491-D979BC485B47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rgbClr val="F2F2F2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99910D3A-7951-4B24-8201-B50AA29C51F4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CED1E35-7A37-4ECA-B9DA-ACF2608547BC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03559315-1572-46E6-A2E7-BF25A8E4C711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1038A91-13B8-4BE1-99D7-4D622EFC5B40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7729E0F5-3619-4E9C-9891-E8A8E6972A06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9547A-E04A-43B6-B8EC-A27A09B0EA55}"/>
              </a:ext>
            </a:extLst>
          </p:cNvPr>
          <p:cNvGrpSpPr/>
          <p:nvPr userDrawn="1"/>
        </p:nvGrpSpPr>
        <p:grpSpPr>
          <a:xfrm>
            <a:off x="1393269" y="3248503"/>
            <a:ext cx="4557593" cy="2801490"/>
            <a:chOff x="4902604" y="891789"/>
            <a:chExt cx="5245287" cy="3224206"/>
          </a:xfrm>
        </p:grpSpPr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EA51F6A6-9389-483F-9CFF-AD6A2A20A5E3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  <a:effectLst>
              <a:outerShdw blurRad="965200" dist="431800" dir="5400000" algn="t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6468BF61-CD69-4AA2-BF9B-AD030BFA932D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rgbClr val="F2F2F2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89ABB3D-6CCF-41B5-B5E2-5DCA4D68E0CE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DEDD849B-189E-4DC1-A347-9714F317A97D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842D1D98-0729-40ED-8A2A-C9C76CAA1B0E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CEAE1BE4-8705-46CA-BA4E-69E33D560220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2FFBE3D9-F61E-4E6E-8E26-B014A5C93667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E1A3AD0-9C18-4C54-8A64-0E5C0C183B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15800" y="3411705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32D386A-00F2-4B16-8FCB-D7EBAD138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63669" y="1601054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455AB9E-27D1-4C80-B456-BFE15A3B173A}"/>
              </a:ext>
            </a:extLst>
          </p:cNvPr>
          <p:cNvGrpSpPr/>
          <p:nvPr userDrawn="1"/>
        </p:nvGrpSpPr>
        <p:grpSpPr>
          <a:xfrm>
            <a:off x="8730532" y="1323111"/>
            <a:ext cx="2322846" cy="4211780"/>
            <a:chOff x="11549764" y="1668453"/>
            <a:chExt cx="2280387" cy="4134788"/>
          </a:xfrm>
        </p:grpSpPr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712CD41A-7AE7-4A1E-B27A-576CC5514BA9}"/>
                </a:ext>
              </a:extLst>
            </p:cNvPr>
            <p:cNvSpPr/>
            <p:nvPr/>
          </p:nvSpPr>
          <p:spPr>
            <a:xfrm>
              <a:off x="11685385" y="1668453"/>
              <a:ext cx="2009302" cy="975917"/>
            </a:xfrm>
            <a:custGeom>
              <a:avLst/>
              <a:gdLst>
                <a:gd name="connsiteX0" fmla="*/ 2009303 w 2009302"/>
                <a:gd name="connsiteY0" fmla="*/ 975917 h 975917"/>
                <a:gd name="connsiteX1" fmla="*/ 1996721 w 2009302"/>
                <a:gd name="connsiteY1" fmla="*/ 975917 h 975917"/>
                <a:gd name="connsiteX2" fmla="*/ 1803801 w 2009302"/>
                <a:gd name="connsiteY2" fmla="*/ 743114 h 975917"/>
                <a:gd name="connsiteX3" fmla="*/ 1687211 w 2009302"/>
                <a:gd name="connsiteY3" fmla="*/ 473619 h 975917"/>
                <a:gd name="connsiteX4" fmla="*/ 1645271 w 2009302"/>
                <a:gd name="connsiteY4" fmla="*/ 154780 h 975917"/>
                <a:gd name="connsiteX5" fmla="*/ 1004442 w 2009302"/>
                <a:gd name="connsiteY5" fmla="*/ 15183 h 975917"/>
                <a:gd name="connsiteX6" fmla="*/ 361935 w 2009302"/>
                <a:gd name="connsiteY6" fmla="*/ 154780 h 975917"/>
                <a:gd name="connsiteX7" fmla="*/ 319995 w 2009302"/>
                <a:gd name="connsiteY7" fmla="*/ 473619 h 975917"/>
                <a:gd name="connsiteX8" fmla="*/ 203824 w 2009302"/>
                <a:gd name="connsiteY8" fmla="*/ 743114 h 975917"/>
                <a:gd name="connsiteX9" fmla="*/ 12162 w 2009302"/>
                <a:gd name="connsiteY9" fmla="*/ 975917 h 975917"/>
                <a:gd name="connsiteX10" fmla="*/ 0 w 2009302"/>
                <a:gd name="connsiteY10" fmla="*/ 975917 h 975917"/>
                <a:gd name="connsiteX11" fmla="*/ 205502 w 2009302"/>
                <a:gd name="connsiteY11" fmla="*/ 727932 h 975917"/>
                <a:gd name="connsiteX12" fmla="*/ 321673 w 2009302"/>
                <a:gd name="connsiteY12" fmla="*/ 458437 h 975917"/>
                <a:gd name="connsiteX13" fmla="*/ 363612 w 2009302"/>
                <a:gd name="connsiteY13" fmla="*/ 140019 h 975917"/>
                <a:gd name="connsiteX14" fmla="*/ 1004442 w 2009302"/>
                <a:gd name="connsiteY14" fmla="*/ 0 h 975917"/>
                <a:gd name="connsiteX15" fmla="*/ 1647368 w 2009302"/>
                <a:gd name="connsiteY15" fmla="*/ 140019 h 975917"/>
                <a:gd name="connsiteX16" fmla="*/ 1689307 w 2009302"/>
                <a:gd name="connsiteY16" fmla="*/ 458437 h 975917"/>
                <a:gd name="connsiteX17" fmla="*/ 1805898 w 2009302"/>
                <a:gd name="connsiteY17" fmla="*/ 727932 h 97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9302" h="975917">
                  <a:moveTo>
                    <a:pt x="2009303" y="975917"/>
                  </a:moveTo>
                  <a:lnTo>
                    <a:pt x="1996721" y="975917"/>
                  </a:lnTo>
                  <a:lnTo>
                    <a:pt x="1803801" y="743114"/>
                  </a:lnTo>
                  <a:cubicBezTo>
                    <a:pt x="1740160" y="666312"/>
                    <a:pt x="1699704" y="572799"/>
                    <a:pt x="1687211" y="473619"/>
                  </a:cubicBezTo>
                  <a:lnTo>
                    <a:pt x="1645271" y="154780"/>
                  </a:lnTo>
                  <a:cubicBezTo>
                    <a:pt x="1638981" y="61996"/>
                    <a:pt x="1321502" y="15183"/>
                    <a:pt x="1004442" y="15183"/>
                  </a:cubicBezTo>
                  <a:cubicBezTo>
                    <a:pt x="687382" y="15183"/>
                    <a:pt x="370322" y="61996"/>
                    <a:pt x="361935" y="154780"/>
                  </a:cubicBezTo>
                  <a:lnTo>
                    <a:pt x="319995" y="473619"/>
                  </a:lnTo>
                  <a:cubicBezTo>
                    <a:pt x="307668" y="572767"/>
                    <a:pt x="267354" y="666288"/>
                    <a:pt x="203824" y="743114"/>
                  </a:cubicBezTo>
                  <a:lnTo>
                    <a:pt x="12162" y="975917"/>
                  </a:lnTo>
                  <a:lnTo>
                    <a:pt x="0" y="975917"/>
                  </a:lnTo>
                  <a:lnTo>
                    <a:pt x="205502" y="727932"/>
                  </a:lnTo>
                  <a:cubicBezTo>
                    <a:pt x="269032" y="651105"/>
                    <a:pt x="309346" y="557584"/>
                    <a:pt x="321673" y="458437"/>
                  </a:cubicBezTo>
                  <a:lnTo>
                    <a:pt x="363612" y="140019"/>
                  </a:lnTo>
                  <a:cubicBezTo>
                    <a:pt x="370322" y="46814"/>
                    <a:pt x="687382" y="0"/>
                    <a:pt x="1004442" y="0"/>
                  </a:cubicBezTo>
                  <a:cubicBezTo>
                    <a:pt x="1321502" y="0"/>
                    <a:pt x="1638981" y="46814"/>
                    <a:pt x="1647368" y="140019"/>
                  </a:cubicBezTo>
                  <a:lnTo>
                    <a:pt x="1689307" y="458437"/>
                  </a:lnTo>
                  <a:cubicBezTo>
                    <a:pt x="1701801" y="557616"/>
                    <a:pt x="1742257" y="651129"/>
                    <a:pt x="1805898" y="727932"/>
                  </a:cubicBezTo>
                  <a:close/>
                </a:path>
              </a:pathLst>
            </a:custGeom>
            <a:solidFill>
              <a:srgbClr val="EBEBEB"/>
            </a:solidFill>
            <a:ln w="41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892E5203-52B6-4F61-83DB-F7BCAA517AAB}"/>
                </a:ext>
              </a:extLst>
            </p:cNvPr>
            <p:cNvSpPr/>
            <p:nvPr/>
          </p:nvSpPr>
          <p:spPr>
            <a:xfrm>
              <a:off x="11697547" y="1683635"/>
              <a:ext cx="1984558" cy="960734"/>
            </a:xfrm>
            <a:custGeom>
              <a:avLst/>
              <a:gdLst>
                <a:gd name="connsiteX0" fmla="*/ 1984559 w 1984558"/>
                <a:gd name="connsiteY0" fmla="*/ 960735 h 960734"/>
                <a:gd name="connsiteX1" fmla="*/ 0 w 1984558"/>
                <a:gd name="connsiteY1" fmla="*/ 960735 h 960734"/>
                <a:gd name="connsiteX2" fmla="*/ 193339 w 1984558"/>
                <a:gd name="connsiteY2" fmla="*/ 727932 h 960734"/>
                <a:gd name="connsiteX3" fmla="*/ 309511 w 1984558"/>
                <a:gd name="connsiteY3" fmla="*/ 458437 h 960734"/>
                <a:gd name="connsiteX4" fmla="*/ 351450 w 1984558"/>
                <a:gd name="connsiteY4" fmla="*/ 139598 h 960734"/>
                <a:gd name="connsiteX5" fmla="*/ 993957 w 1984558"/>
                <a:gd name="connsiteY5" fmla="*/ 0 h 960734"/>
                <a:gd name="connsiteX6" fmla="*/ 1635206 w 1984558"/>
                <a:gd name="connsiteY6" fmla="*/ 139598 h 960734"/>
                <a:gd name="connsiteX7" fmla="*/ 1677145 w 1984558"/>
                <a:gd name="connsiteY7" fmla="*/ 458437 h 960734"/>
                <a:gd name="connsiteX8" fmla="*/ 1793736 w 1984558"/>
                <a:gd name="connsiteY8" fmla="*/ 727932 h 9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4558" h="960734">
                  <a:moveTo>
                    <a:pt x="1984559" y="960735"/>
                  </a:moveTo>
                  <a:lnTo>
                    <a:pt x="0" y="960735"/>
                  </a:lnTo>
                  <a:lnTo>
                    <a:pt x="193339" y="727932"/>
                  </a:lnTo>
                  <a:cubicBezTo>
                    <a:pt x="256870" y="651105"/>
                    <a:pt x="297184" y="557584"/>
                    <a:pt x="309511" y="458437"/>
                  </a:cubicBezTo>
                  <a:lnTo>
                    <a:pt x="351450" y="139598"/>
                  </a:lnTo>
                  <a:cubicBezTo>
                    <a:pt x="359838" y="46814"/>
                    <a:pt x="676897" y="0"/>
                    <a:pt x="993957" y="0"/>
                  </a:cubicBezTo>
                  <a:cubicBezTo>
                    <a:pt x="1311017" y="0"/>
                    <a:pt x="1626818" y="46814"/>
                    <a:pt x="1635206" y="139598"/>
                  </a:cubicBezTo>
                  <a:lnTo>
                    <a:pt x="1677145" y="458437"/>
                  </a:lnTo>
                  <a:cubicBezTo>
                    <a:pt x="1689638" y="557616"/>
                    <a:pt x="1730095" y="651129"/>
                    <a:pt x="1793736" y="727932"/>
                  </a:cubicBezTo>
                  <a:close/>
                </a:path>
              </a:pathLst>
            </a:custGeom>
            <a:solidFill>
              <a:schemeClr val="bg1"/>
            </a:solidFill>
            <a:ln w="41804" cap="flat">
              <a:noFill/>
              <a:prstDash val="solid"/>
              <a:miter/>
            </a:ln>
            <a:effectLst>
              <a:outerShdw blurRad="1270000" dist="38100" dir="5400000" algn="t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58">
              <a:extLst>
                <a:ext uri="{FF2B5EF4-FFF2-40B4-BE49-F238E27FC236}">
                  <a16:creationId xmlns:a16="http://schemas.microsoft.com/office/drawing/2014/main" id="{535E52D6-92F6-469A-BE01-81B14633099A}"/>
                </a:ext>
              </a:extLst>
            </p:cNvPr>
            <p:cNvSpPr/>
            <p:nvPr/>
          </p:nvSpPr>
          <p:spPr>
            <a:xfrm>
              <a:off x="11685385" y="4827321"/>
              <a:ext cx="2009302" cy="975920"/>
            </a:xfrm>
            <a:custGeom>
              <a:avLst/>
              <a:gdLst>
                <a:gd name="connsiteX0" fmla="*/ 2009303 w 2009302"/>
                <a:gd name="connsiteY0" fmla="*/ 0 h 975920"/>
                <a:gd name="connsiteX1" fmla="*/ 1996721 w 2009302"/>
                <a:gd name="connsiteY1" fmla="*/ 0 h 975920"/>
                <a:gd name="connsiteX2" fmla="*/ 1803801 w 2009302"/>
                <a:gd name="connsiteY2" fmla="*/ 232803 h 975920"/>
                <a:gd name="connsiteX3" fmla="*/ 1687211 w 2009302"/>
                <a:gd name="connsiteY3" fmla="*/ 502298 h 975920"/>
                <a:gd name="connsiteX4" fmla="*/ 1645271 w 2009302"/>
                <a:gd name="connsiteY4" fmla="*/ 820715 h 975920"/>
                <a:gd name="connsiteX5" fmla="*/ 1002345 w 2009302"/>
                <a:gd name="connsiteY5" fmla="*/ 960735 h 975920"/>
                <a:gd name="connsiteX6" fmla="*/ 359838 w 2009302"/>
                <a:gd name="connsiteY6" fmla="*/ 820715 h 975920"/>
                <a:gd name="connsiteX7" fmla="*/ 317898 w 2009302"/>
                <a:gd name="connsiteY7" fmla="*/ 502298 h 975920"/>
                <a:gd name="connsiteX8" fmla="*/ 201727 w 2009302"/>
                <a:gd name="connsiteY8" fmla="*/ 232803 h 975920"/>
                <a:gd name="connsiteX9" fmla="*/ 12162 w 2009302"/>
                <a:gd name="connsiteY9" fmla="*/ 0 h 975920"/>
                <a:gd name="connsiteX10" fmla="*/ 0 w 2009302"/>
                <a:gd name="connsiteY10" fmla="*/ 0 h 975920"/>
                <a:gd name="connsiteX11" fmla="*/ 205502 w 2009302"/>
                <a:gd name="connsiteY11" fmla="*/ 247564 h 975920"/>
                <a:gd name="connsiteX12" fmla="*/ 321673 w 2009302"/>
                <a:gd name="connsiteY12" fmla="*/ 517481 h 975920"/>
                <a:gd name="connsiteX13" fmla="*/ 363612 w 2009302"/>
                <a:gd name="connsiteY13" fmla="*/ 835898 h 975920"/>
                <a:gd name="connsiteX14" fmla="*/ 1006119 w 2009302"/>
                <a:gd name="connsiteY14" fmla="*/ 975917 h 975920"/>
                <a:gd name="connsiteX15" fmla="*/ 1649046 w 2009302"/>
                <a:gd name="connsiteY15" fmla="*/ 835898 h 975920"/>
                <a:gd name="connsiteX16" fmla="*/ 1690985 w 2009302"/>
                <a:gd name="connsiteY16" fmla="*/ 517481 h 975920"/>
                <a:gd name="connsiteX17" fmla="*/ 1807576 w 2009302"/>
                <a:gd name="connsiteY17" fmla="*/ 247564 h 97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9302" h="975920">
                  <a:moveTo>
                    <a:pt x="2009303" y="0"/>
                  </a:moveTo>
                  <a:lnTo>
                    <a:pt x="1996721" y="0"/>
                  </a:lnTo>
                  <a:lnTo>
                    <a:pt x="1803801" y="232803"/>
                  </a:lnTo>
                  <a:cubicBezTo>
                    <a:pt x="1740160" y="309606"/>
                    <a:pt x="1699704" y="403118"/>
                    <a:pt x="1687211" y="502298"/>
                  </a:cubicBezTo>
                  <a:lnTo>
                    <a:pt x="1645271" y="820715"/>
                  </a:lnTo>
                  <a:cubicBezTo>
                    <a:pt x="1636883" y="913921"/>
                    <a:pt x="1319404" y="960313"/>
                    <a:pt x="1002345" y="960735"/>
                  </a:cubicBezTo>
                  <a:cubicBezTo>
                    <a:pt x="685285" y="961156"/>
                    <a:pt x="368225" y="913921"/>
                    <a:pt x="359838" y="820715"/>
                  </a:cubicBezTo>
                  <a:lnTo>
                    <a:pt x="317898" y="502298"/>
                  </a:lnTo>
                  <a:cubicBezTo>
                    <a:pt x="305572" y="403151"/>
                    <a:pt x="265257" y="309630"/>
                    <a:pt x="201727" y="232803"/>
                  </a:cubicBezTo>
                  <a:lnTo>
                    <a:pt x="12162" y="0"/>
                  </a:lnTo>
                  <a:lnTo>
                    <a:pt x="0" y="0"/>
                  </a:lnTo>
                  <a:lnTo>
                    <a:pt x="205502" y="247564"/>
                  </a:lnTo>
                  <a:cubicBezTo>
                    <a:pt x="269024" y="324558"/>
                    <a:pt x="309332" y="418211"/>
                    <a:pt x="321673" y="517481"/>
                  </a:cubicBezTo>
                  <a:lnTo>
                    <a:pt x="363612" y="835898"/>
                  </a:lnTo>
                  <a:cubicBezTo>
                    <a:pt x="372000" y="928682"/>
                    <a:pt x="689060" y="975496"/>
                    <a:pt x="1006119" y="975917"/>
                  </a:cubicBezTo>
                  <a:cubicBezTo>
                    <a:pt x="1323179" y="976339"/>
                    <a:pt x="1640658" y="928682"/>
                    <a:pt x="1649046" y="835898"/>
                  </a:cubicBezTo>
                  <a:lnTo>
                    <a:pt x="1690985" y="517481"/>
                  </a:lnTo>
                  <a:cubicBezTo>
                    <a:pt x="1703469" y="418172"/>
                    <a:pt x="1743922" y="324521"/>
                    <a:pt x="1807576" y="247564"/>
                  </a:cubicBezTo>
                  <a:close/>
                </a:path>
              </a:pathLst>
            </a:custGeom>
            <a:solidFill>
              <a:srgbClr val="EBEBEB"/>
            </a:solidFill>
            <a:ln w="41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59">
              <a:extLst>
                <a:ext uri="{FF2B5EF4-FFF2-40B4-BE49-F238E27FC236}">
                  <a16:creationId xmlns:a16="http://schemas.microsoft.com/office/drawing/2014/main" id="{6B69AFB6-A519-4482-A472-22D58A68ED54}"/>
                </a:ext>
              </a:extLst>
            </p:cNvPr>
            <p:cNvSpPr/>
            <p:nvPr/>
          </p:nvSpPr>
          <p:spPr>
            <a:xfrm>
              <a:off x="11697547" y="4827320"/>
              <a:ext cx="1984558" cy="960737"/>
            </a:xfrm>
            <a:custGeom>
              <a:avLst/>
              <a:gdLst>
                <a:gd name="connsiteX0" fmla="*/ 1984559 w 1984558"/>
                <a:gd name="connsiteY0" fmla="*/ 0 h 960737"/>
                <a:gd name="connsiteX1" fmla="*/ 0 w 1984558"/>
                <a:gd name="connsiteY1" fmla="*/ 0 h 960737"/>
                <a:gd name="connsiteX2" fmla="*/ 193339 w 1984558"/>
                <a:gd name="connsiteY2" fmla="*/ 232803 h 960737"/>
                <a:gd name="connsiteX3" fmla="*/ 309511 w 1984558"/>
                <a:gd name="connsiteY3" fmla="*/ 502298 h 960737"/>
                <a:gd name="connsiteX4" fmla="*/ 351450 w 1984558"/>
                <a:gd name="connsiteY4" fmla="*/ 820715 h 960737"/>
                <a:gd name="connsiteX5" fmla="*/ 993957 w 1984558"/>
                <a:gd name="connsiteY5" fmla="*/ 960735 h 960737"/>
                <a:gd name="connsiteX6" fmla="*/ 1636884 w 1984558"/>
                <a:gd name="connsiteY6" fmla="*/ 820715 h 960737"/>
                <a:gd name="connsiteX7" fmla="*/ 1678823 w 1984558"/>
                <a:gd name="connsiteY7" fmla="*/ 502298 h 960737"/>
                <a:gd name="connsiteX8" fmla="*/ 1795413 w 1984558"/>
                <a:gd name="connsiteY8" fmla="*/ 232803 h 96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4558" h="960737">
                  <a:moveTo>
                    <a:pt x="1984559" y="0"/>
                  </a:moveTo>
                  <a:lnTo>
                    <a:pt x="0" y="0"/>
                  </a:lnTo>
                  <a:lnTo>
                    <a:pt x="193339" y="232803"/>
                  </a:lnTo>
                  <a:cubicBezTo>
                    <a:pt x="256870" y="309630"/>
                    <a:pt x="297184" y="403151"/>
                    <a:pt x="309511" y="502298"/>
                  </a:cubicBezTo>
                  <a:lnTo>
                    <a:pt x="351450" y="820715"/>
                  </a:lnTo>
                  <a:cubicBezTo>
                    <a:pt x="359838" y="913921"/>
                    <a:pt x="676897" y="960313"/>
                    <a:pt x="993957" y="960735"/>
                  </a:cubicBezTo>
                  <a:cubicBezTo>
                    <a:pt x="1311017" y="961156"/>
                    <a:pt x="1628496" y="913921"/>
                    <a:pt x="1636884" y="820715"/>
                  </a:cubicBezTo>
                  <a:lnTo>
                    <a:pt x="1678823" y="502298"/>
                  </a:lnTo>
                  <a:cubicBezTo>
                    <a:pt x="1691316" y="403118"/>
                    <a:pt x="1731772" y="309606"/>
                    <a:pt x="1795413" y="232803"/>
                  </a:cubicBezTo>
                  <a:close/>
                </a:path>
              </a:pathLst>
            </a:custGeom>
            <a:solidFill>
              <a:schemeClr val="bg1"/>
            </a:solidFill>
            <a:ln w="41804" cap="flat">
              <a:noFill/>
              <a:prstDash val="solid"/>
              <a:miter/>
            </a:ln>
            <a:effectLst>
              <a:outerShdw blurRad="1270000" dist="38100" dir="5400000" algn="t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9" name="Rounded Rectangle 60">
              <a:extLst>
                <a:ext uri="{FF2B5EF4-FFF2-40B4-BE49-F238E27FC236}">
                  <a16:creationId xmlns:a16="http://schemas.microsoft.com/office/drawing/2014/main" id="{284A7C06-E7D8-48E2-B11B-560B2FE066C6}"/>
                </a:ext>
              </a:extLst>
            </p:cNvPr>
            <p:cNvSpPr/>
            <p:nvPr/>
          </p:nvSpPr>
          <p:spPr>
            <a:xfrm>
              <a:off x="11549764" y="2401023"/>
              <a:ext cx="2280387" cy="2647713"/>
            </a:xfrm>
            <a:prstGeom prst="roundRect">
              <a:avLst/>
            </a:prstGeom>
            <a:solidFill>
              <a:srgbClr val="FFFFFF"/>
            </a:solidFill>
            <a:ln w="41804" cap="flat">
              <a:noFill/>
              <a:prstDash val="solid"/>
              <a:miter/>
            </a:ln>
            <a:effectLst>
              <a:outerShdw blurRad="7874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63">
              <a:extLst>
                <a:ext uri="{FF2B5EF4-FFF2-40B4-BE49-F238E27FC236}">
                  <a16:creationId xmlns:a16="http://schemas.microsoft.com/office/drawing/2014/main" id="{DDCAC3AA-871D-445E-8EDB-D790C2026862}"/>
                </a:ext>
              </a:extLst>
            </p:cNvPr>
            <p:cNvSpPr/>
            <p:nvPr/>
          </p:nvSpPr>
          <p:spPr>
            <a:xfrm>
              <a:off x="13527770" y="2472298"/>
              <a:ext cx="226471" cy="273290"/>
            </a:xfrm>
            <a:custGeom>
              <a:avLst/>
              <a:gdLst>
                <a:gd name="connsiteX0" fmla="*/ 216406 w 226471"/>
                <a:gd name="connsiteY0" fmla="*/ 256421 h 273290"/>
                <a:gd name="connsiteX1" fmla="*/ 226471 w 226471"/>
                <a:gd name="connsiteY1" fmla="*/ 273291 h 273290"/>
                <a:gd name="connsiteX2" fmla="*/ 140077 w 226471"/>
                <a:gd name="connsiteY2" fmla="*/ 101640 h 273290"/>
                <a:gd name="connsiteX3" fmla="*/ 140077 w 226471"/>
                <a:gd name="connsiteY3" fmla="*/ 101640 h 273290"/>
                <a:gd name="connsiteX4" fmla="*/ 149303 w 226471"/>
                <a:gd name="connsiteY4" fmla="*/ 111341 h 273290"/>
                <a:gd name="connsiteX5" fmla="*/ 110300 w 226471"/>
                <a:gd name="connsiteY5" fmla="*/ 74227 h 273290"/>
                <a:gd name="connsiteX6" fmla="*/ 132528 w 226471"/>
                <a:gd name="connsiteY6" fmla="*/ 94471 h 273290"/>
                <a:gd name="connsiteX7" fmla="*/ 110300 w 226471"/>
                <a:gd name="connsiteY7" fmla="*/ 74227 h 273290"/>
                <a:gd name="connsiteX8" fmla="*/ 89330 w 226471"/>
                <a:gd name="connsiteY8" fmla="*/ 56936 h 273290"/>
                <a:gd name="connsiteX9" fmla="*/ 110300 w 226471"/>
                <a:gd name="connsiteY9" fmla="*/ 74227 h 273290"/>
                <a:gd name="connsiteX10" fmla="*/ 0 w 226471"/>
                <a:gd name="connsiteY10" fmla="*/ 0 h 273290"/>
                <a:gd name="connsiteX11" fmla="*/ 23486 w 226471"/>
                <a:gd name="connsiteY11" fmla="*/ 12231 h 27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471" h="273290">
                  <a:moveTo>
                    <a:pt x="216406" y="256421"/>
                  </a:moveTo>
                  <a:lnTo>
                    <a:pt x="226471" y="273291"/>
                  </a:lnTo>
                  <a:close/>
                  <a:moveTo>
                    <a:pt x="140077" y="101640"/>
                  </a:moveTo>
                  <a:lnTo>
                    <a:pt x="140077" y="101640"/>
                  </a:lnTo>
                  <a:lnTo>
                    <a:pt x="149303" y="111341"/>
                  </a:lnTo>
                  <a:close/>
                  <a:moveTo>
                    <a:pt x="110300" y="74227"/>
                  </a:moveTo>
                  <a:cubicBezTo>
                    <a:pt x="117849" y="80553"/>
                    <a:pt x="125398" y="87723"/>
                    <a:pt x="132528" y="94471"/>
                  </a:cubicBezTo>
                  <a:cubicBezTo>
                    <a:pt x="125398" y="87301"/>
                    <a:pt x="119107" y="81819"/>
                    <a:pt x="110300" y="74227"/>
                  </a:cubicBezTo>
                  <a:close/>
                  <a:moveTo>
                    <a:pt x="89330" y="56936"/>
                  </a:moveTo>
                  <a:lnTo>
                    <a:pt x="110300" y="74227"/>
                  </a:lnTo>
                  <a:close/>
                  <a:moveTo>
                    <a:pt x="0" y="0"/>
                  </a:moveTo>
                  <a:lnTo>
                    <a:pt x="23486" y="12231"/>
                  </a:lnTo>
                  <a:close/>
                </a:path>
              </a:pathLst>
            </a:custGeom>
            <a:solidFill>
              <a:srgbClr val="FFFFFF"/>
            </a:solidFill>
            <a:ln w="41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1" name="Rounded Rectangle 66">
              <a:extLst>
                <a:ext uri="{FF2B5EF4-FFF2-40B4-BE49-F238E27FC236}">
                  <a16:creationId xmlns:a16="http://schemas.microsoft.com/office/drawing/2014/main" id="{29B14B8C-5209-42A2-A199-DF163CD249B2}"/>
                </a:ext>
              </a:extLst>
            </p:cNvPr>
            <p:cNvSpPr/>
            <p:nvPr/>
          </p:nvSpPr>
          <p:spPr>
            <a:xfrm>
              <a:off x="11661734" y="2531182"/>
              <a:ext cx="2056183" cy="2387394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41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2" name="Rounded Rectangle 67">
              <a:extLst>
                <a:ext uri="{FF2B5EF4-FFF2-40B4-BE49-F238E27FC236}">
                  <a16:creationId xmlns:a16="http://schemas.microsoft.com/office/drawing/2014/main" id="{1E92AA51-15F8-4302-BFF1-D6E1BCC40099}"/>
                </a:ext>
              </a:extLst>
            </p:cNvPr>
            <p:cNvSpPr/>
            <p:nvPr/>
          </p:nvSpPr>
          <p:spPr>
            <a:xfrm>
              <a:off x="11744486" y="2627264"/>
              <a:ext cx="1890678" cy="2195229"/>
            </a:xfrm>
            <a:prstGeom prst="roundRect">
              <a:avLst>
                <a:gd name="adj" fmla="val 15592"/>
              </a:avLst>
            </a:prstGeom>
            <a:solidFill>
              <a:schemeClr val="bg1"/>
            </a:solidFill>
            <a:ln w="41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15BC227-8A65-4D9D-88DB-F3F2C0C90C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0022" y="3606641"/>
            <a:ext cx="1925881" cy="2236106"/>
          </a:xfrm>
          <a:custGeom>
            <a:avLst/>
            <a:gdLst>
              <a:gd name="connsiteX0" fmla="*/ 300283 w 1925881"/>
              <a:gd name="connsiteY0" fmla="*/ 0 h 2236106"/>
              <a:gd name="connsiteX1" fmla="*/ 1625598 w 1925881"/>
              <a:gd name="connsiteY1" fmla="*/ 0 h 2236106"/>
              <a:gd name="connsiteX2" fmla="*/ 1925881 w 1925881"/>
              <a:gd name="connsiteY2" fmla="*/ 300283 h 2236106"/>
              <a:gd name="connsiteX3" fmla="*/ 1925881 w 1925881"/>
              <a:gd name="connsiteY3" fmla="*/ 1935823 h 2236106"/>
              <a:gd name="connsiteX4" fmla="*/ 1625598 w 1925881"/>
              <a:gd name="connsiteY4" fmla="*/ 2236106 h 2236106"/>
              <a:gd name="connsiteX5" fmla="*/ 300283 w 1925881"/>
              <a:gd name="connsiteY5" fmla="*/ 2236106 h 2236106"/>
              <a:gd name="connsiteX6" fmla="*/ 0 w 1925881"/>
              <a:gd name="connsiteY6" fmla="*/ 1935823 h 2236106"/>
              <a:gd name="connsiteX7" fmla="*/ 0 w 1925881"/>
              <a:gd name="connsiteY7" fmla="*/ 300283 h 2236106"/>
              <a:gd name="connsiteX8" fmla="*/ 300283 w 1925881"/>
              <a:gd name="connsiteY8" fmla="*/ 0 h 223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881" h="2236106">
                <a:moveTo>
                  <a:pt x="300283" y="0"/>
                </a:moveTo>
                <a:lnTo>
                  <a:pt x="1625598" y="0"/>
                </a:lnTo>
                <a:cubicBezTo>
                  <a:pt x="1791440" y="0"/>
                  <a:pt x="1925881" y="134441"/>
                  <a:pt x="1925881" y="300283"/>
                </a:cubicBezTo>
                <a:lnTo>
                  <a:pt x="1925881" y="1935823"/>
                </a:lnTo>
                <a:cubicBezTo>
                  <a:pt x="1925881" y="2101665"/>
                  <a:pt x="1791440" y="2236106"/>
                  <a:pt x="1625598" y="2236106"/>
                </a:cubicBezTo>
                <a:lnTo>
                  <a:pt x="300283" y="2236106"/>
                </a:lnTo>
                <a:cubicBezTo>
                  <a:pt x="134441" y="2236106"/>
                  <a:pt x="0" y="2101665"/>
                  <a:pt x="0" y="1935823"/>
                </a:cubicBezTo>
                <a:lnTo>
                  <a:pt x="0" y="300283"/>
                </a:lnTo>
                <a:cubicBezTo>
                  <a:pt x="0" y="134441"/>
                  <a:pt x="134441" y="0"/>
                  <a:pt x="30028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38200" dist="381000" dir="5400000" sx="95000" sy="95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algn="l">
              <a:def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lvl="0" algn="ctr"/>
            <a:r>
              <a:rPr lang="en-US" dirty="0"/>
              <a:t>Image Placeholder</a:t>
            </a:r>
          </a:p>
          <a:p>
            <a:pPr lvl="0" algn="ctr"/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B008375-0CAD-4DED-8666-D0E14405835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28880" y="2299776"/>
            <a:ext cx="1925881" cy="2236106"/>
          </a:xfrm>
          <a:custGeom>
            <a:avLst/>
            <a:gdLst>
              <a:gd name="connsiteX0" fmla="*/ 300283 w 1925881"/>
              <a:gd name="connsiteY0" fmla="*/ 0 h 2236106"/>
              <a:gd name="connsiteX1" fmla="*/ 1625598 w 1925881"/>
              <a:gd name="connsiteY1" fmla="*/ 0 h 2236106"/>
              <a:gd name="connsiteX2" fmla="*/ 1925881 w 1925881"/>
              <a:gd name="connsiteY2" fmla="*/ 300283 h 2236106"/>
              <a:gd name="connsiteX3" fmla="*/ 1925881 w 1925881"/>
              <a:gd name="connsiteY3" fmla="*/ 1935823 h 2236106"/>
              <a:gd name="connsiteX4" fmla="*/ 1625598 w 1925881"/>
              <a:gd name="connsiteY4" fmla="*/ 2236106 h 2236106"/>
              <a:gd name="connsiteX5" fmla="*/ 300283 w 1925881"/>
              <a:gd name="connsiteY5" fmla="*/ 2236106 h 2236106"/>
              <a:gd name="connsiteX6" fmla="*/ 0 w 1925881"/>
              <a:gd name="connsiteY6" fmla="*/ 1935823 h 2236106"/>
              <a:gd name="connsiteX7" fmla="*/ 0 w 1925881"/>
              <a:gd name="connsiteY7" fmla="*/ 300283 h 2236106"/>
              <a:gd name="connsiteX8" fmla="*/ 300283 w 1925881"/>
              <a:gd name="connsiteY8" fmla="*/ 0 h 223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881" h="2236106">
                <a:moveTo>
                  <a:pt x="300283" y="0"/>
                </a:moveTo>
                <a:lnTo>
                  <a:pt x="1625598" y="0"/>
                </a:lnTo>
                <a:cubicBezTo>
                  <a:pt x="1791440" y="0"/>
                  <a:pt x="1925881" y="134441"/>
                  <a:pt x="1925881" y="300283"/>
                </a:cubicBezTo>
                <a:lnTo>
                  <a:pt x="1925881" y="1935823"/>
                </a:lnTo>
                <a:cubicBezTo>
                  <a:pt x="1925881" y="2101665"/>
                  <a:pt x="1791440" y="2236106"/>
                  <a:pt x="1625598" y="2236106"/>
                </a:cubicBezTo>
                <a:lnTo>
                  <a:pt x="300283" y="2236106"/>
                </a:lnTo>
                <a:cubicBezTo>
                  <a:pt x="134441" y="2236106"/>
                  <a:pt x="0" y="2101665"/>
                  <a:pt x="0" y="1935823"/>
                </a:cubicBezTo>
                <a:lnTo>
                  <a:pt x="0" y="300283"/>
                </a:lnTo>
                <a:cubicBezTo>
                  <a:pt x="0" y="134441"/>
                  <a:pt x="134441" y="0"/>
                  <a:pt x="3002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247597C-CDF8-440C-96A6-85BDDA0623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0023" y="1015253"/>
            <a:ext cx="1925881" cy="2236106"/>
          </a:xfrm>
          <a:custGeom>
            <a:avLst/>
            <a:gdLst>
              <a:gd name="connsiteX0" fmla="*/ 300283 w 1925881"/>
              <a:gd name="connsiteY0" fmla="*/ 0 h 2236106"/>
              <a:gd name="connsiteX1" fmla="*/ 1625598 w 1925881"/>
              <a:gd name="connsiteY1" fmla="*/ 0 h 2236106"/>
              <a:gd name="connsiteX2" fmla="*/ 1925881 w 1925881"/>
              <a:gd name="connsiteY2" fmla="*/ 300283 h 2236106"/>
              <a:gd name="connsiteX3" fmla="*/ 1925881 w 1925881"/>
              <a:gd name="connsiteY3" fmla="*/ 1935823 h 2236106"/>
              <a:gd name="connsiteX4" fmla="*/ 1625598 w 1925881"/>
              <a:gd name="connsiteY4" fmla="*/ 2236106 h 2236106"/>
              <a:gd name="connsiteX5" fmla="*/ 300283 w 1925881"/>
              <a:gd name="connsiteY5" fmla="*/ 2236106 h 2236106"/>
              <a:gd name="connsiteX6" fmla="*/ 0 w 1925881"/>
              <a:gd name="connsiteY6" fmla="*/ 1935823 h 2236106"/>
              <a:gd name="connsiteX7" fmla="*/ 0 w 1925881"/>
              <a:gd name="connsiteY7" fmla="*/ 300283 h 2236106"/>
              <a:gd name="connsiteX8" fmla="*/ 300283 w 1925881"/>
              <a:gd name="connsiteY8" fmla="*/ 0 h 223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881" h="2236106">
                <a:moveTo>
                  <a:pt x="300283" y="0"/>
                </a:moveTo>
                <a:lnTo>
                  <a:pt x="1625598" y="0"/>
                </a:lnTo>
                <a:cubicBezTo>
                  <a:pt x="1791440" y="0"/>
                  <a:pt x="1925881" y="134441"/>
                  <a:pt x="1925881" y="300283"/>
                </a:cubicBezTo>
                <a:lnTo>
                  <a:pt x="1925881" y="1935823"/>
                </a:lnTo>
                <a:cubicBezTo>
                  <a:pt x="1925881" y="2101665"/>
                  <a:pt x="1791440" y="2236106"/>
                  <a:pt x="1625598" y="2236106"/>
                </a:cubicBezTo>
                <a:lnTo>
                  <a:pt x="300283" y="2236106"/>
                </a:lnTo>
                <a:cubicBezTo>
                  <a:pt x="134441" y="2236106"/>
                  <a:pt x="0" y="2101665"/>
                  <a:pt x="0" y="1935823"/>
                </a:cubicBezTo>
                <a:lnTo>
                  <a:pt x="0" y="300283"/>
                </a:lnTo>
                <a:cubicBezTo>
                  <a:pt x="0" y="134441"/>
                  <a:pt x="134441" y="0"/>
                  <a:pt x="30028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38200" dist="381000" dir="5400000" sx="95000" sy="95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algn="l">
              <a:def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lvl="0" algn="ctr"/>
            <a:r>
              <a:rPr lang="en-US" dirty="0"/>
              <a:t>Image Placeholder</a:t>
            </a:r>
          </a:p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1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FA656E3-9BB1-4C61-8F36-8C4DAFF070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9346" y="3395805"/>
            <a:ext cx="3581356" cy="2012382"/>
          </a:xfrm>
          <a:custGeom>
            <a:avLst/>
            <a:gdLst>
              <a:gd name="connsiteX0" fmla="*/ 0 w 3581356"/>
              <a:gd name="connsiteY0" fmla="*/ 0 h 2012382"/>
              <a:gd name="connsiteX1" fmla="*/ 3581356 w 3581356"/>
              <a:gd name="connsiteY1" fmla="*/ 0 h 2012382"/>
              <a:gd name="connsiteX2" fmla="*/ 3581356 w 3581356"/>
              <a:gd name="connsiteY2" fmla="*/ 2012382 h 2012382"/>
              <a:gd name="connsiteX3" fmla="*/ 0 w 3581356"/>
              <a:gd name="connsiteY3" fmla="*/ 2012382 h 20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356" h="2012382">
                <a:moveTo>
                  <a:pt x="0" y="0"/>
                </a:moveTo>
                <a:lnTo>
                  <a:pt x="3581356" y="0"/>
                </a:lnTo>
                <a:lnTo>
                  <a:pt x="3581356" y="2012382"/>
                </a:lnTo>
                <a:lnTo>
                  <a:pt x="0" y="2012382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26A2E42-D33A-4121-BFBA-E7DDC55618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1298" y="3395805"/>
            <a:ext cx="3581356" cy="2012382"/>
          </a:xfrm>
          <a:custGeom>
            <a:avLst/>
            <a:gdLst>
              <a:gd name="connsiteX0" fmla="*/ 0 w 3581356"/>
              <a:gd name="connsiteY0" fmla="*/ 0 h 2012382"/>
              <a:gd name="connsiteX1" fmla="*/ 3581356 w 3581356"/>
              <a:gd name="connsiteY1" fmla="*/ 0 h 2012382"/>
              <a:gd name="connsiteX2" fmla="*/ 3581356 w 3581356"/>
              <a:gd name="connsiteY2" fmla="*/ 2012382 h 2012382"/>
              <a:gd name="connsiteX3" fmla="*/ 0 w 3581356"/>
              <a:gd name="connsiteY3" fmla="*/ 2012382 h 20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356" h="2012382">
                <a:moveTo>
                  <a:pt x="0" y="0"/>
                </a:moveTo>
                <a:lnTo>
                  <a:pt x="3581356" y="0"/>
                </a:lnTo>
                <a:lnTo>
                  <a:pt x="3581356" y="2012382"/>
                </a:lnTo>
                <a:lnTo>
                  <a:pt x="0" y="2012382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C849C3-1BEA-4718-BB2F-2C7BC413A7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07953" y="2779188"/>
            <a:ext cx="5776096" cy="3245616"/>
          </a:xfrm>
          <a:custGeom>
            <a:avLst/>
            <a:gdLst>
              <a:gd name="connsiteX0" fmla="*/ 0 w 5776096"/>
              <a:gd name="connsiteY0" fmla="*/ 0 h 3245616"/>
              <a:gd name="connsiteX1" fmla="*/ 5776096 w 5776096"/>
              <a:gd name="connsiteY1" fmla="*/ 0 h 3245616"/>
              <a:gd name="connsiteX2" fmla="*/ 5776096 w 5776096"/>
              <a:gd name="connsiteY2" fmla="*/ 3245616 h 3245616"/>
              <a:gd name="connsiteX3" fmla="*/ 0 w 5776096"/>
              <a:gd name="connsiteY3" fmla="*/ 3245616 h 324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6096" h="3245616">
                <a:moveTo>
                  <a:pt x="0" y="0"/>
                </a:moveTo>
                <a:lnTo>
                  <a:pt x="5776096" y="0"/>
                </a:lnTo>
                <a:lnTo>
                  <a:pt x="5776096" y="3245616"/>
                </a:lnTo>
                <a:lnTo>
                  <a:pt x="0" y="3245616"/>
                </a:lnTo>
                <a:close/>
              </a:path>
            </a:pathLst>
          </a:custGeom>
          <a:effectLst>
            <a:outerShdw blurRad="838200" dist="3810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7" grpId="0"/>
      <p:bldP spid="17" grpId="1"/>
      <p:bldP spid="15" grpId="0"/>
      <p:bldP spid="1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DB028BD-AAB7-47FF-8EEF-B9B0614A7C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0185" y="3429000"/>
            <a:ext cx="1867036" cy="4089140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5958BC4-0D1F-45B1-B6C7-C2EEBB525B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68585" y="1384692"/>
            <a:ext cx="1867036" cy="4089140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8055E575-5B27-4CF8-ACDD-6D37B23945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06985" y="-659617"/>
            <a:ext cx="1867036" cy="4089140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9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3C28A09-EEEE-40A0-8BB7-B905C19A84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92457" y="1148997"/>
            <a:ext cx="3962489" cy="2495790"/>
          </a:xfrm>
          <a:custGeom>
            <a:avLst/>
            <a:gdLst>
              <a:gd name="connsiteX0" fmla="*/ 0 w 3962489"/>
              <a:gd name="connsiteY0" fmla="*/ 0 h 2495790"/>
              <a:gd name="connsiteX1" fmla="*/ 3962489 w 3962489"/>
              <a:gd name="connsiteY1" fmla="*/ 0 h 2495790"/>
              <a:gd name="connsiteX2" fmla="*/ 3962489 w 3962489"/>
              <a:gd name="connsiteY2" fmla="*/ 2495790 h 2495790"/>
              <a:gd name="connsiteX3" fmla="*/ 0 w 3962489"/>
              <a:gd name="connsiteY3" fmla="*/ 2495790 h 249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89" h="2495790">
                <a:moveTo>
                  <a:pt x="0" y="0"/>
                </a:moveTo>
                <a:lnTo>
                  <a:pt x="3962489" y="0"/>
                </a:lnTo>
                <a:lnTo>
                  <a:pt x="3962489" y="2495790"/>
                </a:lnTo>
                <a:lnTo>
                  <a:pt x="0" y="2495790"/>
                </a:lnTo>
                <a:close/>
              </a:path>
            </a:pathLst>
          </a:custGeom>
          <a:noFill/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996407-6E2C-4302-8F28-72CC0F43C1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9386" y="0"/>
            <a:ext cx="2468880" cy="5562600"/>
          </a:xfrm>
          <a:custGeom>
            <a:avLst/>
            <a:gdLst>
              <a:gd name="connsiteX0" fmla="*/ 0 w 2468880"/>
              <a:gd name="connsiteY0" fmla="*/ 0 h 5562600"/>
              <a:gd name="connsiteX1" fmla="*/ 2468880 w 2468880"/>
              <a:gd name="connsiteY1" fmla="*/ 0 h 5562600"/>
              <a:gd name="connsiteX2" fmla="*/ 2468880 w 2468880"/>
              <a:gd name="connsiteY2" fmla="*/ 5562600 h 5562600"/>
              <a:gd name="connsiteX3" fmla="*/ 0 w 246888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880" h="5562600">
                <a:moveTo>
                  <a:pt x="0" y="0"/>
                </a:moveTo>
                <a:lnTo>
                  <a:pt x="2468880" y="0"/>
                </a:lnTo>
                <a:lnTo>
                  <a:pt x="2468880" y="5562600"/>
                </a:lnTo>
                <a:lnTo>
                  <a:pt x="0" y="55626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2928536-2A97-4B60-8B2F-0DDF7DF385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15192" y="2327486"/>
            <a:ext cx="1925881" cy="2236105"/>
          </a:xfrm>
          <a:custGeom>
            <a:avLst/>
            <a:gdLst>
              <a:gd name="connsiteX0" fmla="*/ 300283 w 1925881"/>
              <a:gd name="connsiteY0" fmla="*/ 0 h 2236105"/>
              <a:gd name="connsiteX1" fmla="*/ 1625598 w 1925881"/>
              <a:gd name="connsiteY1" fmla="*/ 0 h 2236105"/>
              <a:gd name="connsiteX2" fmla="*/ 1925881 w 1925881"/>
              <a:gd name="connsiteY2" fmla="*/ 300283 h 2236105"/>
              <a:gd name="connsiteX3" fmla="*/ 1925881 w 1925881"/>
              <a:gd name="connsiteY3" fmla="*/ 1935822 h 2236105"/>
              <a:gd name="connsiteX4" fmla="*/ 1625598 w 1925881"/>
              <a:gd name="connsiteY4" fmla="*/ 2236105 h 2236105"/>
              <a:gd name="connsiteX5" fmla="*/ 300283 w 1925881"/>
              <a:gd name="connsiteY5" fmla="*/ 2236105 h 2236105"/>
              <a:gd name="connsiteX6" fmla="*/ 0 w 1925881"/>
              <a:gd name="connsiteY6" fmla="*/ 1935822 h 2236105"/>
              <a:gd name="connsiteX7" fmla="*/ 0 w 1925881"/>
              <a:gd name="connsiteY7" fmla="*/ 300283 h 2236105"/>
              <a:gd name="connsiteX8" fmla="*/ 300283 w 1925881"/>
              <a:gd name="connsiteY8" fmla="*/ 0 h 22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881" h="2236105">
                <a:moveTo>
                  <a:pt x="300283" y="0"/>
                </a:moveTo>
                <a:lnTo>
                  <a:pt x="1625598" y="0"/>
                </a:lnTo>
                <a:cubicBezTo>
                  <a:pt x="1791440" y="0"/>
                  <a:pt x="1925881" y="134441"/>
                  <a:pt x="1925881" y="300283"/>
                </a:cubicBezTo>
                <a:lnTo>
                  <a:pt x="1925881" y="1935822"/>
                </a:lnTo>
                <a:cubicBezTo>
                  <a:pt x="1925881" y="2101664"/>
                  <a:pt x="1791440" y="2236105"/>
                  <a:pt x="1625598" y="2236105"/>
                </a:cubicBezTo>
                <a:lnTo>
                  <a:pt x="300283" y="2236105"/>
                </a:lnTo>
                <a:cubicBezTo>
                  <a:pt x="134441" y="2236105"/>
                  <a:pt x="0" y="2101664"/>
                  <a:pt x="0" y="1935822"/>
                </a:cubicBezTo>
                <a:lnTo>
                  <a:pt x="0" y="300283"/>
                </a:lnTo>
                <a:cubicBezTo>
                  <a:pt x="0" y="134441"/>
                  <a:pt x="134441" y="0"/>
                  <a:pt x="300283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EB0855-0581-4644-A42B-F8E5AB25D8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6693" y="2965230"/>
            <a:ext cx="4504152" cy="2530905"/>
          </a:xfrm>
          <a:custGeom>
            <a:avLst/>
            <a:gdLst>
              <a:gd name="connsiteX0" fmla="*/ 0 w 4504152"/>
              <a:gd name="connsiteY0" fmla="*/ 0 h 2530905"/>
              <a:gd name="connsiteX1" fmla="*/ 4504152 w 4504152"/>
              <a:gd name="connsiteY1" fmla="*/ 0 h 2530905"/>
              <a:gd name="connsiteX2" fmla="*/ 4504152 w 4504152"/>
              <a:gd name="connsiteY2" fmla="*/ 2530905 h 2530905"/>
              <a:gd name="connsiteX3" fmla="*/ 0 w 4504152"/>
              <a:gd name="connsiteY3" fmla="*/ 2530905 h 25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4152" h="2530905">
                <a:moveTo>
                  <a:pt x="0" y="0"/>
                </a:moveTo>
                <a:lnTo>
                  <a:pt x="4504152" y="0"/>
                </a:lnTo>
                <a:lnTo>
                  <a:pt x="4504152" y="2530905"/>
                </a:lnTo>
                <a:lnTo>
                  <a:pt x="0" y="2530905"/>
                </a:lnTo>
                <a:close/>
              </a:path>
            </a:pathLst>
          </a:custGeom>
          <a:noFill/>
          <a:effectLst>
            <a:outerShdw blurRad="457200" dist="76200" dir="5400000" sx="94000" sy="94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54C769-60FA-435F-A938-4A58C52C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51155" y="2965231"/>
            <a:ext cx="4504152" cy="2530905"/>
          </a:xfrm>
          <a:custGeom>
            <a:avLst/>
            <a:gdLst>
              <a:gd name="connsiteX0" fmla="*/ 0 w 4504152"/>
              <a:gd name="connsiteY0" fmla="*/ 0 h 2530905"/>
              <a:gd name="connsiteX1" fmla="*/ 4504152 w 4504152"/>
              <a:gd name="connsiteY1" fmla="*/ 0 h 2530905"/>
              <a:gd name="connsiteX2" fmla="*/ 4504152 w 4504152"/>
              <a:gd name="connsiteY2" fmla="*/ 2530905 h 2530905"/>
              <a:gd name="connsiteX3" fmla="*/ 0 w 4504152"/>
              <a:gd name="connsiteY3" fmla="*/ 2530905 h 25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4152" h="2530905">
                <a:moveTo>
                  <a:pt x="0" y="0"/>
                </a:moveTo>
                <a:lnTo>
                  <a:pt x="4504152" y="0"/>
                </a:lnTo>
                <a:lnTo>
                  <a:pt x="4504152" y="2530905"/>
                </a:lnTo>
                <a:lnTo>
                  <a:pt x="0" y="2530905"/>
                </a:lnTo>
                <a:close/>
              </a:path>
            </a:pathLst>
          </a:custGeom>
          <a:noFill/>
          <a:effectLst>
            <a:outerShdw blurRad="457200" dist="76200" dir="5400000" sx="94000" sy="94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08A47B-11C1-4BA8-A423-C4B42B47D5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25814" y="970265"/>
            <a:ext cx="2245525" cy="4918100"/>
          </a:xfrm>
          <a:custGeom>
            <a:avLst/>
            <a:gdLst>
              <a:gd name="connsiteX0" fmla="*/ 233747 w 2245525"/>
              <a:gd name="connsiteY0" fmla="*/ 1 h 4918100"/>
              <a:gd name="connsiteX1" fmla="*/ 439911 w 2245525"/>
              <a:gd name="connsiteY1" fmla="*/ 1 h 4918100"/>
              <a:gd name="connsiteX2" fmla="*/ 482930 w 2245525"/>
              <a:gd name="connsiteY2" fmla="*/ 43127 h 4918100"/>
              <a:gd name="connsiteX3" fmla="*/ 482920 w 2245525"/>
              <a:gd name="connsiteY3" fmla="*/ 44075 h 4918100"/>
              <a:gd name="connsiteX4" fmla="*/ 619116 w 2245525"/>
              <a:gd name="connsiteY4" fmla="*/ 179576 h 4918100"/>
              <a:gd name="connsiteX5" fmla="*/ 1632018 w 2245525"/>
              <a:gd name="connsiteY5" fmla="*/ 179576 h 4918100"/>
              <a:gd name="connsiteX6" fmla="*/ 1767592 w 2245525"/>
              <a:gd name="connsiteY6" fmla="*/ 44075 h 4918100"/>
              <a:gd name="connsiteX7" fmla="*/ 1810601 w 2245525"/>
              <a:gd name="connsiteY7" fmla="*/ 783 h 4918100"/>
              <a:gd name="connsiteX8" fmla="*/ 2013181 w 2245525"/>
              <a:gd name="connsiteY8" fmla="*/ 783 h 4918100"/>
              <a:gd name="connsiteX9" fmla="*/ 2245525 w 2245525"/>
              <a:gd name="connsiteY9" fmla="*/ 233653 h 4918100"/>
              <a:gd name="connsiteX10" fmla="*/ 2245525 w 2245525"/>
              <a:gd name="connsiteY10" fmla="*/ 4683666 h 4918100"/>
              <a:gd name="connsiteX11" fmla="*/ 2011778 w 2245525"/>
              <a:gd name="connsiteY11" fmla="*/ 4918100 h 4918100"/>
              <a:gd name="connsiteX12" fmla="*/ 232967 w 2245525"/>
              <a:gd name="connsiteY12" fmla="*/ 4918100 h 4918100"/>
              <a:gd name="connsiteX13" fmla="*/ 0 w 2245525"/>
              <a:gd name="connsiteY13" fmla="*/ 4683666 h 4918100"/>
              <a:gd name="connsiteX14" fmla="*/ 0 w 2245525"/>
              <a:gd name="connsiteY14" fmla="*/ 233653 h 4918100"/>
              <a:gd name="connsiteX15" fmla="*/ 233747 w 2245525"/>
              <a:gd name="connsiteY15" fmla="*/ 1 h 491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5525" h="4918100">
                <a:moveTo>
                  <a:pt x="233747" y="1"/>
                </a:moveTo>
                <a:lnTo>
                  <a:pt x="439911" y="1"/>
                </a:lnTo>
                <a:cubicBezTo>
                  <a:pt x="463664" y="-4"/>
                  <a:pt x="482925" y="19303"/>
                  <a:pt x="482930" y="43127"/>
                </a:cubicBezTo>
                <a:cubicBezTo>
                  <a:pt x="482930" y="43443"/>
                  <a:pt x="482927" y="43758"/>
                  <a:pt x="482920" y="44075"/>
                </a:cubicBezTo>
                <a:cubicBezTo>
                  <a:pt x="483349" y="119158"/>
                  <a:pt x="544251" y="179751"/>
                  <a:pt x="619116" y="179576"/>
                </a:cubicBezTo>
                <a:lnTo>
                  <a:pt x="1632018" y="179576"/>
                </a:lnTo>
                <a:cubicBezTo>
                  <a:pt x="1706640" y="179407"/>
                  <a:pt x="1767163" y="118915"/>
                  <a:pt x="1767592" y="44075"/>
                </a:cubicBezTo>
                <a:cubicBezTo>
                  <a:pt x="1767592" y="20226"/>
                  <a:pt x="1786822" y="868"/>
                  <a:pt x="1810601" y="783"/>
                </a:cubicBezTo>
                <a:lnTo>
                  <a:pt x="2013181" y="783"/>
                </a:lnTo>
                <a:cubicBezTo>
                  <a:pt x="2141122" y="1550"/>
                  <a:pt x="2244674" y="105337"/>
                  <a:pt x="2245525" y="233653"/>
                </a:cubicBezTo>
                <a:lnTo>
                  <a:pt x="2245525" y="4683666"/>
                </a:lnTo>
                <a:cubicBezTo>
                  <a:pt x="2245525" y="4813140"/>
                  <a:pt x="2140872" y="4918100"/>
                  <a:pt x="2011778" y="4918100"/>
                </a:cubicBezTo>
                <a:lnTo>
                  <a:pt x="232967" y="4918100"/>
                </a:lnTo>
                <a:cubicBezTo>
                  <a:pt x="104177" y="4917668"/>
                  <a:pt x="0" y="4812834"/>
                  <a:pt x="0" y="4683666"/>
                </a:cubicBezTo>
                <a:lnTo>
                  <a:pt x="0" y="233653"/>
                </a:lnTo>
                <a:cubicBezTo>
                  <a:pt x="429" y="104485"/>
                  <a:pt x="104955" y="1"/>
                  <a:pt x="233747" y="1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1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45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DC33F9-D236-43AF-ABC0-AEFDB7BEC1E8}"/>
              </a:ext>
            </a:extLst>
          </p:cNvPr>
          <p:cNvSpPr/>
          <p:nvPr userDrawn="1"/>
        </p:nvSpPr>
        <p:spPr>
          <a:xfrm>
            <a:off x="0" y="1"/>
            <a:ext cx="5088193" cy="5521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670C07-53F3-4106-A13A-D25C29F93958}"/>
              </a:ext>
            </a:extLst>
          </p:cNvPr>
          <p:cNvGrpSpPr/>
          <p:nvPr userDrawn="1"/>
        </p:nvGrpSpPr>
        <p:grpSpPr>
          <a:xfrm>
            <a:off x="1024835" y="2676578"/>
            <a:ext cx="5159701" cy="3171598"/>
            <a:chOff x="4902604" y="891789"/>
            <a:chExt cx="5245287" cy="3224206"/>
          </a:xfrm>
        </p:grpSpPr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0D0165E9-7221-4CB2-A7E4-1C24B8A5024A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7798" cap="flat">
              <a:noFill/>
              <a:prstDash val="solid"/>
              <a:miter/>
            </a:ln>
            <a:effectLst>
              <a:outerShdw blurRad="965200" dist="431800" dir="5400000" algn="t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E35F0DBA-C248-49B2-A425-94BDF9B4866E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DF0C2D7D-8294-4176-BC47-F880FC9D0A88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F3D209A6-9325-4C33-BBDF-5623C397A2CA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31E571CD-4107-46CC-A2EA-56A4814EB87D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9CD86B1F-27F8-4F5B-9AD2-0254EDD3ACAD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BEE5ABCB-6294-431E-85C4-8F187A0333A9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61B6EC5-56C5-4268-8C76-DAA64991C4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3188" y="2861341"/>
            <a:ext cx="4222771" cy="2659731"/>
          </a:xfrm>
          <a:custGeom>
            <a:avLst/>
            <a:gdLst>
              <a:gd name="connsiteX0" fmla="*/ 0 w 4222771"/>
              <a:gd name="connsiteY0" fmla="*/ 0 h 2659731"/>
              <a:gd name="connsiteX1" fmla="*/ 4222771 w 4222771"/>
              <a:gd name="connsiteY1" fmla="*/ 0 h 2659731"/>
              <a:gd name="connsiteX2" fmla="*/ 4222771 w 4222771"/>
              <a:gd name="connsiteY2" fmla="*/ 2659731 h 2659731"/>
              <a:gd name="connsiteX3" fmla="*/ 0 w 4222771"/>
              <a:gd name="connsiteY3" fmla="*/ 2659731 h 265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2771" h="2659731">
                <a:moveTo>
                  <a:pt x="0" y="0"/>
                </a:moveTo>
                <a:lnTo>
                  <a:pt x="4222771" y="0"/>
                </a:lnTo>
                <a:lnTo>
                  <a:pt x="4222771" y="2659731"/>
                </a:lnTo>
                <a:lnTo>
                  <a:pt x="0" y="265973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9562-53D5-4731-9135-DA49F440FC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092" y="3527995"/>
            <a:ext cx="3972049" cy="2501813"/>
          </a:xfrm>
          <a:prstGeom prst="roundRect">
            <a:avLst>
              <a:gd name="adj" fmla="val 5064"/>
            </a:avLst>
          </a:prstGeom>
          <a:noFill/>
          <a:ln w="38100">
            <a:solidFill>
              <a:schemeClr val="bg1"/>
            </a:solidFill>
          </a:ln>
          <a:effectLst>
            <a:outerShdw blurRad="495300" dist="457200" dir="5400000" sx="96000" sy="96000" algn="t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8E343B5-BCD3-4E82-BE34-0C1A59C70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96416" y="1559990"/>
            <a:ext cx="3972049" cy="2501813"/>
          </a:xfrm>
          <a:prstGeom prst="roundRect">
            <a:avLst>
              <a:gd name="adj" fmla="val 5644"/>
            </a:avLst>
          </a:prstGeom>
          <a:noFill/>
          <a:ln w="38100">
            <a:solidFill>
              <a:schemeClr val="bg1"/>
            </a:solidFill>
          </a:ln>
          <a:effectLst>
            <a:outerShdw blurRad="1270000" dist="520700" dir="5400000" sx="96000" sy="96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5" grpId="0" animBg="1"/>
      <p:bldP spid="2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7B33C1-D076-481B-A52E-11B54EA3799C}"/>
              </a:ext>
            </a:extLst>
          </p:cNvPr>
          <p:cNvSpPr/>
          <p:nvPr userDrawn="1"/>
        </p:nvSpPr>
        <p:spPr>
          <a:xfrm>
            <a:off x="0" y="4524703"/>
            <a:ext cx="12192000" cy="2333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EEB190-2B1C-46DC-A6E3-66D1F7367D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48285" y="1220372"/>
            <a:ext cx="5643716" cy="5025201"/>
          </a:xfrm>
          <a:custGeom>
            <a:avLst/>
            <a:gdLst>
              <a:gd name="connsiteX0" fmla="*/ 0 w 5643716"/>
              <a:gd name="connsiteY0" fmla="*/ 0 h 5025201"/>
              <a:gd name="connsiteX1" fmla="*/ 5643716 w 5643716"/>
              <a:gd name="connsiteY1" fmla="*/ 0 h 5025201"/>
              <a:gd name="connsiteX2" fmla="*/ 5643716 w 5643716"/>
              <a:gd name="connsiteY2" fmla="*/ 5025201 h 5025201"/>
              <a:gd name="connsiteX3" fmla="*/ 0 w 5643716"/>
              <a:gd name="connsiteY3" fmla="*/ 5025201 h 502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3716" h="5025201">
                <a:moveTo>
                  <a:pt x="0" y="0"/>
                </a:moveTo>
                <a:lnTo>
                  <a:pt x="5643716" y="0"/>
                </a:lnTo>
                <a:lnTo>
                  <a:pt x="5643716" y="5025201"/>
                </a:lnTo>
                <a:lnTo>
                  <a:pt x="0" y="502520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92BBC1E-D793-4744-91F6-13EB28255D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17373" y="0"/>
            <a:ext cx="8974627" cy="6858000"/>
          </a:xfrm>
          <a:custGeom>
            <a:avLst/>
            <a:gdLst>
              <a:gd name="connsiteX0" fmla="*/ 0 w 8200571"/>
              <a:gd name="connsiteY0" fmla="*/ 0 h 6858000"/>
              <a:gd name="connsiteX1" fmla="*/ 8200571 w 8200571"/>
              <a:gd name="connsiteY1" fmla="*/ 0 h 6858000"/>
              <a:gd name="connsiteX2" fmla="*/ 8200571 w 8200571"/>
              <a:gd name="connsiteY2" fmla="*/ 6858000 h 6858000"/>
              <a:gd name="connsiteX3" fmla="*/ 0 w 82005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1" h="6858000">
                <a:moveTo>
                  <a:pt x="0" y="0"/>
                </a:moveTo>
                <a:lnTo>
                  <a:pt x="8200571" y="0"/>
                </a:lnTo>
                <a:lnTo>
                  <a:pt x="8200571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6EEE8D-62FE-4CAA-BDB8-A80E127995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17372" y="2448232"/>
            <a:ext cx="5757255" cy="4409768"/>
          </a:xfrm>
          <a:custGeom>
            <a:avLst/>
            <a:gdLst>
              <a:gd name="connsiteX0" fmla="*/ 0 w 5757255"/>
              <a:gd name="connsiteY0" fmla="*/ 0 h 4409768"/>
              <a:gd name="connsiteX1" fmla="*/ 5757255 w 5757255"/>
              <a:gd name="connsiteY1" fmla="*/ 0 h 4409768"/>
              <a:gd name="connsiteX2" fmla="*/ 5757255 w 5757255"/>
              <a:gd name="connsiteY2" fmla="*/ 4409768 h 4409768"/>
              <a:gd name="connsiteX3" fmla="*/ 0 w 5757255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7255" h="4409768">
                <a:moveTo>
                  <a:pt x="0" y="0"/>
                </a:moveTo>
                <a:lnTo>
                  <a:pt x="5757255" y="0"/>
                </a:lnTo>
                <a:lnTo>
                  <a:pt x="5757255" y="4409768"/>
                </a:lnTo>
                <a:lnTo>
                  <a:pt x="0" y="4409768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74926C-DFFE-4FA5-AFAC-4CD538D772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05967" y="4003942"/>
            <a:ext cx="3808236" cy="2072642"/>
          </a:xfrm>
          <a:custGeom>
            <a:avLst/>
            <a:gdLst>
              <a:gd name="connsiteX0" fmla="*/ 0 w 3808236"/>
              <a:gd name="connsiteY0" fmla="*/ 0 h 2072642"/>
              <a:gd name="connsiteX1" fmla="*/ 3808236 w 3808236"/>
              <a:gd name="connsiteY1" fmla="*/ 0 h 2072642"/>
              <a:gd name="connsiteX2" fmla="*/ 3808236 w 3808236"/>
              <a:gd name="connsiteY2" fmla="*/ 2072642 h 2072642"/>
              <a:gd name="connsiteX3" fmla="*/ 0 w 3808236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236" h="2072642">
                <a:moveTo>
                  <a:pt x="0" y="0"/>
                </a:moveTo>
                <a:lnTo>
                  <a:pt x="3808236" y="0"/>
                </a:lnTo>
                <a:lnTo>
                  <a:pt x="3808236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663603-06E7-47C9-AE53-73790E11BE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05967" y="4003942"/>
            <a:ext cx="3808236" cy="2072642"/>
          </a:xfrm>
          <a:custGeom>
            <a:avLst/>
            <a:gdLst>
              <a:gd name="connsiteX0" fmla="*/ 0 w 3808236"/>
              <a:gd name="connsiteY0" fmla="*/ 0 h 2072642"/>
              <a:gd name="connsiteX1" fmla="*/ 3808236 w 3808236"/>
              <a:gd name="connsiteY1" fmla="*/ 0 h 2072642"/>
              <a:gd name="connsiteX2" fmla="*/ 3808236 w 3808236"/>
              <a:gd name="connsiteY2" fmla="*/ 2072642 h 2072642"/>
              <a:gd name="connsiteX3" fmla="*/ 0 w 3808236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236" h="2072642">
                <a:moveTo>
                  <a:pt x="0" y="0"/>
                </a:moveTo>
                <a:lnTo>
                  <a:pt x="3808236" y="0"/>
                </a:lnTo>
                <a:lnTo>
                  <a:pt x="3808236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6D46ED-B9D1-4A9D-829B-98150A9877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7557" y="781414"/>
            <a:ext cx="1848474" cy="2072642"/>
          </a:xfrm>
          <a:custGeom>
            <a:avLst/>
            <a:gdLst>
              <a:gd name="connsiteX0" fmla="*/ 0 w 1848474"/>
              <a:gd name="connsiteY0" fmla="*/ 0 h 2072642"/>
              <a:gd name="connsiteX1" fmla="*/ 1848474 w 1848474"/>
              <a:gd name="connsiteY1" fmla="*/ 0 h 2072642"/>
              <a:gd name="connsiteX2" fmla="*/ 1848474 w 1848474"/>
              <a:gd name="connsiteY2" fmla="*/ 2072642 h 2072642"/>
              <a:gd name="connsiteX3" fmla="*/ 0 w 1848474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474" h="2072642">
                <a:moveTo>
                  <a:pt x="0" y="0"/>
                </a:moveTo>
                <a:lnTo>
                  <a:pt x="1848474" y="0"/>
                </a:lnTo>
                <a:lnTo>
                  <a:pt x="1848474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0A45C4-768E-4E22-81AC-EFBCB504EC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77799" y="781414"/>
            <a:ext cx="1848474" cy="2072642"/>
          </a:xfrm>
          <a:custGeom>
            <a:avLst/>
            <a:gdLst>
              <a:gd name="connsiteX0" fmla="*/ 0 w 1848474"/>
              <a:gd name="connsiteY0" fmla="*/ 0 h 2072642"/>
              <a:gd name="connsiteX1" fmla="*/ 1848474 w 1848474"/>
              <a:gd name="connsiteY1" fmla="*/ 0 h 2072642"/>
              <a:gd name="connsiteX2" fmla="*/ 1848474 w 1848474"/>
              <a:gd name="connsiteY2" fmla="*/ 2072642 h 2072642"/>
              <a:gd name="connsiteX3" fmla="*/ 0 w 1848474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474" h="2072642">
                <a:moveTo>
                  <a:pt x="0" y="0"/>
                </a:moveTo>
                <a:lnTo>
                  <a:pt x="1848474" y="0"/>
                </a:lnTo>
                <a:lnTo>
                  <a:pt x="1848474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C566EA-F0A2-4095-B025-1067AE369F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7779" y="781414"/>
            <a:ext cx="3808236" cy="2072642"/>
          </a:xfrm>
          <a:custGeom>
            <a:avLst/>
            <a:gdLst>
              <a:gd name="connsiteX0" fmla="*/ 0 w 3808236"/>
              <a:gd name="connsiteY0" fmla="*/ 0 h 2072642"/>
              <a:gd name="connsiteX1" fmla="*/ 3808236 w 3808236"/>
              <a:gd name="connsiteY1" fmla="*/ 0 h 2072642"/>
              <a:gd name="connsiteX2" fmla="*/ 3808236 w 3808236"/>
              <a:gd name="connsiteY2" fmla="*/ 2072642 h 2072642"/>
              <a:gd name="connsiteX3" fmla="*/ 0 w 3808236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236" h="2072642">
                <a:moveTo>
                  <a:pt x="0" y="0"/>
                </a:moveTo>
                <a:lnTo>
                  <a:pt x="3808236" y="0"/>
                </a:lnTo>
                <a:lnTo>
                  <a:pt x="3808236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A33D15-A431-49FA-8AD1-794F45A234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05967" y="4003942"/>
            <a:ext cx="1848474" cy="2072642"/>
          </a:xfrm>
          <a:custGeom>
            <a:avLst/>
            <a:gdLst>
              <a:gd name="connsiteX0" fmla="*/ 0 w 1848474"/>
              <a:gd name="connsiteY0" fmla="*/ 0 h 2072642"/>
              <a:gd name="connsiteX1" fmla="*/ 1848474 w 1848474"/>
              <a:gd name="connsiteY1" fmla="*/ 0 h 2072642"/>
              <a:gd name="connsiteX2" fmla="*/ 1848474 w 1848474"/>
              <a:gd name="connsiteY2" fmla="*/ 2072642 h 2072642"/>
              <a:gd name="connsiteX3" fmla="*/ 0 w 1848474"/>
              <a:gd name="connsiteY3" fmla="*/ 2072642 h 20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474" h="2072642">
                <a:moveTo>
                  <a:pt x="0" y="0"/>
                </a:moveTo>
                <a:lnTo>
                  <a:pt x="1848474" y="0"/>
                </a:lnTo>
                <a:lnTo>
                  <a:pt x="1848474" y="2072642"/>
                </a:lnTo>
                <a:lnTo>
                  <a:pt x="0" y="2072642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106CF9-BDC9-448B-A7C5-5339177D690E}"/>
              </a:ext>
            </a:extLst>
          </p:cNvPr>
          <p:cNvSpPr/>
          <p:nvPr userDrawn="1"/>
        </p:nvSpPr>
        <p:spPr>
          <a:xfrm>
            <a:off x="8481848" y="0"/>
            <a:ext cx="37101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468532-88BB-4908-817A-9DD066326C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39801" y="0"/>
            <a:ext cx="2642676" cy="5582051"/>
          </a:xfrm>
          <a:custGeom>
            <a:avLst/>
            <a:gdLst>
              <a:gd name="connsiteX0" fmla="*/ 0 w 2642676"/>
              <a:gd name="connsiteY0" fmla="*/ 0 h 5582051"/>
              <a:gd name="connsiteX1" fmla="*/ 2642676 w 2642676"/>
              <a:gd name="connsiteY1" fmla="*/ 0 h 5582051"/>
              <a:gd name="connsiteX2" fmla="*/ 2642676 w 2642676"/>
              <a:gd name="connsiteY2" fmla="*/ 5582051 h 5582051"/>
              <a:gd name="connsiteX3" fmla="*/ 0 w 2642676"/>
              <a:gd name="connsiteY3" fmla="*/ 5582051 h 558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676" h="5582051">
                <a:moveTo>
                  <a:pt x="0" y="0"/>
                </a:moveTo>
                <a:lnTo>
                  <a:pt x="2642676" y="0"/>
                </a:lnTo>
                <a:lnTo>
                  <a:pt x="2642676" y="5582051"/>
                </a:lnTo>
                <a:lnTo>
                  <a:pt x="0" y="558205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4CEDC0-7404-4096-8B6B-B5B930CD58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0750" y="0"/>
            <a:ext cx="6171250" cy="5486400"/>
          </a:xfrm>
          <a:custGeom>
            <a:avLst/>
            <a:gdLst>
              <a:gd name="connsiteX0" fmla="*/ 0 w 6171250"/>
              <a:gd name="connsiteY0" fmla="*/ 0 h 5486400"/>
              <a:gd name="connsiteX1" fmla="*/ 6171250 w 6171250"/>
              <a:gd name="connsiteY1" fmla="*/ 0 h 5486400"/>
              <a:gd name="connsiteX2" fmla="*/ 6171250 w 6171250"/>
              <a:gd name="connsiteY2" fmla="*/ 5486400 h 5486400"/>
              <a:gd name="connsiteX3" fmla="*/ 0 w 617125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1250" h="5486400">
                <a:moveTo>
                  <a:pt x="0" y="0"/>
                </a:moveTo>
                <a:lnTo>
                  <a:pt x="6171250" y="0"/>
                </a:lnTo>
                <a:lnTo>
                  <a:pt x="6171250" y="5486400"/>
                </a:lnTo>
                <a:lnTo>
                  <a:pt x="0" y="54864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1FF62DD-8FF7-4882-A132-57160FD497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4206304"/>
            <a:ext cx="12192000" cy="2651697"/>
          </a:xfrm>
          <a:custGeom>
            <a:avLst/>
            <a:gdLst>
              <a:gd name="connsiteX0" fmla="*/ 0 w 12192000"/>
              <a:gd name="connsiteY0" fmla="*/ 0 h 2651697"/>
              <a:gd name="connsiteX1" fmla="*/ 12192000 w 12192000"/>
              <a:gd name="connsiteY1" fmla="*/ 0 h 2651697"/>
              <a:gd name="connsiteX2" fmla="*/ 12192000 w 12192000"/>
              <a:gd name="connsiteY2" fmla="*/ 2651697 h 2651697"/>
              <a:gd name="connsiteX3" fmla="*/ 0 w 12192000"/>
              <a:gd name="connsiteY3" fmla="*/ 2651697 h 265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51697">
                <a:moveTo>
                  <a:pt x="0" y="0"/>
                </a:moveTo>
                <a:lnTo>
                  <a:pt x="12192000" y="0"/>
                </a:lnTo>
                <a:lnTo>
                  <a:pt x="12192000" y="2651697"/>
                </a:lnTo>
                <a:lnTo>
                  <a:pt x="0" y="2651697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37DA76-F4C2-4C17-A748-0D68737765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31958"/>
            <a:ext cx="7644170" cy="3099174"/>
          </a:xfrm>
          <a:custGeom>
            <a:avLst/>
            <a:gdLst>
              <a:gd name="connsiteX0" fmla="*/ 0 w 7644170"/>
              <a:gd name="connsiteY0" fmla="*/ 0 h 3099174"/>
              <a:gd name="connsiteX1" fmla="*/ 7644170 w 7644170"/>
              <a:gd name="connsiteY1" fmla="*/ 0 h 3099174"/>
              <a:gd name="connsiteX2" fmla="*/ 7644170 w 7644170"/>
              <a:gd name="connsiteY2" fmla="*/ 3099174 h 3099174"/>
              <a:gd name="connsiteX3" fmla="*/ 0 w 7644170"/>
              <a:gd name="connsiteY3" fmla="*/ 3099174 h 309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4170" h="3099174">
                <a:moveTo>
                  <a:pt x="0" y="0"/>
                </a:moveTo>
                <a:lnTo>
                  <a:pt x="7644170" y="0"/>
                </a:lnTo>
                <a:lnTo>
                  <a:pt x="7644170" y="3099174"/>
                </a:lnTo>
                <a:lnTo>
                  <a:pt x="0" y="3099174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873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167722-83A1-449D-8896-DE10277C2D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6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C70EC1-04C9-440E-9C1A-DFDBD7284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578772" cy="6858000"/>
          </a:xfrm>
          <a:custGeom>
            <a:avLst/>
            <a:gdLst>
              <a:gd name="connsiteX0" fmla="*/ 0 w 3578772"/>
              <a:gd name="connsiteY0" fmla="*/ 0 h 6858000"/>
              <a:gd name="connsiteX1" fmla="*/ 3578772 w 3578772"/>
              <a:gd name="connsiteY1" fmla="*/ 0 h 6858000"/>
              <a:gd name="connsiteX2" fmla="*/ 3578772 w 3578772"/>
              <a:gd name="connsiteY2" fmla="*/ 6858000 h 6858000"/>
              <a:gd name="connsiteX3" fmla="*/ 0 w 3578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772" h="6858000">
                <a:moveTo>
                  <a:pt x="0" y="0"/>
                </a:moveTo>
                <a:lnTo>
                  <a:pt x="3578772" y="0"/>
                </a:lnTo>
                <a:lnTo>
                  <a:pt x="3578772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53D509-BC64-4537-B2C8-9162013C2F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69419" y="913467"/>
            <a:ext cx="2588660" cy="2588660"/>
          </a:xfrm>
          <a:custGeom>
            <a:avLst/>
            <a:gdLst>
              <a:gd name="connsiteX0" fmla="*/ 1294330 w 2588660"/>
              <a:gd name="connsiteY0" fmla="*/ 0 h 2588660"/>
              <a:gd name="connsiteX1" fmla="*/ 2588660 w 2588660"/>
              <a:gd name="connsiteY1" fmla="*/ 1294330 h 2588660"/>
              <a:gd name="connsiteX2" fmla="*/ 1294330 w 2588660"/>
              <a:gd name="connsiteY2" fmla="*/ 2588660 h 2588660"/>
              <a:gd name="connsiteX3" fmla="*/ 0 w 2588660"/>
              <a:gd name="connsiteY3" fmla="*/ 1294330 h 2588660"/>
              <a:gd name="connsiteX4" fmla="*/ 1294330 w 2588660"/>
              <a:gd name="connsiteY4" fmla="*/ 0 h 25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660" h="2588660">
                <a:moveTo>
                  <a:pt x="1294330" y="0"/>
                </a:moveTo>
                <a:cubicBezTo>
                  <a:pt x="2009169" y="0"/>
                  <a:pt x="2588660" y="579491"/>
                  <a:pt x="2588660" y="1294330"/>
                </a:cubicBezTo>
                <a:cubicBezTo>
                  <a:pt x="2588660" y="2009169"/>
                  <a:pt x="2009169" y="2588660"/>
                  <a:pt x="1294330" y="2588660"/>
                </a:cubicBezTo>
                <a:cubicBezTo>
                  <a:pt x="579491" y="2588660"/>
                  <a:pt x="0" y="2009169"/>
                  <a:pt x="0" y="1294330"/>
                </a:cubicBezTo>
                <a:cubicBezTo>
                  <a:pt x="0" y="579491"/>
                  <a:pt x="579491" y="0"/>
                  <a:pt x="129433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7600F3-8ECC-486B-A33A-DEA650F791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6604" y="3418004"/>
            <a:ext cx="2588660" cy="2588660"/>
          </a:xfrm>
          <a:custGeom>
            <a:avLst/>
            <a:gdLst>
              <a:gd name="connsiteX0" fmla="*/ 1294330 w 2588660"/>
              <a:gd name="connsiteY0" fmla="*/ 0 h 2588660"/>
              <a:gd name="connsiteX1" fmla="*/ 2588660 w 2588660"/>
              <a:gd name="connsiteY1" fmla="*/ 1294330 h 2588660"/>
              <a:gd name="connsiteX2" fmla="*/ 1294330 w 2588660"/>
              <a:gd name="connsiteY2" fmla="*/ 2588660 h 2588660"/>
              <a:gd name="connsiteX3" fmla="*/ 0 w 2588660"/>
              <a:gd name="connsiteY3" fmla="*/ 1294330 h 2588660"/>
              <a:gd name="connsiteX4" fmla="*/ 1294330 w 2588660"/>
              <a:gd name="connsiteY4" fmla="*/ 0 h 25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660" h="2588660">
                <a:moveTo>
                  <a:pt x="1294330" y="0"/>
                </a:moveTo>
                <a:cubicBezTo>
                  <a:pt x="2009169" y="0"/>
                  <a:pt x="2588660" y="579491"/>
                  <a:pt x="2588660" y="1294330"/>
                </a:cubicBezTo>
                <a:cubicBezTo>
                  <a:pt x="2588660" y="2009169"/>
                  <a:pt x="2009169" y="2588660"/>
                  <a:pt x="1294330" y="2588660"/>
                </a:cubicBezTo>
                <a:cubicBezTo>
                  <a:pt x="579491" y="2588660"/>
                  <a:pt x="0" y="2009169"/>
                  <a:pt x="0" y="1294330"/>
                </a:cubicBezTo>
                <a:cubicBezTo>
                  <a:pt x="0" y="579491"/>
                  <a:pt x="579491" y="0"/>
                  <a:pt x="1294330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C1DA1-AB6A-4CC2-B5CA-4A2BBECE42A8}"/>
              </a:ext>
            </a:extLst>
          </p:cNvPr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916A4E-9D6B-4C7A-AC63-7FC509A7B0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6193" y="1166648"/>
            <a:ext cx="3468414" cy="4524704"/>
          </a:xfrm>
          <a:custGeom>
            <a:avLst/>
            <a:gdLst>
              <a:gd name="connsiteX0" fmla="*/ 0 w 3468414"/>
              <a:gd name="connsiteY0" fmla="*/ 0 h 4524704"/>
              <a:gd name="connsiteX1" fmla="*/ 3468414 w 3468414"/>
              <a:gd name="connsiteY1" fmla="*/ 0 h 4524704"/>
              <a:gd name="connsiteX2" fmla="*/ 3468414 w 3468414"/>
              <a:gd name="connsiteY2" fmla="*/ 4524704 h 4524704"/>
              <a:gd name="connsiteX3" fmla="*/ 0 w 3468414"/>
              <a:gd name="connsiteY3" fmla="*/ 4524704 h 452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14" h="4524704">
                <a:moveTo>
                  <a:pt x="0" y="0"/>
                </a:moveTo>
                <a:lnTo>
                  <a:pt x="3468414" y="0"/>
                </a:lnTo>
                <a:lnTo>
                  <a:pt x="3468414" y="4524704"/>
                </a:lnTo>
                <a:lnTo>
                  <a:pt x="0" y="4524704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77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D1E2CE-7E19-4C72-822B-FC82631A57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401" y="685800"/>
            <a:ext cx="5867401" cy="6172200"/>
          </a:xfrm>
          <a:custGeom>
            <a:avLst/>
            <a:gdLst>
              <a:gd name="connsiteX0" fmla="*/ 0 w 5867401"/>
              <a:gd name="connsiteY0" fmla="*/ 0 h 6172200"/>
              <a:gd name="connsiteX1" fmla="*/ 5867401 w 5867401"/>
              <a:gd name="connsiteY1" fmla="*/ 0 h 6172200"/>
              <a:gd name="connsiteX2" fmla="*/ 5867401 w 5867401"/>
              <a:gd name="connsiteY2" fmla="*/ 6172200 h 6172200"/>
              <a:gd name="connsiteX3" fmla="*/ 0 w 5867401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401" h="6172200">
                <a:moveTo>
                  <a:pt x="0" y="0"/>
                </a:moveTo>
                <a:lnTo>
                  <a:pt x="5867401" y="0"/>
                </a:lnTo>
                <a:lnTo>
                  <a:pt x="5867401" y="6172200"/>
                </a:lnTo>
                <a:lnTo>
                  <a:pt x="0" y="6172200"/>
                </a:lnTo>
                <a:close/>
              </a:path>
            </a:pathLst>
          </a:custGeom>
          <a:noFill/>
          <a:effectLst>
            <a:outerShdw blurRad="901700" dist="38100" dir="162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6B7F-6B84-7C45-B0EF-F4714D9B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79D7-F72C-2A42-9B4C-73157831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A5313-A129-9D45-AA6F-EFA48003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2B9C-4E36-124B-8AD9-27C9CE8E032F}" type="datetimeFigureOut">
              <a:rPr lang="en-EE" smtClean="0"/>
              <a:t>05/24/2020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A48D-2F8A-344B-8C92-E777142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008B9-F287-EE43-AFAB-4A74211A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474D-4902-F64E-B61C-82D31ECEE86F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63867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icture Placeholder 757">
            <a:extLst>
              <a:ext uri="{FF2B5EF4-FFF2-40B4-BE49-F238E27FC236}">
                <a16:creationId xmlns:a16="http://schemas.microsoft.com/office/drawing/2014/main" id="{6FB5055B-0CD5-624B-AE5D-98ECF3E479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38600" y="-381000"/>
            <a:ext cx="10249505" cy="5791200"/>
          </a:xfrm>
          <a:custGeom>
            <a:avLst/>
            <a:gdLst>
              <a:gd name="connsiteX0" fmla="*/ 5845331 w 10930204"/>
              <a:gd name="connsiteY0" fmla="*/ 6162321 h 6175810"/>
              <a:gd name="connsiteX1" fmla="*/ 5852398 w 10930204"/>
              <a:gd name="connsiteY1" fmla="*/ 6169384 h 6175810"/>
              <a:gd name="connsiteX2" fmla="*/ 5838619 w 10930204"/>
              <a:gd name="connsiteY2" fmla="*/ 6175810 h 6175810"/>
              <a:gd name="connsiteX3" fmla="*/ 5831553 w 10930204"/>
              <a:gd name="connsiteY3" fmla="*/ 6169384 h 6175810"/>
              <a:gd name="connsiteX4" fmla="*/ 6699062 w 10930204"/>
              <a:gd name="connsiteY4" fmla="*/ 6102009 h 6175810"/>
              <a:gd name="connsiteX5" fmla="*/ 6713194 w 10930204"/>
              <a:gd name="connsiteY5" fmla="*/ 6108436 h 6175810"/>
              <a:gd name="connsiteX6" fmla="*/ 6705209 w 10930204"/>
              <a:gd name="connsiteY6" fmla="*/ 6115498 h 6175810"/>
              <a:gd name="connsiteX7" fmla="*/ 6691996 w 10930204"/>
              <a:gd name="connsiteY7" fmla="*/ 6108436 h 6175810"/>
              <a:gd name="connsiteX8" fmla="*/ 6699062 w 10930204"/>
              <a:gd name="connsiteY8" fmla="*/ 6102009 h 6175810"/>
              <a:gd name="connsiteX9" fmla="*/ 5648540 w 10930204"/>
              <a:gd name="connsiteY9" fmla="*/ 6077786 h 6175810"/>
              <a:gd name="connsiteX10" fmla="*/ 5657161 w 10930204"/>
              <a:gd name="connsiteY10" fmla="*/ 6077786 h 6175810"/>
              <a:gd name="connsiteX11" fmla="*/ 5667053 w 10930204"/>
              <a:gd name="connsiteY11" fmla="*/ 6089439 h 6175810"/>
              <a:gd name="connsiteX12" fmla="*/ 5663229 w 10930204"/>
              <a:gd name="connsiteY12" fmla="*/ 6093614 h 6175810"/>
              <a:gd name="connsiteX13" fmla="*/ 5660623 w 10930204"/>
              <a:gd name="connsiteY13" fmla="*/ 6095724 h 6175810"/>
              <a:gd name="connsiteX14" fmla="*/ 5648540 w 10930204"/>
              <a:gd name="connsiteY14" fmla="*/ 6086401 h 6175810"/>
              <a:gd name="connsiteX15" fmla="*/ 5648540 w 10930204"/>
              <a:gd name="connsiteY15" fmla="*/ 6077786 h 6175810"/>
              <a:gd name="connsiteX16" fmla="*/ 5962065 w 10930204"/>
              <a:gd name="connsiteY16" fmla="*/ 6061119 h 6175810"/>
              <a:gd name="connsiteX17" fmla="*/ 5975843 w 10930204"/>
              <a:gd name="connsiteY17" fmla="*/ 6067475 h 6175810"/>
              <a:gd name="connsiteX18" fmla="*/ 5968212 w 10930204"/>
              <a:gd name="connsiteY18" fmla="*/ 6074538 h 6175810"/>
              <a:gd name="connsiteX19" fmla="*/ 5954998 w 10930204"/>
              <a:gd name="connsiteY19" fmla="*/ 6067475 h 6175810"/>
              <a:gd name="connsiteX20" fmla="*/ 5962065 w 10930204"/>
              <a:gd name="connsiteY20" fmla="*/ 6061119 h 6175810"/>
              <a:gd name="connsiteX21" fmla="*/ 5639663 w 10930204"/>
              <a:gd name="connsiteY21" fmla="*/ 6059998 h 6175810"/>
              <a:gd name="connsiteX22" fmla="*/ 5647693 w 10930204"/>
              <a:gd name="connsiteY22" fmla="*/ 6068535 h 6175810"/>
              <a:gd name="connsiteX23" fmla="*/ 5647693 w 10930204"/>
              <a:gd name="connsiteY23" fmla="*/ 6077221 h 6175810"/>
              <a:gd name="connsiteX24" fmla="*/ 5638789 w 10930204"/>
              <a:gd name="connsiteY24" fmla="*/ 6077503 h 6175810"/>
              <a:gd name="connsiteX25" fmla="*/ 5629885 w 10930204"/>
              <a:gd name="connsiteY25" fmla="*/ 6065709 h 6175810"/>
              <a:gd name="connsiteX26" fmla="*/ 5639663 w 10930204"/>
              <a:gd name="connsiteY26" fmla="*/ 6059998 h 6175810"/>
              <a:gd name="connsiteX27" fmla="*/ 7117235 w 10930204"/>
              <a:gd name="connsiteY27" fmla="*/ 6057518 h 6175810"/>
              <a:gd name="connsiteX28" fmla="*/ 7147054 w 10930204"/>
              <a:gd name="connsiteY28" fmla="*/ 6057518 h 6175810"/>
              <a:gd name="connsiteX29" fmla="*/ 7162812 w 10930204"/>
              <a:gd name="connsiteY29" fmla="*/ 6067264 h 6175810"/>
              <a:gd name="connsiteX30" fmla="*/ 7146984 w 10930204"/>
              <a:gd name="connsiteY30" fmla="*/ 6077151 h 6175810"/>
              <a:gd name="connsiteX31" fmla="*/ 7121475 w 10930204"/>
              <a:gd name="connsiteY31" fmla="*/ 6077504 h 6175810"/>
              <a:gd name="connsiteX32" fmla="*/ 7121475 w 10930204"/>
              <a:gd name="connsiteY32" fmla="*/ 6077503 h 6175810"/>
              <a:gd name="connsiteX33" fmla="*/ 7101407 w 10930204"/>
              <a:gd name="connsiteY33" fmla="*/ 6067264 h 6175810"/>
              <a:gd name="connsiteX34" fmla="*/ 7117235 w 10930204"/>
              <a:gd name="connsiteY34" fmla="*/ 6057518 h 6175810"/>
              <a:gd name="connsiteX35" fmla="*/ 6692277 w 10930204"/>
              <a:gd name="connsiteY35" fmla="*/ 6016486 h 6175810"/>
              <a:gd name="connsiteX36" fmla="*/ 6700828 w 10930204"/>
              <a:gd name="connsiteY36" fmla="*/ 6016486 h 6175810"/>
              <a:gd name="connsiteX37" fmla="*/ 6710791 w 10930204"/>
              <a:gd name="connsiteY37" fmla="*/ 6028068 h 6175810"/>
              <a:gd name="connsiteX38" fmla="*/ 6704290 w 10930204"/>
              <a:gd name="connsiteY38" fmla="*/ 6034353 h 6175810"/>
              <a:gd name="connsiteX39" fmla="*/ 6692277 w 10930204"/>
              <a:gd name="connsiteY39" fmla="*/ 6025032 h 6175810"/>
              <a:gd name="connsiteX40" fmla="*/ 6692277 w 10930204"/>
              <a:gd name="connsiteY40" fmla="*/ 6016486 h 6175810"/>
              <a:gd name="connsiteX41" fmla="*/ 6610382 w 10930204"/>
              <a:gd name="connsiteY41" fmla="*/ 6016416 h 6175810"/>
              <a:gd name="connsiteX42" fmla="*/ 6619002 w 10930204"/>
              <a:gd name="connsiteY42" fmla="*/ 6016416 h 6175810"/>
              <a:gd name="connsiteX43" fmla="*/ 6628894 w 10930204"/>
              <a:gd name="connsiteY43" fmla="*/ 6028068 h 6175810"/>
              <a:gd name="connsiteX44" fmla="*/ 6625061 w 10930204"/>
              <a:gd name="connsiteY44" fmla="*/ 6032376 h 6175810"/>
              <a:gd name="connsiteX45" fmla="*/ 6622394 w 10930204"/>
              <a:gd name="connsiteY45" fmla="*/ 6034353 h 6175810"/>
              <a:gd name="connsiteX46" fmla="*/ 6610382 w 10930204"/>
              <a:gd name="connsiteY46" fmla="*/ 6025031 h 6175810"/>
              <a:gd name="connsiteX47" fmla="*/ 6610382 w 10930204"/>
              <a:gd name="connsiteY47" fmla="*/ 6016416 h 6175810"/>
              <a:gd name="connsiteX48" fmla="*/ 6601858 w 10930204"/>
              <a:gd name="connsiteY48" fmla="*/ 5998627 h 6175810"/>
              <a:gd name="connsiteX49" fmla="*/ 6609887 w 10930204"/>
              <a:gd name="connsiteY49" fmla="*/ 6007164 h 6175810"/>
              <a:gd name="connsiteX50" fmla="*/ 6609887 w 10930204"/>
              <a:gd name="connsiteY50" fmla="*/ 6015779 h 6175810"/>
              <a:gd name="connsiteX51" fmla="*/ 6600983 w 10930204"/>
              <a:gd name="connsiteY51" fmla="*/ 6016133 h 6175810"/>
              <a:gd name="connsiteX52" fmla="*/ 6592080 w 10930204"/>
              <a:gd name="connsiteY52" fmla="*/ 6004339 h 6175810"/>
              <a:gd name="connsiteX53" fmla="*/ 6601858 w 10930204"/>
              <a:gd name="connsiteY53" fmla="*/ 5998627 h 6175810"/>
              <a:gd name="connsiteX54" fmla="*/ 5616389 w 10930204"/>
              <a:gd name="connsiteY54" fmla="*/ 5996287 h 6175810"/>
              <a:gd name="connsiteX55" fmla="*/ 5627200 w 10930204"/>
              <a:gd name="connsiteY55" fmla="*/ 6009917 h 6175810"/>
              <a:gd name="connsiteX56" fmla="*/ 5627483 w 10930204"/>
              <a:gd name="connsiteY56" fmla="*/ 6019310 h 6175810"/>
              <a:gd name="connsiteX57" fmla="*/ 5619074 w 10930204"/>
              <a:gd name="connsiteY57" fmla="*/ 6034071 h 6175810"/>
              <a:gd name="connsiteX58" fmla="*/ 5606516 w 10930204"/>
              <a:gd name="connsiteY58" fmla="*/ 6018532 h 6175810"/>
              <a:gd name="connsiteX59" fmla="*/ 5607415 w 10930204"/>
              <a:gd name="connsiteY59" fmla="*/ 6014861 h 6175810"/>
              <a:gd name="connsiteX60" fmla="*/ 5616389 w 10930204"/>
              <a:gd name="connsiteY60" fmla="*/ 5996287 h 6175810"/>
              <a:gd name="connsiteX61" fmla="*/ 5368162 w 10930204"/>
              <a:gd name="connsiteY61" fmla="*/ 5937671 h 6175810"/>
              <a:gd name="connsiteX62" fmla="*/ 5375228 w 10930204"/>
              <a:gd name="connsiteY62" fmla="*/ 5938166 h 6175810"/>
              <a:gd name="connsiteX63" fmla="*/ 5374804 w 10930204"/>
              <a:gd name="connsiteY63" fmla="*/ 5971994 h 6175810"/>
              <a:gd name="connsiteX64" fmla="*/ 5367738 w 10930204"/>
              <a:gd name="connsiteY64" fmla="*/ 5971358 h 6175810"/>
              <a:gd name="connsiteX65" fmla="*/ 5368162 w 10930204"/>
              <a:gd name="connsiteY65" fmla="*/ 5937671 h 6175810"/>
              <a:gd name="connsiteX66" fmla="*/ 5578374 w 10930204"/>
              <a:gd name="connsiteY66" fmla="*/ 5936753 h 6175810"/>
              <a:gd name="connsiteX67" fmla="*/ 5607062 w 10930204"/>
              <a:gd name="connsiteY67" fmla="*/ 5986189 h 6175810"/>
              <a:gd name="connsiteX68" fmla="*/ 5606567 w 10930204"/>
              <a:gd name="connsiteY68" fmla="*/ 5995934 h 6175810"/>
              <a:gd name="connsiteX69" fmla="*/ 5596817 w 10930204"/>
              <a:gd name="connsiteY69" fmla="*/ 5996006 h 6175810"/>
              <a:gd name="connsiteX70" fmla="*/ 5566503 w 10930204"/>
              <a:gd name="connsiteY70" fmla="*/ 5947911 h 6175810"/>
              <a:gd name="connsiteX71" fmla="*/ 5578374 w 10930204"/>
              <a:gd name="connsiteY71" fmla="*/ 5936753 h 6175810"/>
              <a:gd name="connsiteX72" fmla="*/ 6517604 w 10930204"/>
              <a:gd name="connsiteY72" fmla="*/ 5934916 h 6175810"/>
              <a:gd name="connsiteX73" fmla="*/ 6527920 w 10930204"/>
              <a:gd name="connsiteY73" fmla="*/ 5949041 h 6175810"/>
              <a:gd name="connsiteX74" fmla="*/ 6526437 w 10930204"/>
              <a:gd name="connsiteY74" fmla="*/ 5987177 h 6175810"/>
              <a:gd name="connsiteX75" fmla="*/ 6520147 w 10930204"/>
              <a:gd name="connsiteY75" fmla="*/ 5993745 h 6175810"/>
              <a:gd name="connsiteX76" fmla="*/ 6508488 w 10930204"/>
              <a:gd name="connsiteY76" fmla="*/ 5982870 h 6175810"/>
              <a:gd name="connsiteX77" fmla="*/ 6507923 w 10930204"/>
              <a:gd name="connsiteY77" fmla="*/ 5952996 h 6175810"/>
              <a:gd name="connsiteX78" fmla="*/ 6517604 w 10930204"/>
              <a:gd name="connsiteY78" fmla="*/ 5934916 h 6175810"/>
              <a:gd name="connsiteX79" fmla="*/ 5341096 w 10930204"/>
              <a:gd name="connsiteY79" fmla="*/ 5893673 h 6175810"/>
              <a:gd name="connsiteX80" fmla="*/ 5349716 w 10930204"/>
              <a:gd name="connsiteY80" fmla="*/ 5893673 h 6175810"/>
              <a:gd name="connsiteX81" fmla="*/ 5359610 w 10930204"/>
              <a:gd name="connsiteY81" fmla="*/ 5905255 h 6175810"/>
              <a:gd name="connsiteX82" fmla="*/ 5353180 w 10930204"/>
              <a:gd name="connsiteY82" fmla="*/ 5911611 h 6175810"/>
              <a:gd name="connsiteX83" fmla="*/ 5341096 w 10930204"/>
              <a:gd name="connsiteY83" fmla="*/ 5902289 h 6175810"/>
              <a:gd name="connsiteX84" fmla="*/ 5341096 w 10930204"/>
              <a:gd name="connsiteY84" fmla="*/ 5893673 h 6175810"/>
              <a:gd name="connsiteX85" fmla="*/ 6886455 w 10930204"/>
              <a:gd name="connsiteY85" fmla="*/ 5893390 h 6175810"/>
              <a:gd name="connsiteX86" fmla="*/ 6892885 w 10930204"/>
              <a:gd name="connsiteY86" fmla="*/ 5907091 h 6175810"/>
              <a:gd name="connsiteX87" fmla="*/ 6886455 w 10930204"/>
              <a:gd name="connsiteY87" fmla="*/ 5914153 h 6175810"/>
              <a:gd name="connsiteX88" fmla="*/ 6880096 w 10930204"/>
              <a:gd name="connsiteY88" fmla="*/ 5900453 h 6175810"/>
              <a:gd name="connsiteX89" fmla="*/ 6886455 w 10930204"/>
              <a:gd name="connsiteY89" fmla="*/ 5893390 h 6175810"/>
              <a:gd name="connsiteX90" fmla="*/ 5535341 w 10930204"/>
              <a:gd name="connsiteY90" fmla="*/ 5852571 h 6175810"/>
              <a:gd name="connsiteX91" fmla="*/ 5554561 w 10930204"/>
              <a:gd name="connsiteY91" fmla="*/ 5852571 h 6175810"/>
              <a:gd name="connsiteX92" fmla="*/ 5565866 w 10930204"/>
              <a:gd name="connsiteY92" fmla="*/ 5877218 h 6175810"/>
              <a:gd name="connsiteX93" fmla="*/ 5556539 w 10930204"/>
              <a:gd name="connsiteY93" fmla="*/ 5892614 h 6175810"/>
              <a:gd name="connsiteX94" fmla="*/ 5549473 w 10930204"/>
              <a:gd name="connsiteY94" fmla="*/ 5887176 h 6175810"/>
              <a:gd name="connsiteX95" fmla="*/ 5535341 w 10930204"/>
              <a:gd name="connsiteY95" fmla="*/ 5873051 h 6175810"/>
              <a:gd name="connsiteX96" fmla="*/ 5535341 w 10930204"/>
              <a:gd name="connsiteY96" fmla="*/ 5852571 h 6175810"/>
              <a:gd name="connsiteX97" fmla="*/ 6416134 w 10930204"/>
              <a:gd name="connsiteY97" fmla="*/ 5833123 h 6175810"/>
              <a:gd name="connsiteX98" fmla="*/ 6423907 w 10930204"/>
              <a:gd name="connsiteY98" fmla="*/ 5839717 h 6175810"/>
              <a:gd name="connsiteX99" fmla="*/ 6445105 w 10930204"/>
              <a:gd name="connsiteY99" fmla="*/ 5843884 h 6175810"/>
              <a:gd name="connsiteX100" fmla="*/ 6464749 w 10930204"/>
              <a:gd name="connsiteY100" fmla="*/ 5841483 h 6175810"/>
              <a:gd name="connsiteX101" fmla="*/ 6500857 w 10930204"/>
              <a:gd name="connsiteY101" fmla="*/ 5897275 h 6175810"/>
              <a:gd name="connsiteX102" fmla="*/ 6507923 w 10930204"/>
              <a:gd name="connsiteY102" fmla="*/ 5924323 h 6175810"/>
              <a:gd name="connsiteX103" fmla="*/ 6490328 w 10930204"/>
              <a:gd name="connsiteY103" fmla="*/ 5933505 h 6175810"/>
              <a:gd name="connsiteX104" fmla="*/ 6431397 w 10930204"/>
              <a:gd name="connsiteY104" fmla="*/ 5906315 h 6175810"/>
              <a:gd name="connsiteX105" fmla="*/ 6405535 w 10930204"/>
              <a:gd name="connsiteY105" fmla="*/ 5846568 h 6175810"/>
              <a:gd name="connsiteX106" fmla="*/ 6409422 w 10930204"/>
              <a:gd name="connsiteY106" fmla="*/ 5838235 h 6175810"/>
              <a:gd name="connsiteX107" fmla="*/ 6416134 w 10930204"/>
              <a:gd name="connsiteY107" fmla="*/ 5833123 h 6175810"/>
              <a:gd name="connsiteX108" fmla="*/ 9246118 w 10930204"/>
              <a:gd name="connsiteY108" fmla="*/ 5791553 h 6175810"/>
              <a:gd name="connsiteX109" fmla="*/ 9271698 w 10930204"/>
              <a:gd name="connsiteY109" fmla="*/ 5803911 h 6175810"/>
              <a:gd name="connsiteX110" fmla="*/ 9246048 w 10930204"/>
              <a:gd name="connsiteY110" fmla="*/ 5810973 h 6175810"/>
              <a:gd name="connsiteX111" fmla="*/ 9230503 w 10930204"/>
              <a:gd name="connsiteY111" fmla="*/ 5801369 h 6175810"/>
              <a:gd name="connsiteX112" fmla="*/ 9246118 w 10930204"/>
              <a:gd name="connsiteY112" fmla="*/ 5791553 h 6175810"/>
              <a:gd name="connsiteX113" fmla="*/ 6394865 w 10930204"/>
              <a:gd name="connsiteY113" fmla="*/ 5791200 h 6175810"/>
              <a:gd name="connsiteX114" fmla="*/ 6401295 w 10930204"/>
              <a:gd name="connsiteY114" fmla="*/ 5804971 h 6175810"/>
              <a:gd name="connsiteX115" fmla="*/ 6394865 w 10930204"/>
              <a:gd name="connsiteY115" fmla="*/ 5812034 h 6175810"/>
              <a:gd name="connsiteX116" fmla="*/ 6388506 w 10930204"/>
              <a:gd name="connsiteY116" fmla="*/ 5797909 h 6175810"/>
              <a:gd name="connsiteX117" fmla="*/ 6394865 w 10930204"/>
              <a:gd name="connsiteY117" fmla="*/ 5791200 h 6175810"/>
              <a:gd name="connsiteX118" fmla="*/ 7635112 w 10930204"/>
              <a:gd name="connsiteY118" fmla="*/ 5770366 h 6175810"/>
              <a:gd name="connsiteX119" fmla="*/ 7645570 w 10930204"/>
              <a:gd name="connsiteY119" fmla="*/ 5770578 h 6175810"/>
              <a:gd name="connsiteX120" fmla="*/ 7671361 w 10930204"/>
              <a:gd name="connsiteY120" fmla="*/ 5778275 h 6175810"/>
              <a:gd name="connsiteX121" fmla="*/ 7729375 w 10930204"/>
              <a:gd name="connsiteY121" fmla="*/ 5854972 h 6175810"/>
              <a:gd name="connsiteX122" fmla="*/ 7729375 w 10930204"/>
              <a:gd name="connsiteY122" fmla="*/ 5869097 h 6175810"/>
              <a:gd name="connsiteX123" fmla="*/ 7710791 w 10930204"/>
              <a:gd name="connsiteY123" fmla="*/ 5872133 h 6175810"/>
              <a:gd name="connsiteX124" fmla="*/ 7695104 w 10930204"/>
              <a:gd name="connsiteY124" fmla="*/ 5861893 h 6175810"/>
              <a:gd name="connsiteX125" fmla="*/ 7623948 w 10930204"/>
              <a:gd name="connsiteY125" fmla="*/ 5790635 h 6175810"/>
              <a:gd name="connsiteX126" fmla="*/ 7617517 w 10930204"/>
              <a:gd name="connsiteY126" fmla="*/ 5776510 h 6175810"/>
              <a:gd name="connsiteX127" fmla="*/ 7635112 w 10930204"/>
              <a:gd name="connsiteY127" fmla="*/ 5770366 h 6175810"/>
              <a:gd name="connsiteX128" fmla="*/ 8480291 w 10930204"/>
              <a:gd name="connsiteY128" fmla="*/ 5754193 h 6175810"/>
              <a:gd name="connsiteX129" fmla="*/ 8493999 w 10930204"/>
              <a:gd name="connsiteY129" fmla="*/ 5760619 h 6175810"/>
              <a:gd name="connsiteX130" fmla="*/ 8486438 w 10930204"/>
              <a:gd name="connsiteY130" fmla="*/ 5767682 h 6175810"/>
              <a:gd name="connsiteX131" fmla="*/ 8473225 w 10930204"/>
              <a:gd name="connsiteY131" fmla="*/ 5760619 h 6175810"/>
              <a:gd name="connsiteX132" fmla="*/ 8480291 w 10930204"/>
              <a:gd name="connsiteY132" fmla="*/ 5754193 h 6175810"/>
              <a:gd name="connsiteX133" fmla="*/ 5279423 w 10930204"/>
              <a:gd name="connsiteY133" fmla="*/ 5750167 h 6175810"/>
              <a:gd name="connsiteX134" fmla="*/ 5318919 w 10930204"/>
              <a:gd name="connsiteY134" fmla="*/ 5783995 h 6175810"/>
              <a:gd name="connsiteX135" fmla="*/ 5341246 w 10930204"/>
              <a:gd name="connsiteY135" fmla="*/ 5834490 h 6175810"/>
              <a:gd name="connsiteX136" fmla="*/ 5341246 w 10930204"/>
              <a:gd name="connsiteY136" fmla="*/ 5893389 h 6175810"/>
              <a:gd name="connsiteX137" fmla="*/ 5304648 w 10930204"/>
              <a:gd name="connsiteY137" fmla="*/ 5846567 h 6175810"/>
              <a:gd name="connsiteX138" fmla="*/ 5298570 w 10930204"/>
              <a:gd name="connsiteY138" fmla="*/ 5800521 h 6175810"/>
              <a:gd name="connsiteX139" fmla="*/ 5279635 w 10930204"/>
              <a:gd name="connsiteY139" fmla="*/ 5769518 h 6175810"/>
              <a:gd name="connsiteX140" fmla="*/ 5279423 w 10930204"/>
              <a:gd name="connsiteY140" fmla="*/ 5750167 h 6175810"/>
              <a:gd name="connsiteX141" fmla="*/ 5271170 w 10930204"/>
              <a:gd name="connsiteY141" fmla="*/ 5732663 h 6175810"/>
              <a:gd name="connsiteX142" fmla="*/ 5279197 w 10930204"/>
              <a:gd name="connsiteY142" fmla="*/ 5741199 h 6175810"/>
              <a:gd name="connsiteX143" fmla="*/ 5279197 w 10930204"/>
              <a:gd name="connsiteY143" fmla="*/ 5749815 h 6175810"/>
              <a:gd name="connsiteX144" fmla="*/ 5270295 w 10930204"/>
              <a:gd name="connsiteY144" fmla="*/ 5750168 h 6175810"/>
              <a:gd name="connsiteX145" fmla="*/ 5261392 w 10930204"/>
              <a:gd name="connsiteY145" fmla="*/ 5738374 h 6175810"/>
              <a:gd name="connsiteX146" fmla="*/ 5271170 w 10930204"/>
              <a:gd name="connsiteY146" fmla="*/ 5732663 h 6175810"/>
              <a:gd name="connsiteX147" fmla="*/ 9163020 w 10930204"/>
              <a:gd name="connsiteY147" fmla="*/ 5713232 h 6175810"/>
              <a:gd name="connsiteX148" fmla="*/ 9169097 w 10930204"/>
              <a:gd name="connsiteY148" fmla="*/ 5730323 h 6175810"/>
              <a:gd name="connsiteX149" fmla="*/ 9143659 w 10930204"/>
              <a:gd name="connsiteY149" fmla="*/ 5749743 h 6175810"/>
              <a:gd name="connsiteX150" fmla="*/ 9128114 w 10930204"/>
              <a:gd name="connsiteY150" fmla="*/ 5739927 h 6175810"/>
              <a:gd name="connsiteX151" fmla="*/ 9135180 w 10930204"/>
              <a:gd name="connsiteY151" fmla="*/ 5732865 h 6175810"/>
              <a:gd name="connsiteX152" fmla="*/ 9149313 w 10930204"/>
              <a:gd name="connsiteY152" fmla="*/ 5719234 h 6175810"/>
              <a:gd name="connsiteX153" fmla="*/ 9163020 w 10930204"/>
              <a:gd name="connsiteY153" fmla="*/ 5713232 h 6175810"/>
              <a:gd name="connsiteX154" fmla="*/ 7174330 w 10930204"/>
              <a:gd name="connsiteY154" fmla="*/ 5709418 h 6175810"/>
              <a:gd name="connsiteX155" fmla="*/ 7183304 w 10930204"/>
              <a:gd name="connsiteY155" fmla="*/ 5709418 h 6175810"/>
              <a:gd name="connsiteX156" fmla="*/ 7183304 w 10930204"/>
              <a:gd name="connsiteY156" fmla="*/ 5718387 h 6175810"/>
              <a:gd name="connsiteX157" fmla="*/ 7171504 w 10930204"/>
              <a:gd name="connsiteY157" fmla="*/ 5727215 h 6175810"/>
              <a:gd name="connsiteX158" fmla="*/ 7174330 w 10930204"/>
              <a:gd name="connsiteY158" fmla="*/ 5709418 h 6175810"/>
              <a:gd name="connsiteX159" fmla="*/ 5231433 w 10930204"/>
              <a:gd name="connsiteY159" fmla="*/ 5692609 h 6175810"/>
              <a:gd name="connsiteX160" fmla="*/ 5238498 w 10930204"/>
              <a:gd name="connsiteY160" fmla="*/ 5698966 h 6175810"/>
              <a:gd name="connsiteX161" fmla="*/ 5224366 w 10930204"/>
              <a:gd name="connsiteY161" fmla="*/ 5705393 h 6175810"/>
              <a:gd name="connsiteX162" fmla="*/ 5217653 w 10930204"/>
              <a:gd name="connsiteY162" fmla="*/ 5698966 h 6175810"/>
              <a:gd name="connsiteX163" fmla="*/ 5231433 w 10930204"/>
              <a:gd name="connsiteY163" fmla="*/ 5692609 h 6175810"/>
              <a:gd name="connsiteX164" fmla="*/ 6357132 w 10930204"/>
              <a:gd name="connsiteY164" fmla="*/ 5691692 h 6175810"/>
              <a:gd name="connsiteX165" fmla="*/ 6364198 w 10930204"/>
              <a:gd name="connsiteY165" fmla="*/ 5698755 h 6175810"/>
              <a:gd name="connsiteX166" fmla="*/ 6350489 w 10930204"/>
              <a:gd name="connsiteY166" fmla="*/ 5705181 h 6175810"/>
              <a:gd name="connsiteX167" fmla="*/ 6343423 w 10930204"/>
              <a:gd name="connsiteY167" fmla="*/ 5698755 h 6175810"/>
              <a:gd name="connsiteX168" fmla="*/ 8493787 w 10930204"/>
              <a:gd name="connsiteY168" fmla="*/ 5689080 h 6175810"/>
              <a:gd name="connsiteX169" fmla="*/ 8502338 w 10930204"/>
              <a:gd name="connsiteY169" fmla="*/ 5689080 h 6175810"/>
              <a:gd name="connsiteX170" fmla="*/ 8512301 w 10930204"/>
              <a:gd name="connsiteY170" fmla="*/ 5700661 h 6175810"/>
              <a:gd name="connsiteX171" fmla="*/ 8505870 w 10930204"/>
              <a:gd name="connsiteY171" fmla="*/ 5706947 h 6175810"/>
              <a:gd name="connsiteX172" fmla="*/ 8493787 w 10930204"/>
              <a:gd name="connsiteY172" fmla="*/ 5697695 h 6175810"/>
              <a:gd name="connsiteX173" fmla="*/ 8493787 w 10930204"/>
              <a:gd name="connsiteY173" fmla="*/ 5689080 h 6175810"/>
              <a:gd name="connsiteX174" fmla="*/ 8432100 w 10930204"/>
              <a:gd name="connsiteY174" fmla="*/ 5688938 h 6175810"/>
              <a:gd name="connsiteX175" fmla="*/ 8441287 w 10930204"/>
              <a:gd name="connsiteY175" fmla="*/ 5688938 h 6175810"/>
              <a:gd name="connsiteX176" fmla="*/ 8473154 w 10930204"/>
              <a:gd name="connsiteY176" fmla="*/ 5719376 h 6175810"/>
              <a:gd name="connsiteX177" fmla="*/ 8463615 w 10930204"/>
              <a:gd name="connsiteY177" fmla="*/ 5728628 h 6175810"/>
              <a:gd name="connsiteX178" fmla="*/ 8432100 w 10930204"/>
              <a:gd name="connsiteY178" fmla="*/ 5698330 h 6175810"/>
              <a:gd name="connsiteX179" fmla="*/ 8432100 w 10930204"/>
              <a:gd name="connsiteY179" fmla="*/ 5688938 h 6175810"/>
              <a:gd name="connsiteX180" fmla="*/ 7206975 w 10930204"/>
              <a:gd name="connsiteY180" fmla="*/ 5688727 h 6175810"/>
              <a:gd name="connsiteX181" fmla="*/ 7221743 w 10930204"/>
              <a:gd name="connsiteY181" fmla="*/ 5697130 h 6175810"/>
              <a:gd name="connsiteX182" fmla="*/ 7206256 w 10930204"/>
              <a:gd name="connsiteY182" fmla="*/ 5709757 h 6175810"/>
              <a:gd name="connsiteX183" fmla="*/ 7202523 w 10930204"/>
              <a:gd name="connsiteY183" fmla="*/ 5708854 h 6175810"/>
              <a:gd name="connsiteX184" fmla="*/ 7183939 w 10930204"/>
              <a:gd name="connsiteY184" fmla="*/ 5699814 h 6175810"/>
              <a:gd name="connsiteX185" fmla="*/ 7197577 w 10930204"/>
              <a:gd name="connsiteY185" fmla="*/ 5689009 h 6175810"/>
              <a:gd name="connsiteX186" fmla="*/ 7206975 w 10930204"/>
              <a:gd name="connsiteY186" fmla="*/ 5688727 h 6175810"/>
              <a:gd name="connsiteX187" fmla="*/ 8598401 w 10930204"/>
              <a:gd name="connsiteY187" fmla="*/ 5675188 h 6175810"/>
              <a:gd name="connsiteX188" fmla="*/ 8599082 w 10930204"/>
              <a:gd name="connsiteY188" fmla="*/ 5677091 h 6175810"/>
              <a:gd name="connsiteX189" fmla="*/ 8603029 w 10930204"/>
              <a:gd name="connsiteY189" fmla="*/ 5676225 h 6175810"/>
              <a:gd name="connsiteX190" fmla="*/ 8957820 w 10930204"/>
              <a:gd name="connsiteY190" fmla="*/ 5672342 h 6175810"/>
              <a:gd name="connsiteX191" fmla="*/ 8964886 w 10930204"/>
              <a:gd name="connsiteY191" fmla="*/ 5678768 h 6175810"/>
              <a:gd name="connsiteX192" fmla="*/ 8951179 w 10930204"/>
              <a:gd name="connsiteY192" fmla="*/ 5685830 h 6175810"/>
              <a:gd name="connsiteX193" fmla="*/ 8944113 w 10930204"/>
              <a:gd name="connsiteY193" fmla="*/ 5678768 h 6175810"/>
              <a:gd name="connsiteX194" fmla="*/ 8957820 w 10930204"/>
              <a:gd name="connsiteY194" fmla="*/ 5672342 h 6175810"/>
              <a:gd name="connsiteX195" fmla="*/ 7376898 w 10930204"/>
              <a:gd name="connsiteY195" fmla="*/ 5669182 h 6175810"/>
              <a:gd name="connsiteX196" fmla="*/ 7385395 w 10930204"/>
              <a:gd name="connsiteY196" fmla="*/ 5675026 h 6175810"/>
              <a:gd name="connsiteX197" fmla="*/ 7427792 w 10930204"/>
              <a:gd name="connsiteY197" fmla="*/ 5749391 h 6175810"/>
              <a:gd name="connsiteX198" fmla="*/ 7448213 w 10930204"/>
              <a:gd name="connsiteY198" fmla="*/ 5781666 h 6175810"/>
              <a:gd name="connsiteX199" fmla="*/ 7433162 w 10930204"/>
              <a:gd name="connsiteY199" fmla="*/ 5790564 h 6175810"/>
              <a:gd name="connsiteX200" fmla="*/ 7415214 w 10930204"/>
              <a:gd name="connsiteY200" fmla="*/ 5786609 h 6175810"/>
              <a:gd name="connsiteX201" fmla="*/ 7367799 w 10930204"/>
              <a:gd name="connsiteY201" fmla="*/ 5684277 h 6175810"/>
              <a:gd name="connsiteX202" fmla="*/ 7370626 w 10930204"/>
              <a:gd name="connsiteY202" fmla="*/ 5675520 h 6175810"/>
              <a:gd name="connsiteX203" fmla="*/ 7376898 w 10930204"/>
              <a:gd name="connsiteY203" fmla="*/ 5669182 h 6175810"/>
              <a:gd name="connsiteX204" fmla="*/ 8832609 w 10930204"/>
              <a:gd name="connsiteY204" fmla="*/ 5668528 h 6175810"/>
              <a:gd name="connsiteX205" fmla="*/ 8841229 w 10930204"/>
              <a:gd name="connsiteY205" fmla="*/ 5668528 h 6175810"/>
              <a:gd name="connsiteX206" fmla="*/ 8841583 w 10930204"/>
              <a:gd name="connsiteY206" fmla="*/ 5677427 h 6175810"/>
              <a:gd name="connsiteX207" fmla="*/ 8829782 w 10930204"/>
              <a:gd name="connsiteY207" fmla="*/ 5686325 h 6175810"/>
              <a:gd name="connsiteX208" fmla="*/ 8832609 w 10930204"/>
              <a:gd name="connsiteY208" fmla="*/ 5668528 h 6175810"/>
              <a:gd name="connsiteX209" fmla="*/ 8473013 w 10930204"/>
              <a:gd name="connsiteY209" fmla="*/ 5668316 h 6175810"/>
              <a:gd name="connsiteX210" fmla="*/ 8473014 w 10930204"/>
              <a:gd name="connsiteY210" fmla="*/ 5668316 h 6175810"/>
              <a:gd name="connsiteX211" fmla="*/ 8493505 w 10930204"/>
              <a:gd name="connsiteY211" fmla="*/ 5668316 h 6175810"/>
              <a:gd name="connsiteX212" fmla="*/ 8493505 w 10930204"/>
              <a:gd name="connsiteY212" fmla="*/ 5688797 h 6175810"/>
              <a:gd name="connsiteX213" fmla="*/ 8473013 w 10930204"/>
              <a:gd name="connsiteY213" fmla="*/ 5668316 h 6175810"/>
              <a:gd name="connsiteX214" fmla="*/ 7131509 w 10930204"/>
              <a:gd name="connsiteY214" fmla="*/ 5667963 h 6175810"/>
              <a:gd name="connsiteX215" fmla="*/ 7157794 w 10930204"/>
              <a:gd name="connsiteY215" fmla="*/ 5673613 h 6175810"/>
              <a:gd name="connsiteX216" fmla="*/ 7161115 w 10930204"/>
              <a:gd name="connsiteY216" fmla="*/ 5680252 h 6175810"/>
              <a:gd name="connsiteX217" fmla="*/ 7128188 w 10930204"/>
              <a:gd name="connsiteY217" fmla="*/ 5684631 h 6175810"/>
              <a:gd name="connsiteX218" fmla="*/ 7122040 w 10930204"/>
              <a:gd name="connsiteY218" fmla="*/ 5677568 h 6175810"/>
              <a:gd name="connsiteX219" fmla="*/ 7131509 w 10930204"/>
              <a:gd name="connsiteY219" fmla="*/ 5667963 h 6175810"/>
              <a:gd name="connsiteX220" fmla="*/ 8197223 w 10930204"/>
              <a:gd name="connsiteY220" fmla="*/ 5667751 h 6175810"/>
              <a:gd name="connsiteX221" fmla="*/ 8223791 w 10930204"/>
              <a:gd name="connsiteY221" fmla="*/ 5696354 h 6175810"/>
              <a:gd name="connsiteX222" fmla="*/ 8216301 w 10930204"/>
              <a:gd name="connsiteY222" fmla="*/ 5708572 h 6175810"/>
              <a:gd name="connsiteX223" fmla="*/ 8190297 w 10930204"/>
              <a:gd name="connsiteY223" fmla="*/ 5702074 h 6175810"/>
              <a:gd name="connsiteX224" fmla="*/ 8189873 w 10930204"/>
              <a:gd name="connsiteY224" fmla="*/ 5675449 h 6175810"/>
              <a:gd name="connsiteX225" fmla="*/ 8197223 w 10930204"/>
              <a:gd name="connsiteY225" fmla="*/ 5667751 h 6175810"/>
              <a:gd name="connsiteX226" fmla="*/ 7009618 w 10930204"/>
              <a:gd name="connsiteY226" fmla="*/ 5667680 h 6175810"/>
              <a:gd name="connsiteX227" fmla="*/ 7016684 w 10930204"/>
              <a:gd name="connsiteY227" fmla="*/ 5681452 h 6175810"/>
              <a:gd name="connsiteX228" fmla="*/ 7009618 w 10930204"/>
              <a:gd name="connsiteY228" fmla="*/ 5688514 h 6175810"/>
              <a:gd name="connsiteX229" fmla="*/ 7003188 w 10930204"/>
              <a:gd name="connsiteY229" fmla="*/ 5674389 h 6175810"/>
              <a:gd name="connsiteX230" fmla="*/ 7009618 w 10930204"/>
              <a:gd name="connsiteY230" fmla="*/ 5667680 h 6175810"/>
              <a:gd name="connsiteX231" fmla="*/ 4638164 w 10930204"/>
              <a:gd name="connsiteY231" fmla="*/ 5651650 h 6175810"/>
              <a:gd name="connsiteX232" fmla="*/ 4644808 w 10930204"/>
              <a:gd name="connsiteY232" fmla="*/ 5658076 h 6175810"/>
              <a:gd name="connsiteX233" fmla="*/ 4631098 w 10930204"/>
              <a:gd name="connsiteY233" fmla="*/ 5664432 h 6175810"/>
              <a:gd name="connsiteX234" fmla="*/ 4624033 w 10930204"/>
              <a:gd name="connsiteY234" fmla="*/ 5658076 h 6175810"/>
              <a:gd name="connsiteX235" fmla="*/ 4638164 w 10930204"/>
              <a:gd name="connsiteY235" fmla="*/ 5651650 h 6175810"/>
              <a:gd name="connsiteX236" fmla="*/ 7113658 w 10930204"/>
              <a:gd name="connsiteY236" fmla="*/ 5650811 h 6175810"/>
              <a:gd name="connsiteX237" fmla="*/ 7121687 w 10930204"/>
              <a:gd name="connsiteY237" fmla="*/ 5659348 h 6175810"/>
              <a:gd name="connsiteX238" fmla="*/ 7121687 w 10930204"/>
              <a:gd name="connsiteY238" fmla="*/ 5668317 h 6175810"/>
              <a:gd name="connsiteX239" fmla="*/ 7112783 w 10930204"/>
              <a:gd name="connsiteY239" fmla="*/ 5668317 h 6175810"/>
              <a:gd name="connsiteX240" fmla="*/ 7103880 w 10930204"/>
              <a:gd name="connsiteY240" fmla="*/ 5656523 h 6175810"/>
              <a:gd name="connsiteX241" fmla="*/ 7113658 w 10930204"/>
              <a:gd name="connsiteY241" fmla="*/ 5650811 h 6175810"/>
              <a:gd name="connsiteX242" fmla="*/ 8505446 w 10930204"/>
              <a:gd name="connsiteY242" fmla="*/ 5649531 h 6175810"/>
              <a:gd name="connsiteX243" fmla="*/ 8511735 w 10930204"/>
              <a:gd name="connsiteY243" fmla="*/ 5655957 h 6175810"/>
              <a:gd name="connsiteX244" fmla="*/ 8502408 w 10930204"/>
              <a:gd name="connsiteY244" fmla="*/ 5668033 h 6175810"/>
              <a:gd name="connsiteX245" fmla="*/ 8493858 w 10930204"/>
              <a:gd name="connsiteY245" fmla="*/ 5668033 h 6175810"/>
              <a:gd name="connsiteX246" fmla="*/ 8493858 w 10930204"/>
              <a:gd name="connsiteY246" fmla="*/ 5659488 h 6175810"/>
              <a:gd name="connsiteX247" fmla="*/ 8505446 w 10930204"/>
              <a:gd name="connsiteY247" fmla="*/ 5649530 h 6175810"/>
              <a:gd name="connsiteX248" fmla="*/ 8505447 w 10930204"/>
              <a:gd name="connsiteY248" fmla="*/ 5649530 h 6175810"/>
              <a:gd name="connsiteX249" fmla="*/ 8505446 w 10930204"/>
              <a:gd name="connsiteY249" fmla="*/ 5649531 h 6175810"/>
              <a:gd name="connsiteX250" fmla="*/ 7060706 w 10930204"/>
              <a:gd name="connsiteY250" fmla="*/ 5648189 h 6175810"/>
              <a:gd name="connsiteX251" fmla="*/ 7069256 w 10930204"/>
              <a:gd name="connsiteY251" fmla="*/ 5648189 h 6175810"/>
              <a:gd name="connsiteX252" fmla="*/ 7079290 w 10930204"/>
              <a:gd name="connsiteY252" fmla="*/ 5659701 h 6175810"/>
              <a:gd name="connsiteX253" fmla="*/ 7072790 w 10930204"/>
              <a:gd name="connsiteY253" fmla="*/ 5666057 h 6175810"/>
              <a:gd name="connsiteX254" fmla="*/ 7060706 w 10930204"/>
              <a:gd name="connsiteY254" fmla="*/ 5656805 h 6175810"/>
              <a:gd name="connsiteX255" fmla="*/ 7060706 w 10930204"/>
              <a:gd name="connsiteY255" fmla="*/ 5648189 h 6175810"/>
              <a:gd name="connsiteX256" fmla="*/ 8427561 w 10930204"/>
              <a:gd name="connsiteY256" fmla="*/ 5647260 h 6175810"/>
              <a:gd name="connsiteX257" fmla="*/ 8432100 w 10930204"/>
              <a:gd name="connsiteY257" fmla="*/ 5647836 h 6175810"/>
              <a:gd name="connsiteX258" fmla="*/ 8432101 w 10930204"/>
              <a:gd name="connsiteY258" fmla="*/ 5688797 h 6175810"/>
              <a:gd name="connsiteX259" fmla="*/ 8412032 w 10930204"/>
              <a:gd name="connsiteY259" fmla="*/ 5663373 h 6175810"/>
              <a:gd name="connsiteX260" fmla="*/ 8427561 w 10930204"/>
              <a:gd name="connsiteY260" fmla="*/ 5647260 h 6175810"/>
              <a:gd name="connsiteX261" fmla="*/ 8794239 w 10930204"/>
              <a:gd name="connsiteY261" fmla="*/ 5642115 h 6175810"/>
              <a:gd name="connsiteX262" fmla="*/ 8793254 w 10930204"/>
              <a:gd name="connsiteY262" fmla="*/ 5642377 h 6175810"/>
              <a:gd name="connsiteX263" fmla="*/ 8794239 w 10930204"/>
              <a:gd name="connsiteY263" fmla="*/ 5643110 h 6175810"/>
              <a:gd name="connsiteX264" fmla="*/ 5394012 w 10930204"/>
              <a:gd name="connsiteY264" fmla="*/ 5630330 h 6175810"/>
              <a:gd name="connsiteX265" fmla="*/ 5402005 w 10930204"/>
              <a:gd name="connsiteY265" fmla="*/ 5638866 h 6175810"/>
              <a:gd name="connsiteX266" fmla="*/ 5402005 w 10930204"/>
              <a:gd name="connsiteY266" fmla="*/ 5647553 h 6175810"/>
              <a:gd name="connsiteX267" fmla="*/ 5393102 w 10930204"/>
              <a:gd name="connsiteY267" fmla="*/ 5647836 h 6175810"/>
              <a:gd name="connsiteX268" fmla="*/ 5384269 w 10930204"/>
              <a:gd name="connsiteY268" fmla="*/ 5636042 h 6175810"/>
              <a:gd name="connsiteX269" fmla="*/ 5394012 w 10930204"/>
              <a:gd name="connsiteY269" fmla="*/ 5630330 h 6175810"/>
              <a:gd name="connsiteX270" fmla="*/ 8678142 w 10930204"/>
              <a:gd name="connsiteY270" fmla="*/ 5628202 h 6175810"/>
              <a:gd name="connsiteX271" fmla="*/ 8702309 w 10930204"/>
              <a:gd name="connsiteY271" fmla="*/ 5641762 h 6175810"/>
              <a:gd name="connsiteX272" fmla="*/ 8709375 w 10930204"/>
              <a:gd name="connsiteY272" fmla="*/ 5648825 h 6175810"/>
              <a:gd name="connsiteX273" fmla="*/ 8705913 w 10930204"/>
              <a:gd name="connsiteY273" fmla="*/ 5670011 h 6175810"/>
              <a:gd name="connsiteX274" fmla="*/ 8684290 w 10930204"/>
              <a:gd name="connsiteY274" fmla="*/ 5685265 h 6175810"/>
              <a:gd name="connsiteX275" fmla="*/ 8677860 w 10930204"/>
              <a:gd name="connsiteY275" fmla="*/ 5678204 h 6175810"/>
              <a:gd name="connsiteX276" fmla="*/ 8677789 w 10930204"/>
              <a:gd name="connsiteY276" fmla="*/ 5647694 h 6175810"/>
              <a:gd name="connsiteX277" fmla="*/ 8678142 w 10930204"/>
              <a:gd name="connsiteY277" fmla="*/ 5628202 h 6175810"/>
              <a:gd name="connsiteX278" fmla="*/ 7613490 w 10930204"/>
              <a:gd name="connsiteY278" fmla="*/ 5627709 h 6175810"/>
              <a:gd name="connsiteX279" fmla="*/ 7622040 w 10930204"/>
              <a:gd name="connsiteY279" fmla="*/ 5627709 h 6175810"/>
              <a:gd name="connsiteX280" fmla="*/ 7632004 w 10930204"/>
              <a:gd name="connsiteY280" fmla="*/ 5639291 h 6175810"/>
              <a:gd name="connsiteX281" fmla="*/ 7632003 w 10930204"/>
              <a:gd name="connsiteY281" fmla="*/ 5639291 h 6175810"/>
              <a:gd name="connsiteX282" fmla="*/ 7625573 w 10930204"/>
              <a:gd name="connsiteY282" fmla="*/ 5645577 h 6175810"/>
              <a:gd name="connsiteX283" fmla="*/ 7613490 w 10930204"/>
              <a:gd name="connsiteY283" fmla="*/ 5636324 h 6175810"/>
              <a:gd name="connsiteX284" fmla="*/ 7613490 w 10930204"/>
              <a:gd name="connsiteY284" fmla="*/ 5627709 h 6175810"/>
              <a:gd name="connsiteX285" fmla="*/ 8566427 w 10930204"/>
              <a:gd name="connsiteY285" fmla="*/ 5627567 h 6175810"/>
              <a:gd name="connsiteX286" fmla="*/ 8575047 w 10930204"/>
              <a:gd name="connsiteY286" fmla="*/ 5627567 h 6175810"/>
              <a:gd name="connsiteX287" fmla="*/ 8575401 w 10930204"/>
              <a:gd name="connsiteY287" fmla="*/ 5636536 h 6175810"/>
              <a:gd name="connsiteX288" fmla="*/ 8563602 w 10930204"/>
              <a:gd name="connsiteY288" fmla="*/ 5645363 h 6175810"/>
              <a:gd name="connsiteX289" fmla="*/ 8566427 w 10930204"/>
              <a:gd name="connsiteY289" fmla="*/ 5627567 h 6175810"/>
              <a:gd name="connsiteX290" fmla="*/ 7040003 w 10930204"/>
              <a:gd name="connsiteY290" fmla="*/ 5627355 h 6175810"/>
              <a:gd name="connsiteX291" fmla="*/ 7060495 w 10930204"/>
              <a:gd name="connsiteY291" fmla="*/ 5647836 h 6175810"/>
              <a:gd name="connsiteX292" fmla="*/ 7040003 w 10930204"/>
              <a:gd name="connsiteY292" fmla="*/ 5627355 h 6175810"/>
              <a:gd name="connsiteX293" fmla="*/ 4310718 w 10930204"/>
              <a:gd name="connsiteY293" fmla="*/ 5610759 h 6175810"/>
              <a:gd name="connsiteX294" fmla="*/ 4317432 w 10930204"/>
              <a:gd name="connsiteY294" fmla="*/ 5617186 h 6175810"/>
              <a:gd name="connsiteX295" fmla="*/ 4303723 w 10930204"/>
              <a:gd name="connsiteY295" fmla="*/ 5623542 h 6175810"/>
              <a:gd name="connsiteX296" fmla="*/ 4297012 w 10930204"/>
              <a:gd name="connsiteY296" fmla="*/ 5617186 h 6175810"/>
              <a:gd name="connsiteX297" fmla="*/ 4310718 w 10930204"/>
              <a:gd name="connsiteY297" fmla="*/ 5610759 h 6175810"/>
              <a:gd name="connsiteX298" fmla="*/ 8998097 w 10930204"/>
              <a:gd name="connsiteY298" fmla="*/ 5610547 h 6175810"/>
              <a:gd name="connsiteX299" fmla="*/ 9004739 w 10930204"/>
              <a:gd name="connsiteY299" fmla="*/ 5617185 h 6175810"/>
              <a:gd name="connsiteX300" fmla="*/ 9005304 w 10930204"/>
              <a:gd name="connsiteY300" fmla="*/ 5637101 h 6175810"/>
              <a:gd name="connsiteX301" fmla="*/ 9005305 w 10930204"/>
              <a:gd name="connsiteY301" fmla="*/ 5637101 h 6175810"/>
              <a:gd name="connsiteX302" fmla="*/ 9004740 w 10930204"/>
              <a:gd name="connsiteY302" fmla="*/ 5656876 h 6175810"/>
              <a:gd name="connsiteX303" fmla="*/ 8991738 w 10930204"/>
              <a:gd name="connsiteY303" fmla="*/ 5664715 h 6175810"/>
              <a:gd name="connsiteX304" fmla="*/ 8985166 w 10930204"/>
              <a:gd name="connsiteY304" fmla="*/ 5658076 h 6175810"/>
              <a:gd name="connsiteX305" fmla="*/ 8985166 w 10930204"/>
              <a:gd name="connsiteY305" fmla="*/ 5618245 h 6175810"/>
              <a:gd name="connsiteX306" fmla="*/ 8998097 w 10930204"/>
              <a:gd name="connsiteY306" fmla="*/ 5610547 h 6175810"/>
              <a:gd name="connsiteX307" fmla="*/ 5696166 w 10930204"/>
              <a:gd name="connsiteY307" fmla="*/ 5609911 h 6175810"/>
              <a:gd name="connsiteX308" fmla="*/ 5709309 w 10930204"/>
              <a:gd name="connsiteY308" fmla="*/ 5616974 h 6175810"/>
              <a:gd name="connsiteX309" fmla="*/ 5702243 w 10930204"/>
              <a:gd name="connsiteY309" fmla="*/ 5623329 h 6175810"/>
              <a:gd name="connsiteX310" fmla="*/ 5688534 w 10930204"/>
              <a:gd name="connsiteY310" fmla="*/ 5616973 h 6175810"/>
              <a:gd name="connsiteX311" fmla="*/ 5696166 w 10930204"/>
              <a:gd name="connsiteY311" fmla="*/ 5609911 h 6175810"/>
              <a:gd name="connsiteX312" fmla="*/ 8669522 w 10930204"/>
              <a:gd name="connsiteY312" fmla="*/ 5609859 h 6175810"/>
              <a:gd name="connsiteX313" fmla="*/ 8677578 w 10930204"/>
              <a:gd name="connsiteY313" fmla="*/ 5618386 h 6175810"/>
              <a:gd name="connsiteX314" fmla="*/ 8677578 w 10930204"/>
              <a:gd name="connsiteY314" fmla="*/ 5627072 h 6175810"/>
              <a:gd name="connsiteX315" fmla="*/ 8668675 w 10930204"/>
              <a:gd name="connsiteY315" fmla="*/ 5627354 h 6175810"/>
              <a:gd name="connsiteX316" fmla="*/ 8659771 w 10930204"/>
              <a:gd name="connsiteY316" fmla="*/ 5615632 h 6175810"/>
              <a:gd name="connsiteX317" fmla="*/ 8669522 w 10930204"/>
              <a:gd name="connsiteY317" fmla="*/ 5609859 h 6175810"/>
              <a:gd name="connsiteX318" fmla="*/ 7807596 w 10930204"/>
              <a:gd name="connsiteY318" fmla="*/ 5607651 h 6175810"/>
              <a:gd name="connsiteX319" fmla="*/ 7818337 w 10930204"/>
              <a:gd name="connsiteY319" fmla="*/ 5621775 h 6175810"/>
              <a:gd name="connsiteX320" fmla="*/ 7818831 w 10930204"/>
              <a:gd name="connsiteY320" fmla="*/ 5631662 h 6175810"/>
              <a:gd name="connsiteX321" fmla="*/ 7828795 w 10930204"/>
              <a:gd name="connsiteY321" fmla="*/ 5647694 h 6175810"/>
              <a:gd name="connsiteX322" fmla="*/ 7838545 w 10930204"/>
              <a:gd name="connsiteY322" fmla="*/ 5631733 h 6175810"/>
              <a:gd name="connsiteX323" fmla="*/ 7848933 w 10930204"/>
              <a:gd name="connsiteY323" fmla="*/ 5608428 h 6175810"/>
              <a:gd name="connsiteX324" fmla="*/ 7900374 w 10930204"/>
              <a:gd name="connsiteY324" fmla="*/ 5667468 h 6175810"/>
              <a:gd name="connsiteX325" fmla="*/ 7899950 w 10930204"/>
              <a:gd name="connsiteY325" fmla="*/ 5677709 h 6175810"/>
              <a:gd name="connsiteX326" fmla="*/ 7866599 w 10930204"/>
              <a:gd name="connsiteY326" fmla="*/ 5684771 h 6175810"/>
              <a:gd name="connsiteX327" fmla="*/ 7822576 w 10930204"/>
              <a:gd name="connsiteY327" fmla="*/ 5668527 h 6175810"/>
              <a:gd name="connsiteX328" fmla="*/ 7797209 w 10930204"/>
              <a:gd name="connsiteY328" fmla="*/ 5679757 h 6175810"/>
              <a:gd name="connsiteX329" fmla="*/ 7783075 w 10930204"/>
              <a:gd name="connsiteY329" fmla="*/ 5683712 h 6175810"/>
              <a:gd name="connsiteX330" fmla="*/ 7777776 w 10930204"/>
              <a:gd name="connsiteY330" fmla="*/ 5665986 h 6175810"/>
              <a:gd name="connsiteX331" fmla="*/ 7800530 w 10930204"/>
              <a:gd name="connsiteY331" fmla="*/ 5614714 h 6175810"/>
              <a:gd name="connsiteX332" fmla="*/ 7807596 w 10930204"/>
              <a:gd name="connsiteY332" fmla="*/ 5607651 h 6175810"/>
              <a:gd name="connsiteX333" fmla="*/ 6885537 w 10930204"/>
              <a:gd name="connsiteY333" fmla="*/ 5607510 h 6175810"/>
              <a:gd name="connsiteX334" fmla="*/ 6896348 w 10930204"/>
              <a:gd name="connsiteY334" fmla="*/ 5621140 h 6175810"/>
              <a:gd name="connsiteX335" fmla="*/ 6896560 w 10930204"/>
              <a:gd name="connsiteY335" fmla="*/ 5630532 h 6175810"/>
              <a:gd name="connsiteX336" fmla="*/ 6888222 w 10930204"/>
              <a:gd name="connsiteY336" fmla="*/ 5645293 h 6175810"/>
              <a:gd name="connsiteX337" fmla="*/ 6875588 w 10930204"/>
              <a:gd name="connsiteY337" fmla="*/ 5629815 h 6175810"/>
              <a:gd name="connsiteX338" fmla="*/ 6876492 w 10930204"/>
              <a:gd name="connsiteY338" fmla="*/ 5626084 h 6175810"/>
              <a:gd name="connsiteX339" fmla="*/ 6885537 w 10930204"/>
              <a:gd name="connsiteY339" fmla="*/ 5607510 h 6175810"/>
              <a:gd name="connsiteX340" fmla="*/ 6979304 w 10930204"/>
              <a:gd name="connsiteY340" fmla="*/ 5606874 h 6175810"/>
              <a:gd name="connsiteX341" fmla="*/ 6998666 w 10930204"/>
              <a:gd name="connsiteY341" fmla="*/ 5632369 h 6175810"/>
              <a:gd name="connsiteX342" fmla="*/ 6988844 w 10930204"/>
              <a:gd name="connsiteY342" fmla="*/ 5647836 h 6175810"/>
              <a:gd name="connsiteX343" fmla="*/ 6981778 w 10930204"/>
              <a:gd name="connsiteY343" fmla="*/ 5640773 h 6175810"/>
              <a:gd name="connsiteX344" fmla="*/ 6968069 w 10930204"/>
              <a:gd name="connsiteY344" fmla="*/ 5626649 h 6175810"/>
              <a:gd name="connsiteX345" fmla="*/ 6962134 w 10930204"/>
              <a:gd name="connsiteY345" fmla="*/ 5612524 h 6175810"/>
              <a:gd name="connsiteX346" fmla="*/ 7395076 w 10930204"/>
              <a:gd name="connsiteY346" fmla="*/ 5590490 h 6175810"/>
              <a:gd name="connsiteX347" fmla="*/ 7408783 w 10930204"/>
              <a:gd name="connsiteY347" fmla="*/ 5596916 h 6175810"/>
              <a:gd name="connsiteX348" fmla="*/ 7401223 w 10930204"/>
              <a:gd name="connsiteY348" fmla="*/ 5603979 h 6175810"/>
              <a:gd name="connsiteX349" fmla="*/ 7388010 w 10930204"/>
              <a:gd name="connsiteY349" fmla="*/ 5596916 h 6175810"/>
              <a:gd name="connsiteX350" fmla="*/ 7395076 w 10930204"/>
              <a:gd name="connsiteY350" fmla="*/ 5590490 h 6175810"/>
              <a:gd name="connsiteX351" fmla="*/ 5614270 w 10930204"/>
              <a:gd name="connsiteY351" fmla="*/ 5589431 h 6175810"/>
              <a:gd name="connsiteX352" fmla="*/ 5627412 w 10930204"/>
              <a:gd name="connsiteY352" fmla="*/ 5596493 h 6175810"/>
              <a:gd name="connsiteX353" fmla="*/ 5620700 w 10930204"/>
              <a:gd name="connsiteY353" fmla="*/ 5602849 h 6175810"/>
              <a:gd name="connsiteX354" fmla="*/ 5606991 w 10930204"/>
              <a:gd name="connsiteY354" fmla="*/ 5596493 h 6175810"/>
              <a:gd name="connsiteX355" fmla="*/ 8321091 w 10930204"/>
              <a:gd name="connsiteY355" fmla="*/ 5587947 h 6175810"/>
              <a:gd name="connsiteX356" fmla="*/ 8335223 w 10930204"/>
              <a:gd name="connsiteY356" fmla="*/ 5601296 h 6175810"/>
              <a:gd name="connsiteX357" fmla="*/ 8370554 w 10930204"/>
              <a:gd name="connsiteY357" fmla="*/ 5659206 h 6175810"/>
              <a:gd name="connsiteX358" fmla="*/ 8370695 w 10930204"/>
              <a:gd name="connsiteY358" fmla="*/ 5688797 h 6175810"/>
              <a:gd name="connsiteX359" fmla="*/ 8363629 w 10930204"/>
              <a:gd name="connsiteY359" fmla="*/ 5706240 h 6175810"/>
              <a:gd name="connsiteX360" fmla="*/ 8349497 w 10930204"/>
              <a:gd name="connsiteY360" fmla="*/ 5697907 h 6175810"/>
              <a:gd name="connsiteX361" fmla="*/ 8314167 w 10930204"/>
              <a:gd name="connsiteY361" fmla="*/ 5640279 h 6175810"/>
              <a:gd name="connsiteX362" fmla="*/ 8309998 w 10930204"/>
              <a:gd name="connsiteY362" fmla="*/ 5612031 h 6175810"/>
              <a:gd name="connsiteX363" fmla="*/ 8321091 w 10930204"/>
              <a:gd name="connsiteY363" fmla="*/ 5587947 h 6175810"/>
              <a:gd name="connsiteX364" fmla="*/ 6855788 w 10930204"/>
              <a:gd name="connsiteY364" fmla="*/ 5586464 h 6175810"/>
              <a:gd name="connsiteX365" fmla="*/ 6876209 w 10930204"/>
              <a:gd name="connsiteY365" fmla="*/ 5606944 h 6175810"/>
              <a:gd name="connsiteX366" fmla="*/ 6855788 w 10930204"/>
              <a:gd name="connsiteY366" fmla="*/ 5586464 h 6175810"/>
              <a:gd name="connsiteX367" fmla="*/ 4347673 w 10930204"/>
              <a:gd name="connsiteY367" fmla="*/ 5586464 h 6175810"/>
              <a:gd name="connsiteX368" fmla="*/ 4359828 w 10930204"/>
              <a:gd name="connsiteY368" fmla="*/ 5604403 h 6175810"/>
              <a:gd name="connsiteX369" fmla="*/ 4347959 w 10930204"/>
              <a:gd name="connsiteY369" fmla="*/ 5627355 h 6175810"/>
              <a:gd name="connsiteX370" fmla="*/ 4340895 w 10930204"/>
              <a:gd name="connsiteY370" fmla="*/ 5620293 h 6175810"/>
              <a:gd name="connsiteX371" fmla="*/ 4337929 w 10930204"/>
              <a:gd name="connsiteY371" fmla="*/ 5602072 h 6175810"/>
              <a:gd name="connsiteX372" fmla="*/ 4347673 w 10930204"/>
              <a:gd name="connsiteY372" fmla="*/ 5586464 h 6175810"/>
              <a:gd name="connsiteX373" fmla="*/ 7019581 w 10930204"/>
              <a:gd name="connsiteY373" fmla="*/ 5586394 h 6175810"/>
              <a:gd name="connsiteX374" fmla="*/ 7039226 w 10930204"/>
              <a:gd name="connsiteY374" fmla="*/ 5598318 h 6175810"/>
              <a:gd name="connsiteX375" fmla="*/ 7039508 w 10930204"/>
              <a:gd name="connsiteY375" fmla="*/ 5599742 h 6175810"/>
              <a:gd name="connsiteX376" fmla="*/ 7040002 w 10930204"/>
              <a:gd name="connsiteY376" fmla="*/ 5627285 h 6175810"/>
              <a:gd name="connsiteX377" fmla="*/ 7020277 w 10930204"/>
              <a:gd name="connsiteY377" fmla="*/ 5615301 h 6175810"/>
              <a:gd name="connsiteX378" fmla="*/ 7020005 w 10930204"/>
              <a:gd name="connsiteY378" fmla="*/ 5613937 h 6175810"/>
              <a:gd name="connsiteX379" fmla="*/ 7019581 w 10930204"/>
              <a:gd name="connsiteY379" fmla="*/ 5586394 h 6175810"/>
              <a:gd name="connsiteX380" fmla="*/ 6344341 w 10930204"/>
              <a:gd name="connsiteY380" fmla="*/ 5566054 h 6175810"/>
              <a:gd name="connsiteX381" fmla="*/ 6353881 w 10930204"/>
              <a:gd name="connsiteY381" fmla="*/ 5566054 h 6175810"/>
              <a:gd name="connsiteX382" fmla="*/ 6385538 w 10930204"/>
              <a:gd name="connsiteY382" fmla="*/ 5613654 h 6175810"/>
              <a:gd name="connsiteX383" fmla="*/ 6372606 w 10930204"/>
              <a:gd name="connsiteY383" fmla="*/ 5625307 h 6175810"/>
              <a:gd name="connsiteX384" fmla="*/ 6343847 w 10930204"/>
              <a:gd name="connsiteY384" fmla="*/ 5575871 h 6175810"/>
              <a:gd name="connsiteX385" fmla="*/ 6344341 w 10930204"/>
              <a:gd name="connsiteY385" fmla="*/ 5566054 h 6175810"/>
              <a:gd name="connsiteX386" fmla="*/ 8636665 w 10930204"/>
              <a:gd name="connsiteY386" fmla="*/ 5565984 h 6175810"/>
              <a:gd name="connsiteX387" fmla="*/ 8657298 w 10930204"/>
              <a:gd name="connsiteY387" fmla="*/ 5565984 h 6175810"/>
              <a:gd name="connsiteX388" fmla="*/ 8643731 w 10930204"/>
              <a:gd name="connsiteY388" fmla="*/ 5582227 h 6175810"/>
              <a:gd name="connsiteX389" fmla="*/ 8636665 w 10930204"/>
              <a:gd name="connsiteY389" fmla="*/ 5565984 h 6175810"/>
              <a:gd name="connsiteX390" fmla="*/ 7736069 w 10930204"/>
              <a:gd name="connsiteY390" fmla="*/ 5565923 h 6175810"/>
              <a:gd name="connsiteX391" fmla="*/ 7736087 w 10930204"/>
              <a:gd name="connsiteY391" fmla="*/ 5575518 h 6175810"/>
              <a:gd name="connsiteX392" fmla="*/ 7735593 w 10930204"/>
              <a:gd name="connsiteY392" fmla="*/ 5594375 h 6175810"/>
              <a:gd name="connsiteX393" fmla="*/ 7724074 w 10930204"/>
              <a:gd name="connsiteY393" fmla="*/ 5605179 h 6175810"/>
              <a:gd name="connsiteX394" fmla="*/ 7716018 w 10930204"/>
              <a:gd name="connsiteY394" fmla="*/ 5589572 h 6175810"/>
              <a:gd name="connsiteX395" fmla="*/ 7719764 w 10930204"/>
              <a:gd name="connsiteY395" fmla="*/ 5572340 h 6175810"/>
              <a:gd name="connsiteX396" fmla="*/ 7726830 w 10930204"/>
              <a:gd name="connsiteY396" fmla="*/ 5566125 h 6175810"/>
              <a:gd name="connsiteX397" fmla="*/ 7736069 w 10930204"/>
              <a:gd name="connsiteY397" fmla="*/ 5565923 h 6175810"/>
              <a:gd name="connsiteX398" fmla="*/ 8391188 w 10930204"/>
              <a:gd name="connsiteY398" fmla="*/ 5565843 h 6175810"/>
              <a:gd name="connsiteX399" fmla="*/ 8472307 w 10930204"/>
              <a:gd name="connsiteY399" fmla="*/ 5638443 h 6175810"/>
              <a:gd name="connsiteX400" fmla="*/ 8473014 w 10930204"/>
              <a:gd name="connsiteY400" fmla="*/ 5668316 h 6175810"/>
              <a:gd name="connsiteX401" fmla="*/ 8448988 w 10930204"/>
              <a:gd name="connsiteY401" fmla="*/ 5654756 h 6175810"/>
              <a:gd name="connsiteX402" fmla="*/ 8432100 w 10930204"/>
              <a:gd name="connsiteY402" fmla="*/ 5647694 h 6175810"/>
              <a:gd name="connsiteX403" fmla="*/ 8403836 w 10930204"/>
              <a:gd name="connsiteY403" fmla="*/ 5610406 h 6175810"/>
              <a:gd name="connsiteX404" fmla="*/ 8391188 w 10930204"/>
              <a:gd name="connsiteY404" fmla="*/ 5565843 h 6175810"/>
              <a:gd name="connsiteX405" fmla="*/ 8463051 w 10930204"/>
              <a:gd name="connsiteY405" fmla="*/ 5565631 h 6175810"/>
              <a:gd name="connsiteX406" fmla="*/ 8470116 w 10930204"/>
              <a:gd name="connsiteY406" fmla="*/ 5573259 h 6175810"/>
              <a:gd name="connsiteX407" fmla="*/ 8463050 w 10930204"/>
              <a:gd name="connsiteY407" fmla="*/ 5586465 h 6175810"/>
              <a:gd name="connsiteX408" fmla="*/ 8456620 w 10930204"/>
              <a:gd name="connsiteY408" fmla="*/ 5579403 h 6175810"/>
              <a:gd name="connsiteX409" fmla="*/ 8463051 w 10930204"/>
              <a:gd name="connsiteY409" fmla="*/ 5565631 h 6175810"/>
              <a:gd name="connsiteX410" fmla="*/ 7242239 w 10930204"/>
              <a:gd name="connsiteY410" fmla="*/ 5565455 h 6175810"/>
              <a:gd name="connsiteX411" fmla="*/ 7244496 w 10930204"/>
              <a:gd name="connsiteY411" fmla="*/ 5565702 h 6175810"/>
              <a:gd name="connsiteX412" fmla="*/ 7265199 w 10930204"/>
              <a:gd name="connsiteY412" fmla="*/ 5591197 h 6175810"/>
              <a:gd name="connsiteX413" fmla="*/ 7244991 w 10930204"/>
              <a:gd name="connsiteY413" fmla="*/ 5607228 h 6175810"/>
              <a:gd name="connsiteX414" fmla="*/ 7224498 w 10930204"/>
              <a:gd name="connsiteY414" fmla="*/ 5581734 h 6175810"/>
              <a:gd name="connsiteX415" fmla="*/ 7242239 w 10930204"/>
              <a:gd name="connsiteY415" fmla="*/ 5565455 h 6175810"/>
              <a:gd name="connsiteX416" fmla="*/ 5252009 w 10930204"/>
              <a:gd name="connsiteY416" fmla="*/ 5549176 h 6175810"/>
              <a:gd name="connsiteX417" fmla="*/ 5258366 w 10930204"/>
              <a:gd name="connsiteY417" fmla="*/ 5556238 h 6175810"/>
              <a:gd name="connsiteX418" fmla="*/ 5259002 w 10930204"/>
              <a:gd name="connsiteY418" fmla="*/ 5586394 h 6175810"/>
              <a:gd name="connsiteX419" fmla="*/ 5258366 w 10930204"/>
              <a:gd name="connsiteY419" fmla="*/ 5616409 h 6175810"/>
              <a:gd name="connsiteX420" fmla="*/ 5245225 w 10930204"/>
              <a:gd name="connsiteY420" fmla="*/ 5623471 h 6175810"/>
              <a:gd name="connsiteX421" fmla="*/ 5238796 w 10930204"/>
              <a:gd name="connsiteY421" fmla="*/ 5616409 h 6175810"/>
              <a:gd name="connsiteX422" fmla="*/ 5238796 w 10930204"/>
              <a:gd name="connsiteY422" fmla="*/ 5556238 h 6175810"/>
              <a:gd name="connsiteX423" fmla="*/ 5252009 w 10930204"/>
              <a:gd name="connsiteY423" fmla="*/ 5549176 h 6175810"/>
              <a:gd name="connsiteX424" fmla="*/ 4386162 w 10930204"/>
              <a:gd name="connsiteY424" fmla="*/ 5548681 h 6175810"/>
              <a:gd name="connsiteX425" fmla="*/ 4393219 w 10930204"/>
              <a:gd name="connsiteY425" fmla="*/ 5549670 h 6175810"/>
              <a:gd name="connsiteX426" fmla="*/ 4439232 w 10930204"/>
              <a:gd name="connsiteY426" fmla="*/ 5652638 h 6175810"/>
              <a:gd name="connsiteX427" fmla="*/ 4456688 w 10930204"/>
              <a:gd name="connsiteY427" fmla="*/ 5696565 h 6175810"/>
              <a:gd name="connsiteX428" fmla="*/ 4435490 w 10930204"/>
              <a:gd name="connsiteY428" fmla="*/ 5765493 h 6175810"/>
              <a:gd name="connsiteX429" fmla="*/ 4421353 w 10930204"/>
              <a:gd name="connsiteY429" fmla="*/ 5761043 h 6175810"/>
              <a:gd name="connsiteX430" fmla="*/ 4367539 w 10930204"/>
              <a:gd name="connsiteY430" fmla="*/ 5667328 h 6175810"/>
              <a:gd name="connsiteX431" fmla="*/ 4363441 w 10930204"/>
              <a:gd name="connsiteY431" fmla="*/ 5652850 h 6175810"/>
              <a:gd name="connsiteX432" fmla="*/ 4371583 w 10930204"/>
              <a:gd name="connsiteY432" fmla="*/ 5647977 h 6175810"/>
              <a:gd name="connsiteX433" fmla="*/ 4386162 w 10930204"/>
              <a:gd name="connsiteY433" fmla="*/ 5623683 h 6175810"/>
              <a:gd name="connsiteX434" fmla="*/ 4379091 w 10930204"/>
              <a:gd name="connsiteY434" fmla="*/ 5555743 h 6175810"/>
              <a:gd name="connsiteX435" fmla="*/ 4386162 w 10930204"/>
              <a:gd name="connsiteY435" fmla="*/ 5548681 h 6175810"/>
              <a:gd name="connsiteX436" fmla="*/ 8657299 w 10930204"/>
              <a:gd name="connsiteY436" fmla="*/ 5504613 h 6175810"/>
              <a:gd name="connsiteX437" fmla="*/ 8677578 w 10930204"/>
              <a:gd name="connsiteY437" fmla="*/ 5540348 h 6175810"/>
              <a:gd name="connsiteX438" fmla="*/ 8657299 w 10930204"/>
              <a:gd name="connsiteY438" fmla="*/ 5565984 h 6175810"/>
              <a:gd name="connsiteX439" fmla="*/ 7223545 w 10930204"/>
              <a:gd name="connsiteY439" fmla="*/ 5499007 h 6175810"/>
              <a:gd name="connsiteX440" fmla="*/ 7222988 w 10930204"/>
              <a:gd name="connsiteY440" fmla="*/ 5500071 h 6175810"/>
              <a:gd name="connsiteX441" fmla="*/ 7223519 w 10930204"/>
              <a:gd name="connsiteY441" fmla="*/ 5499016 h 6175810"/>
              <a:gd name="connsiteX442" fmla="*/ 5227484 w 10930204"/>
              <a:gd name="connsiteY442" fmla="*/ 5484768 h 6175810"/>
              <a:gd name="connsiteX443" fmla="*/ 5238296 w 10930204"/>
              <a:gd name="connsiteY443" fmla="*/ 5498398 h 6175810"/>
              <a:gd name="connsiteX444" fmla="*/ 5238506 w 10930204"/>
              <a:gd name="connsiteY444" fmla="*/ 5507791 h 6175810"/>
              <a:gd name="connsiteX445" fmla="*/ 5230169 w 10930204"/>
              <a:gd name="connsiteY445" fmla="*/ 5522551 h 6175810"/>
              <a:gd name="connsiteX446" fmla="*/ 5217536 w 10930204"/>
              <a:gd name="connsiteY446" fmla="*/ 5507072 h 6175810"/>
              <a:gd name="connsiteX447" fmla="*/ 5218440 w 10930204"/>
              <a:gd name="connsiteY447" fmla="*/ 5503341 h 6175810"/>
              <a:gd name="connsiteX448" fmla="*/ 5227484 w 10930204"/>
              <a:gd name="connsiteY448" fmla="*/ 5484768 h 6175810"/>
              <a:gd name="connsiteX449" fmla="*/ 5903115 w 10930204"/>
              <a:gd name="connsiteY449" fmla="*/ 5484573 h 6175810"/>
              <a:gd name="connsiteX450" fmla="*/ 5911188 w 10930204"/>
              <a:gd name="connsiteY450" fmla="*/ 5490347 h 6175810"/>
              <a:gd name="connsiteX451" fmla="*/ 5952171 w 10930204"/>
              <a:gd name="connsiteY451" fmla="*/ 5532227 h 6175810"/>
              <a:gd name="connsiteX452" fmla="*/ 5951182 w 10930204"/>
              <a:gd name="connsiteY452" fmla="*/ 5539147 h 6175810"/>
              <a:gd name="connsiteX453" fmla="*/ 5944116 w 10930204"/>
              <a:gd name="connsiteY453" fmla="*/ 5545291 h 6175810"/>
              <a:gd name="connsiteX454" fmla="*/ 5934435 w 10930204"/>
              <a:gd name="connsiteY454" fmla="*/ 5545291 h 6175810"/>
              <a:gd name="connsiteX455" fmla="*/ 5894299 w 10930204"/>
              <a:gd name="connsiteY455" fmla="*/ 5509133 h 6175810"/>
              <a:gd name="connsiteX456" fmla="*/ 5897055 w 10930204"/>
              <a:gd name="connsiteY456" fmla="*/ 5491194 h 6175810"/>
              <a:gd name="connsiteX457" fmla="*/ 5903115 w 10930204"/>
              <a:gd name="connsiteY457" fmla="*/ 5484573 h 6175810"/>
              <a:gd name="connsiteX458" fmla="*/ 5657161 w 10930204"/>
              <a:gd name="connsiteY458" fmla="*/ 5484415 h 6175810"/>
              <a:gd name="connsiteX459" fmla="*/ 5667053 w 10930204"/>
              <a:gd name="connsiteY459" fmla="*/ 5496068 h 6175810"/>
              <a:gd name="connsiteX460" fmla="*/ 5660623 w 10930204"/>
              <a:gd name="connsiteY460" fmla="*/ 5502353 h 6175810"/>
              <a:gd name="connsiteX461" fmla="*/ 5648540 w 10930204"/>
              <a:gd name="connsiteY461" fmla="*/ 5493101 h 6175810"/>
              <a:gd name="connsiteX462" fmla="*/ 5649315 w 10930204"/>
              <a:gd name="connsiteY462" fmla="*/ 5484447 h 6175810"/>
              <a:gd name="connsiteX463" fmla="*/ 5657161 w 10930204"/>
              <a:gd name="connsiteY463" fmla="*/ 5484415 h 6175810"/>
              <a:gd name="connsiteX464" fmla="*/ 7111865 w 10930204"/>
              <a:gd name="connsiteY464" fmla="*/ 5483567 h 6175810"/>
              <a:gd name="connsiteX465" fmla="*/ 7118931 w 10930204"/>
              <a:gd name="connsiteY465" fmla="*/ 5497339 h 6175810"/>
              <a:gd name="connsiteX466" fmla="*/ 7111865 w 10930204"/>
              <a:gd name="connsiteY466" fmla="*/ 5504401 h 6175810"/>
              <a:gd name="connsiteX467" fmla="*/ 7105435 w 10930204"/>
              <a:gd name="connsiteY467" fmla="*/ 5490630 h 6175810"/>
              <a:gd name="connsiteX468" fmla="*/ 7111865 w 10930204"/>
              <a:gd name="connsiteY468" fmla="*/ 5483567 h 6175810"/>
              <a:gd name="connsiteX469" fmla="*/ 8645074 w 10930204"/>
              <a:gd name="connsiteY469" fmla="*/ 5465771 h 6175810"/>
              <a:gd name="connsiteX470" fmla="*/ 8656733 w 10930204"/>
              <a:gd name="connsiteY470" fmla="*/ 5476152 h 6175810"/>
              <a:gd name="connsiteX471" fmla="*/ 8657298 w 10930204"/>
              <a:gd name="connsiteY471" fmla="*/ 5504401 h 6175810"/>
              <a:gd name="connsiteX472" fmla="*/ 8648112 w 10930204"/>
              <a:gd name="connsiteY472" fmla="*/ 5504472 h 6175810"/>
              <a:gd name="connsiteX473" fmla="*/ 8638785 w 10930204"/>
              <a:gd name="connsiteY473" fmla="*/ 5472268 h 6175810"/>
              <a:gd name="connsiteX474" fmla="*/ 8645074 w 10930204"/>
              <a:gd name="connsiteY474" fmla="*/ 5465771 h 6175810"/>
              <a:gd name="connsiteX475" fmla="*/ 7049612 w 10930204"/>
              <a:gd name="connsiteY475" fmla="*/ 5464288 h 6175810"/>
              <a:gd name="connsiteX476" fmla="*/ 7059858 w 10930204"/>
              <a:gd name="connsiteY476" fmla="*/ 5478413 h 6175810"/>
              <a:gd name="connsiteX477" fmla="*/ 7076180 w 10930204"/>
              <a:gd name="connsiteY477" fmla="*/ 5510970 h 6175810"/>
              <a:gd name="connsiteX478" fmla="*/ 7062048 w 10930204"/>
              <a:gd name="connsiteY478" fmla="*/ 5525518 h 6175810"/>
              <a:gd name="connsiteX479" fmla="*/ 7040285 w 10930204"/>
              <a:gd name="connsiteY479" fmla="*/ 5512240 h 6175810"/>
              <a:gd name="connsiteX480" fmla="*/ 7040003 w 10930204"/>
              <a:gd name="connsiteY480" fmla="*/ 5482367 h 6175810"/>
              <a:gd name="connsiteX481" fmla="*/ 7040002 w 10930204"/>
              <a:gd name="connsiteY481" fmla="*/ 5482367 h 6175810"/>
              <a:gd name="connsiteX482" fmla="*/ 7049612 w 10930204"/>
              <a:gd name="connsiteY482" fmla="*/ 5464288 h 6175810"/>
              <a:gd name="connsiteX483" fmla="*/ 4133291 w 10930204"/>
              <a:gd name="connsiteY483" fmla="*/ 5443595 h 6175810"/>
              <a:gd name="connsiteX484" fmla="*/ 4141842 w 10930204"/>
              <a:gd name="connsiteY484" fmla="*/ 5443595 h 6175810"/>
              <a:gd name="connsiteX485" fmla="*/ 4151806 w 10930204"/>
              <a:gd name="connsiteY485" fmla="*/ 5455106 h 6175810"/>
              <a:gd name="connsiteX486" fmla="*/ 4145304 w 10930204"/>
              <a:gd name="connsiteY486" fmla="*/ 5461462 h 6175810"/>
              <a:gd name="connsiteX487" fmla="*/ 4133291 w 10930204"/>
              <a:gd name="connsiteY487" fmla="*/ 5452141 h 6175810"/>
              <a:gd name="connsiteX488" fmla="*/ 4133291 w 10930204"/>
              <a:gd name="connsiteY488" fmla="*/ 5443595 h 6175810"/>
              <a:gd name="connsiteX489" fmla="*/ 7082044 w 10930204"/>
              <a:gd name="connsiteY489" fmla="*/ 5423011 h 6175810"/>
              <a:gd name="connsiteX490" fmla="*/ 7089890 w 10930204"/>
              <a:gd name="connsiteY490" fmla="*/ 5423043 h 6175810"/>
              <a:gd name="connsiteX491" fmla="*/ 7099783 w 10930204"/>
              <a:gd name="connsiteY491" fmla="*/ 5434696 h 6175810"/>
              <a:gd name="connsiteX492" fmla="*/ 7099782 w 10930204"/>
              <a:gd name="connsiteY492" fmla="*/ 5434696 h 6175810"/>
              <a:gd name="connsiteX493" fmla="*/ 7093281 w 10930204"/>
              <a:gd name="connsiteY493" fmla="*/ 5440981 h 6175810"/>
              <a:gd name="connsiteX494" fmla="*/ 7081198 w 10930204"/>
              <a:gd name="connsiteY494" fmla="*/ 5431660 h 6175810"/>
              <a:gd name="connsiteX495" fmla="*/ 7082044 w 10930204"/>
              <a:gd name="connsiteY495" fmla="*/ 5423011 h 6175810"/>
              <a:gd name="connsiteX496" fmla="*/ 7232131 w 10930204"/>
              <a:gd name="connsiteY496" fmla="*/ 5405106 h 6175810"/>
              <a:gd name="connsiteX497" fmla="*/ 7238561 w 10930204"/>
              <a:gd name="connsiteY497" fmla="*/ 5406588 h 6175810"/>
              <a:gd name="connsiteX498" fmla="*/ 7264988 w 10930204"/>
              <a:gd name="connsiteY498" fmla="*/ 5433849 h 6175810"/>
              <a:gd name="connsiteX499" fmla="*/ 7264988 w 10930204"/>
              <a:gd name="connsiteY499" fmla="*/ 5443060 h 6175810"/>
              <a:gd name="connsiteX500" fmla="*/ 7281594 w 10930204"/>
              <a:gd name="connsiteY500" fmla="*/ 5450092 h 6175810"/>
              <a:gd name="connsiteX501" fmla="*/ 7316147 w 10930204"/>
              <a:gd name="connsiteY501" fmla="*/ 5463793 h 6175810"/>
              <a:gd name="connsiteX502" fmla="*/ 7323849 w 10930204"/>
              <a:gd name="connsiteY502" fmla="*/ 5471138 h 6175810"/>
              <a:gd name="connsiteX503" fmla="*/ 7315793 w 10930204"/>
              <a:gd name="connsiteY503" fmla="*/ 5484838 h 6175810"/>
              <a:gd name="connsiteX504" fmla="*/ 7267390 w 10930204"/>
              <a:gd name="connsiteY504" fmla="*/ 5512311 h 6175810"/>
              <a:gd name="connsiteX505" fmla="*/ 7232059 w 10930204"/>
              <a:gd name="connsiteY505" fmla="*/ 5502494 h 6175810"/>
              <a:gd name="connsiteX506" fmla="*/ 7226660 w 10930204"/>
              <a:gd name="connsiteY506" fmla="*/ 5497934 h 6175810"/>
              <a:gd name="connsiteX507" fmla="*/ 7223545 w 10930204"/>
              <a:gd name="connsiteY507" fmla="*/ 5499007 h 6175810"/>
              <a:gd name="connsiteX508" fmla="*/ 7225418 w 10930204"/>
              <a:gd name="connsiteY508" fmla="*/ 5495431 h 6175810"/>
              <a:gd name="connsiteX509" fmla="*/ 7247208 w 10930204"/>
              <a:gd name="connsiteY509" fmla="*/ 5470926 h 6175810"/>
              <a:gd name="connsiteX510" fmla="*/ 7262275 w 10930204"/>
              <a:gd name="connsiteY510" fmla="*/ 5447192 h 6175810"/>
              <a:gd name="connsiteX511" fmla="*/ 7255661 w 10930204"/>
              <a:gd name="connsiteY511" fmla="*/ 5443242 h 6175810"/>
              <a:gd name="connsiteX512" fmla="*/ 7224640 w 10930204"/>
              <a:gd name="connsiteY512" fmla="*/ 5420855 h 6175810"/>
              <a:gd name="connsiteX513" fmla="*/ 7232131 w 10930204"/>
              <a:gd name="connsiteY513" fmla="*/ 5405106 h 6175810"/>
              <a:gd name="connsiteX514" fmla="*/ 4120805 w 10930204"/>
              <a:gd name="connsiteY514" fmla="*/ 5404400 h 6175810"/>
              <a:gd name="connsiteX515" fmla="*/ 4132459 w 10930204"/>
              <a:gd name="connsiteY515" fmla="*/ 5414781 h 6175810"/>
              <a:gd name="connsiteX516" fmla="*/ 4132459 w 10930204"/>
              <a:gd name="connsiteY516" fmla="*/ 5443030 h 6175810"/>
              <a:gd name="connsiteX517" fmla="*/ 4123847 w 10930204"/>
              <a:gd name="connsiteY517" fmla="*/ 5443030 h 6175810"/>
              <a:gd name="connsiteX518" fmla="*/ 4114514 w 10930204"/>
              <a:gd name="connsiteY518" fmla="*/ 5410897 h 6175810"/>
              <a:gd name="connsiteX519" fmla="*/ 4120805 w 10930204"/>
              <a:gd name="connsiteY519" fmla="*/ 5404400 h 6175810"/>
              <a:gd name="connsiteX520" fmla="*/ 5612724 w 10930204"/>
              <a:gd name="connsiteY520" fmla="*/ 5402652 h 6175810"/>
              <a:gd name="connsiteX521" fmla="*/ 5619781 w 10930204"/>
              <a:gd name="connsiteY521" fmla="*/ 5405670 h 6175810"/>
              <a:gd name="connsiteX522" fmla="*/ 5648045 w 10930204"/>
              <a:gd name="connsiteY522" fmla="*/ 5484132 h 6175810"/>
              <a:gd name="connsiteX523" fmla="*/ 5617378 w 10930204"/>
              <a:gd name="connsiteY523" fmla="*/ 5463722 h 6175810"/>
              <a:gd name="connsiteX524" fmla="*/ 5586499 w 10930204"/>
              <a:gd name="connsiteY524" fmla="*/ 5443241 h 6175810"/>
              <a:gd name="connsiteX525" fmla="*/ 5586499 w 10930204"/>
              <a:gd name="connsiteY525" fmla="*/ 5423255 h 6175810"/>
              <a:gd name="connsiteX526" fmla="*/ 5599113 w 10930204"/>
              <a:gd name="connsiteY526" fmla="*/ 5403104 h 6175810"/>
              <a:gd name="connsiteX527" fmla="*/ 5601903 w 10930204"/>
              <a:gd name="connsiteY527" fmla="*/ 5402704 h 6175810"/>
              <a:gd name="connsiteX528" fmla="*/ 5612724 w 10930204"/>
              <a:gd name="connsiteY528" fmla="*/ 5402652 h 6175810"/>
              <a:gd name="connsiteX529" fmla="*/ 5996406 w 10930204"/>
              <a:gd name="connsiteY529" fmla="*/ 5402564 h 6175810"/>
              <a:gd name="connsiteX530" fmla="*/ 6004885 w 10930204"/>
              <a:gd name="connsiteY530" fmla="*/ 5402564 h 6175810"/>
              <a:gd name="connsiteX531" fmla="*/ 6014779 w 10930204"/>
              <a:gd name="connsiteY531" fmla="*/ 5414216 h 6175810"/>
              <a:gd name="connsiteX532" fmla="*/ 6008278 w 10930204"/>
              <a:gd name="connsiteY532" fmla="*/ 5420502 h 6175810"/>
              <a:gd name="connsiteX533" fmla="*/ 5996194 w 10930204"/>
              <a:gd name="connsiteY533" fmla="*/ 5411251 h 6175810"/>
              <a:gd name="connsiteX534" fmla="*/ 5996406 w 10930204"/>
              <a:gd name="connsiteY534" fmla="*/ 5402564 h 6175810"/>
              <a:gd name="connsiteX535" fmla="*/ 4332713 w 10930204"/>
              <a:gd name="connsiteY535" fmla="*/ 5401009 h 6175810"/>
              <a:gd name="connsiteX536" fmla="*/ 4335047 w 10930204"/>
              <a:gd name="connsiteY536" fmla="*/ 5409201 h 6175810"/>
              <a:gd name="connsiteX537" fmla="*/ 4339076 w 10930204"/>
              <a:gd name="connsiteY537" fmla="*/ 5452210 h 6175810"/>
              <a:gd name="connsiteX538" fmla="*/ 4357916 w 10930204"/>
              <a:gd name="connsiteY538" fmla="*/ 5493031 h 6175810"/>
              <a:gd name="connsiteX539" fmla="*/ 4329683 w 10930204"/>
              <a:gd name="connsiteY539" fmla="*/ 5542466 h 6175810"/>
              <a:gd name="connsiteX540" fmla="*/ 4318170 w 10930204"/>
              <a:gd name="connsiteY540" fmla="*/ 5532508 h 6175810"/>
              <a:gd name="connsiteX541" fmla="*/ 4326152 w 10930204"/>
              <a:gd name="connsiteY541" fmla="*/ 5505672 h 6175810"/>
              <a:gd name="connsiteX542" fmla="*/ 4328834 w 10930204"/>
              <a:gd name="connsiteY542" fmla="*/ 5483920 h 6175810"/>
              <a:gd name="connsiteX543" fmla="*/ 4320922 w 10930204"/>
              <a:gd name="connsiteY543" fmla="*/ 5409201 h 6175810"/>
              <a:gd name="connsiteX544" fmla="*/ 4327986 w 10930204"/>
              <a:gd name="connsiteY544" fmla="*/ 5402139 h 6175810"/>
              <a:gd name="connsiteX545" fmla="*/ 4332713 w 10930204"/>
              <a:gd name="connsiteY545" fmla="*/ 5401009 h 6175810"/>
              <a:gd name="connsiteX546" fmla="*/ 8732208 w 10930204"/>
              <a:gd name="connsiteY546" fmla="*/ 5385572 h 6175810"/>
              <a:gd name="connsiteX547" fmla="*/ 8746189 w 10930204"/>
              <a:gd name="connsiteY547" fmla="*/ 5399456 h 6175810"/>
              <a:gd name="connsiteX548" fmla="*/ 8778340 w 10930204"/>
              <a:gd name="connsiteY548" fmla="*/ 5457789 h 6175810"/>
              <a:gd name="connsiteX549" fmla="*/ 8819748 w 10930204"/>
              <a:gd name="connsiteY549" fmla="*/ 5542537 h 6175810"/>
              <a:gd name="connsiteX550" fmla="*/ 8875570 w 10930204"/>
              <a:gd name="connsiteY550" fmla="*/ 5611324 h 6175810"/>
              <a:gd name="connsiteX551" fmla="*/ 8883696 w 10930204"/>
              <a:gd name="connsiteY551" fmla="*/ 5638230 h 6175810"/>
              <a:gd name="connsiteX552" fmla="*/ 8893024 w 10930204"/>
              <a:gd name="connsiteY552" fmla="*/ 5686960 h 6175810"/>
              <a:gd name="connsiteX553" fmla="*/ 8851475 w 10930204"/>
              <a:gd name="connsiteY553" fmla="*/ 5668810 h 6175810"/>
              <a:gd name="connsiteX554" fmla="*/ 8841512 w 10930204"/>
              <a:gd name="connsiteY554" fmla="*/ 5668810 h 6175810"/>
              <a:gd name="connsiteX555" fmla="*/ 8829521 w 10930204"/>
              <a:gd name="connsiteY555" fmla="*/ 5649096 h 6175810"/>
              <a:gd name="connsiteX556" fmla="*/ 8828156 w 10930204"/>
              <a:gd name="connsiteY556" fmla="*/ 5648824 h 6175810"/>
              <a:gd name="connsiteX557" fmla="*/ 8800588 w 10930204"/>
              <a:gd name="connsiteY557" fmla="*/ 5648331 h 6175810"/>
              <a:gd name="connsiteX558" fmla="*/ 8799964 w 10930204"/>
              <a:gd name="connsiteY558" fmla="*/ 5677850 h 6175810"/>
              <a:gd name="connsiteX559" fmla="*/ 8786679 w 10930204"/>
              <a:gd name="connsiteY559" fmla="*/ 5684912 h 6175810"/>
              <a:gd name="connsiteX560" fmla="*/ 8780461 w 10930204"/>
              <a:gd name="connsiteY560" fmla="*/ 5677850 h 6175810"/>
              <a:gd name="connsiteX561" fmla="*/ 8780461 w 10930204"/>
              <a:gd name="connsiteY561" fmla="*/ 5647915 h 6175810"/>
              <a:gd name="connsiteX562" fmla="*/ 8780107 w 10930204"/>
              <a:gd name="connsiteY562" fmla="*/ 5647836 h 6175810"/>
              <a:gd name="connsiteX563" fmla="*/ 8769367 w 10930204"/>
              <a:gd name="connsiteY563" fmla="*/ 5648401 h 6175810"/>
              <a:gd name="connsiteX564" fmla="*/ 8741102 w 10930204"/>
              <a:gd name="connsiteY564" fmla="*/ 5578202 h 6175810"/>
              <a:gd name="connsiteX565" fmla="*/ 8737710 w 10930204"/>
              <a:gd name="connsiteY565" fmla="*/ 5487593 h 6175810"/>
              <a:gd name="connsiteX566" fmla="*/ 8718773 w 10930204"/>
              <a:gd name="connsiteY566" fmla="*/ 5403905 h 6175810"/>
              <a:gd name="connsiteX567" fmla="*/ 8724991 w 10930204"/>
              <a:gd name="connsiteY567" fmla="*/ 5386673 h 6175810"/>
              <a:gd name="connsiteX568" fmla="*/ 8732208 w 10930204"/>
              <a:gd name="connsiteY568" fmla="*/ 5385572 h 6175810"/>
              <a:gd name="connsiteX569" fmla="*/ 5975490 w 10930204"/>
              <a:gd name="connsiteY569" fmla="*/ 5361390 h 6175810"/>
              <a:gd name="connsiteX570" fmla="*/ 5995215 w 10930204"/>
              <a:gd name="connsiteY570" fmla="*/ 5373374 h 6175810"/>
              <a:gd name="connsiteX571" fmla="*/ 5995487 w 10930204"/>
              <a:gd name="connsiteY571" fmla="*/ 5374738 h 6175810"/>
              <a:gd name="connsiteX572" fmla="*/ 5995911 w 10930204"/>
              <a:gd name="connsiteY572" fmla="*/ 5402351 h 6175810"/>
              <a:gd name="connsiteX573" fmla="*/ 5976245 w 10930204"/>
              <a:gd name="connsiteY573" fmla="*/ 5390270 h 6175810"/>
              <a:gd name="connsiteX574" fmla="*/ 5975985 w 10930204"/>
              <a:gd name="connsiteY574" fmla="*/ 5388933 h 6175810"/>
              <a:gd name="connsiteX575" fmla="*/ 5975490 w 10930204"/>
              <a:gd name="connsiteY575" fmla="*/ 5361390 h 6175810"/>
              <a:gd name="connsiteX576" fmla="*/ 7081481 w 10930204"/>
              <a:gd name="connsiteY576" fmla="*/ 5359087 h 6175810"/>
              <a:gd name="connsiteX577" fmla="*/ 7077877 w 10930204"/>
              <a:gd name="connsiteY577" fmla="*/ 5359625 h 6175810"/>
              <a:gd name="connsiteX578" fmla="*/ 7077660 w 10930204"/>
              <a:gd name="connsiteY578" fmla="*/ 5359294 h 6175810"/>
              <a:gd name="connsiteX579" fmla="*/ 7075121 w 10930204"/>
              <a:gd name="connsiteY579" fmla="*/ 5355529 h 6175810"/>
              <a:gd name="connsiteX580" fmla="*/ 7075196 w 10930204"/>
              <a:gd name="connsiteY580" fmla="*/ 5355535 h 6175810"/>
              <a:gd name="connsiteX581" fmla="*/ 7077660 w 10930204"/>
              <a:gd name="connsiteY581" fmla="*/ 5359294 h 6175810"/>
              <a:gd name="connsiteX582" fmla="*/ 7077599 w 10930204"/>
              <a:gd name="connsiteY582" fmla="*/ 5359297 h 6175810"/>
              <a:gd name="connsiteX583" fmla="*/ 7075121 w 10930204"/>
              <a:gd name="connsiteY583" fmla="*/ 5355529 h 6175810"/>
              <a:gd name="connsiteX584" fmla="*/ 5967223 w 10930204"/>
              <a:gd name="connsiteY584" fmla="*/ 5343885 h 6175810"/>
              <a:gd name="connsiteX585" fmla="*/ 5975278 w 10930204"/>
              <a:gd name="connsiteY585" fmla="*/ 5352422 h 6175810"/>
              <a:gd name="connsiteX586" fmla="*/ 5975278 w 10930204"/>
              <a:gd name="connsiteY586" fmla="*/ 5361037 h 6175810"/>
              <a:gd name="connsiteX587" fmla="*/ 5966304 w 10930204"/>
              <a:gd name="connsiteY587" fmla="*/ 5361391 h 6175810"/>
              <a:gd name="connsiteX588" fmla="*/ 5957471 w 10930204"/>
              <a:gd name="connsiteY588" fmla="*/ 5349597 h 6175810"/>
              <a:gd name="connsiteX589" fmla="*/ 5967223 w 10930204"/>
              <a:gd name="connsiteY589" fmla="*/ 5343885 h 6175810"/>
              <a:gd name="connsiteX590" fmla="*/ 6060452 w 10930204"/>
              <a:gd name="connsiteY590" fmla="*/ 5341510 h 6175810"/>
              <a:gd name="connsiteX591" fmla="*/ 6084591 w 10930204"/>
              <a:gd name="connsiteY591" fmla="*/ 5358212 h 6175810"/>
              <a:gd name="connsiteX592" fmla="*/ 6097663 w 10930204"/>
              <a:gd name="connsiteY592" fmla="*/ 5372831 h 6175810"/>
              <a:gd name="connsiteX593" fmla="*/ 6093141 w 10930204"/>
              <a:gd name="connsiteY593" fmla="*/ 5409061 h 6175810"/>
              <a:gd name="connsiteX594" fmla="*/ 6114763 w 10930204"/>
              <a:gd name="connsiteY594" fmla="*/ 5450374 h 6175810"/>
              <a:gd name="connsiteX595" fmla="*/ 6107697 w 10930204"/>
              <a:gd name="connsiteY595" fmla="*/ 5463793 h 6175810"/>
              <a:gd name="connsiteX596" fmla="*/ 6098087 w 10930204"/>
              <a:gd name="connsiteY596" fmla="*/ 5510333 h 6175810"/>
              <a:gd name="connsiteX597" fmla="*/ 6098087 w 10930204"/>
              <a:gd name="connsiteY597" fmla="*/ 5573893 h 6175810"/>
              <a:gd name="connsiteX598" fmla="*/ 6085156 w 10930204"/>
              <a:gd name="connsiteY598" fmla="*/ 5583428 h 6175810"/>
              <a:gd name="connsiteX599" fmla="*/ 6078584 w 10930204"/>
              <a:gd name="connsiteY599" fmla="*/ 5576366 h 6175810"/>
              <a:gd name="connsiteX600" fmla="*/ 6077666 w 10930204"/>
              <a:gd name="connsiteY600" fmla="*/ 5516124 h 6175810"/>
              <a:gd name="connsiteX601" fmla="*/ 6044102 w 10930204"/>
              <a:gd name="connsiteY601" fmla="*/ 5398962 h 6175810"/>
              <a:gd name="connsiteX602" fmla="*/ 6037036 w 10930204"/>
              <a:gd name="connsiteY602" fmla="*/ 5381941 h 6175810"/>
              <a:gd name="connsiteX603" fmla="*/ 6042830 w 10930204"/>
              <a:gd name="connsiteY603" fmla="*/ 5344088 h 6175810"/>
              <a:gd name="connsiteX604" fmla="*/ 6060452 w 10930204"/>
              <a:gd name="connsiteY604" fmla="*/ 5341510 h 6175810"/>
              <a:gd name="connsiteX605" fmla="*/ 5576042 w 10930204"/>
              <a:gd name="connsiteY605" fmla="*/ 5341122 h 6175810"/>
              <a:gd name="connsiteX606" fmla="*/ 5582472 w 10930204"/>
              <a:gd name="connsiteY606" fmla="*/ 5355246 h 6175810"/>
              <a:gd name="connsiteX607" fmla="*/ 5576042 w 10930204"/>
              <a:gd name="connsiteY607" fmla="*/ 5361955 h 6175810"/>
              <a:gd name="connsiteX608" fmla="*/ 5568976 w 10930204"/>
              <a:gd name="connsiteY608" fmla="*/ 5348185 h 6175810"/>
              <a:gd name="connsiteX609" fmla="*/ 5576042 w 10930204"/>
              <a:gd name="connsiteY609" fmla="*/ 5341122 h 6175810"/>
              <a:gd name="connsiteX610" fmla="*/ 4307259 w 10930204"/>
              <a:gd name="connsiteY610" fmla="*/ 5340415 h 6175810"/>
              <a:gd name="connsiteX611" fmla="*/ 4314326 w 10930204"/>
              <a:gd name="connsiteY611" fmla="*/ 5354117 h 6175810"/>
              <a:gd name="connsiteX612" fmla="*/ 4307259 w 10930204"/>
              <a:gd name="connsiteY612" fmla="*/ 5361178 h 6175810"/>
              <a:gd name="connsiteX613" fmla="*/ 4300826 w 10930204"/>
              <a:gd name="connsiteY613" fmla="*/ 5347478 h 6175810"/>
              <a:gd name="connsiteX614" fmla="*/ 4307259 w 10930204"/>
              <a:gd name="connsiteY614" fmla="*/ 5340415 h 6175810"/>
              <a:gd name="connsiteX615" fmla="*/ 8896274 w 10930204"/>
              <a:gd name="connsiteY615" fmla="*/ 5324314 h 6175810"/>
              <a:gd name="connsiteX616" fmla="*/ 8903340 w 10930204"/>
              <a:gd name="connsiteY616" fmla="*/ 5330740 h 6175810"/>
              <a:gd name="connsiteX617" fmla="*/ 8889208 w 10930204"/>
              <a:gd name="connsiteY617" fmla="*/ 5337096 h 6175810"/>
              <a:gd name="connsiteX618" fmla="*/ 8882142 w 10930204"/>
              <a:gd name="connsiteY618" fmla="*/ 5330740 h 6175810"/>
              <a:gd name="connsiteX619" fmla="*/ 8896274 w 10930204"/>
              <a:gd name="connsiteY619" fmla="*/ 5324314 h 6175810"/>
              <a:gd name="connsiteX620" fmla="*/ 5709450 w 10930204"/>
              <a:gd name="connsiteY620" fmla="*/ 5320429 h 6175810"/>
              <a:gd name="connsiteX621" fmla="*/ 5729942 w 10930204"/>
              <a:gd name="connsiteY621" fmla="*/ 5320429 h 6175810"/>
              <a:gd name="connsiteX622" fmla="*/ 5716375 w 10930204"/>
              <a:gd name="connsiteY622" fmla="*/ 5336672 h 6175810"/>
              <a:gd name="connsiteX623" fmla="*/ 5709450 w 10930204"/>
              <a:gd name="connsiteY623" fmla="*/ 5320429 h 6175810"/>
              <a:gd name="connsiteX624" fmla="*/ 8651151 w 10930204"/>
              <a:gd name="connsiteY624" fmla="*/ 5304045 h 6175810"/>
              <a:gd name="connsiteX625" fmla="*/ 8658217 w 10930204"/>
              <a:gd name="connsiteY625" fmla="*/ 5310471 h 6175810"/>
              <a:gd name="connsiteX626" fmla="*/ 8644084 w 10930204"/>
              <a:gd name="connsiteY626" fmla="*/ 5317534 h 6175810"/>
              <a:gd name="connsiteX627" fmla="*/ 8637018 w 10930204"/>
              <a:gd name="connsiteY627" fmla="*/ 5310471 h 6175810"/>
              <a:gd name="connsiteX628" fmla="*/ 8651151 w 10930204"/>
              <a:gd name="connsiteY628" fmla="*/ 5304045 h 6175810"/>
              <a:gd name="connsiteX629" fmla="*/ 5701068 w 10930204"/>
              <a:gd name="connsiteY629" fmla="*/ 5302933 h 6175810"/>
              <a:gd name="connsiteX630" fmla="*/ 5709097 w 10930204"/>
              <a:gd name="connsiteY630" fmla="*/ 5311460 h 6175810"/>
              <a:gd name="connsiteX631" fmla="*/ 5709097 w 10930204"/>
              <a:gd name="connsiteY631" fmla="*/ 5320146 h 6175810"/>
              <a:gd name="connsiteX632" fmla="*/ 5700193 w 10930204"/>
              <a:gd name="connsiteY632" fmla="*/ 5320429 h 6175810"/>
              <a:gd name="connsiteX633" fmla="*/ 5691290 w 10930204"/>
              <a:gd name="connsiteY633" fmla="*/ 5308706 h 6175810"/>
              <a:gd name="connsiteX634" fmla="*/ 5701068 w 10930204"/>
              <a:gd name="connsiteY634" fmla="*/ 5302933 h 6175810"/>
              <a:gd name="connsiteX635" fmla="*/ 5741743 w 10930204"/>
              <a:gd name="connsiteY635" fmla="*/ 5301643 h 6175810"/>
              <a:gd name="connsiteX636" fmla="*/ 5748032 w 10930204"/>
              <a:gd name="connsiteY636" fmla="*/ 5308140 h 6175810"/>
              <a:gd name="connsiteX637" fmla="*/ 5738705 w 10930204"/>
              <a:gd name="connsiteY637" fmla="*/ 5320217 h 6175810"/>
              <a:gd name="connsiteX638" fmla="*/ 5730052 w 10930204"/>
              <a:gd name="connsiteY638" fmla="*/ 5319372 h 6175810"/>
              <a:gd name="connsiteX639" fmla="*/ 5730083 w 10930204"/>
              <a:gd name="connsiteY639" fmla="*/ 5311531 h 6175810"/>
              <a:gd name="connsiteX640" fmla="*/ 5741743 w 10930204"/>
              <a:gd name="connsiteY640" fmla="*/ 5301643 h 6175810"/>
              <a:gd name="connsiteX641" fmla="*/ 3164410 w 10930204"/>
              <a:gd name="connsiteY641" fmla="*/ 5263154 h 6175810"/>
              <a:gd name="connsiteX642" fmla="*/ 3171476 w 10930204"/>
              <a:gd name="connsiteY642" fmla="*/ 5269510 h 6175810"/>
              <a:gd name="connsiteX643" fmla="*/ 3157698 w 10930204"/>
              <a:gd name="connsiteY643" fmla="*/ 5276573 h 6175810"/>
              <a:gd name="connsiteX644" fmla="*/ 3150632 w 10930204"/>
              <a:gd name="connsiteY644" fmla="*/ 5269510 h 6175810"/>
              <a:gd name="connsiteX645" fmla="*/ 3164410 w 10930204"/>
              <a:gd name="connsiteY645" fmla="*/ 5263154 h 6175810"/>
              <a:gd name="connsiteX646" fmla="*/ 5934507 w 10930204"/>
              <a:gd name="connsiteY646" fmla="*/ 5259058 h 6175810"/>
              <a:gd name="connsiteX647" fmla="*/ 5975490 w 10930204"/>
              <a:gd name="connsiteY647" fmla="*/ 5259058 h 6175810"/>
              <a:gd name="connsiteX648" fmla="*/ 5954292 w 10930204"/>
              <a:gd name="connsiteY648" fmla="*/ 5310613 h 6175810"/>
              <a:gd name="connsiteX649" fmla="*/ 5940726 w 10930204"/>
              <a:gd name="connsiteY649" fmla="*/ 5315980 h 6175810"/>
              <a:gd name="connsiteX650" fmla="*/ 5934860 w 10930204"/>
              <a:gd name="connsiteY650" fmla="*/ 5308918 h 6175810"/>
              <a:gd name="connsiteX651" fmla="*/ 5934507 w 10930204"/>
              <a:gd name="connsiteY651" fmla="*/ 5259058 h 6175810"/>
              <a:gd name="connsiteX652" fmla="*/ 9162950 w 10930204"/>
              <a:gd name="connsiteY652" fmla="*/ 5242674 h 6175810"/>
              <a:gd name="connsiteX653" fmla="*/ 9169662 w 10930204"/>
              <a:gd name="connsiteY653" fmla="*/ 5249100 h 6175810"/>
              <a:gd name="connsiteX654" fmla="*/ 9155884 w 10930204"/>
              <a:gd name="connsiteY654" fmla="*/ 5256163 h 6175810"/>
              <a:gd name="connsiteX655" fmla="*/ 9148818 w 10930204"/>
              <a:gd name="connsiteY655" fmla="*/ 5249100 h 6175810"/>
              <a:gd name="connsiteX656" fmla="*/ 9162950 w 10930204"/>
              <a:gd name="connsiteY656" fmla="*/ 5242674 h 6175810"/>
              <a:gd name="connsiteX657" fmla="*/ 5926266 w 10930204"/>
              <a:gd name="connsiteY657" fmla="*/ 5241552 h 6175810"/>
              <a:gd name="connsiteX658" fmla="*/ 5934295 w 10930204"/>
              <a:gd name="connsiteY658" fmla="*/ 5250089 h 6175810"/>
              <a:gd name="connsiteX659" fmla="*/ 5934295 w 10930204"/>
              <a:gd name="connsiteY659" fmla="*/ 5258775 h 6175810"/>
              <a:gd name="connsiteX660" fmla="*/ 5925391 w 10930204"/>
              <a:gd name="connsiteY660" fmla="*/ 5259058 h 6175810"/>
              <a:gd name="connsiteX661" fmla="*/ 5916488 w 10930204"/>
              <a:gd name="connsiteY661" fmla="*/ 5247264 h 6175810"/>
              <a:gd name="connsiteX662" fmla="*/ 5926266 w 10930204"/>
              <a:gd name="connsiteY662" fmla="*/ 5241552 h 6175810"/>
              <a:gd name="connsiteX663" fmla="*/ 5718777 w 10930204"/>
              <a:gd name="connsiteY663" fmla="*/ 5239213 h 6175810"/>
              <a:gd name="connsiteX664" fmla="*/ 5729588 w 10930204"/>
              <a:gd name="connsiteY664" fmla="*/ 5252843 h 6175810"/>
              <a:gd name="connsiteX665" fmla="*/ 5729801 w 10930204"/>
              <a:gd name="connsiteY665" fmla="*/ 5262236 h 6175810"/>
              <a:gd name="connsiteX666" fmla="*/ 5721463 w 10930204"/>
              <a:gd name="connsiteY666" fmla="*/ 5276997 h 6175810"/>
              <a:gd name="connsiteX667" fmla="*/ 5708829 w 10930204"/>
              <a:gd name="connsiteY667" fmla="*/ 5261518 h 6175810"/>
              <a:gd name="connsiteX668" fmla="*/ 5709733 w 10930204"/>
              <a:gd name="connsiteY668" fmla="*/ 5257787 h 6175810"/>
              <a:gd name="connsiteX669" fmla="*/ 5718777 w 10930204"/>
              <a:gd name="connsiteY669" fmla="*/ 5239213 h 6175810"/>
              <a:gd name="connsiteX670" fmla="*/ 5780959 w 10930204"/>
              <a:gd name="connsiteY670" fmla="*/ 5238648 h 6175810"/>
              <a:gd name="connsiteX671" fmla="*/ 5787389 w 10930204"/>
              <a:gd name="connsiteY671" fmla="*/ 5252349 h 6175810"/>
              <a:gd name="connsiteX672" fmla="*/ 5780959 w 10930204"/>
              <a:gd name="connsiteY672" fmla="*/ 5259058 h 6175810"/>
              <a:gd name="connsiteX673" fmla="*/ 5774600 w 10930204"/>
              <a:gd name="connsiteY673" fmla="*/ 5245357 h 6175810"/>
              <a:gd name="connsiteX674" fmla="*/ 5780959 w 10930204"/>
              <a:gd name="connsiteY674" fmla="*/ 5238648 h 6175810"/>
              <a:gd name="connsiteX675" fmla="*/ 4061361 w 10930204"/>
              <a:gd name="connsiteY675" fmla="*/ 5238648 h 6175810"/>
              <a:gd name="connsiteX676" fmla="*/ 4067791 w 10930204"/>
              <a:gd name="connsiteY676" fmla="*/ 5252349 h 6175810"/>
              <a:gd name="connsiteX677" fmla="*/ 4061361 w 10930204"/>
              <a:gd name="connsiteY677" fmla="*/ 5259058 h 6175810"/>
              <a:gd name="connsiteX678" fmla="*/ 4054932 w 10930204"/>
              <a:gd name="connsiteY678" fmla="*/ 5245357 h 6175810"/>
              <a:gd name="connsiteX679" fmla="*/ 4061361 w 10930204"/>
              <a:gd name="connsiteY679" fmla="*/ 5238648 h 6175810"/>
              <a:gd name="connsiteX680" fmla="*/ 6050815 w 10930204"/>
              <a:gd name="connsiteY680" fmla="*/ 5222194 h 6175810"/>
              <a:gd name="connsiteX681" fmla="*/ 6057881 w 10930204"/>
              <a:gd name="connsiteY681" fmla="*/ 5228620 h 6175810"/>
              <a:gd name="connsiteX682" fmla="*/ 6044173 w 10930204"/>
              <a:gd name="connsiteY682" fmla="*/ 5235682 h 6175810"/>
              <a:gd name="connsiteX683" fmla="*/ 6037107 w 10930204"/>
              <a:gd name="connsiteY683" fmla="*/ 5228620 h 6175810"/>
              <a:gd name="connsiteX684" fmla="*/ 6050815 w 10930204"/>
              <a:gd name="connsiteY684" fmla="*/ 5222194 h 6175810"/>
              <a:gd name="connsiteX685" fmla="*/ 4473750 w 10930204"/>
              <a:gd name="connsiteY685" fmla="*/ 5221134 h 6175810"/>
              <a:gd name="connsiteX686" fmla="*/ 4480819 w 10930204"/>
              <a:gd name="connsiteY686" fmla="*/ 5228197 h 6175810"/>
              <a:gd name="connsiteX687" fmla="*/ 4467106 w 10930204"/>
              <a:gd name="connsiteY687" fmla="*/ 5234553 h 6175810"/>
              <a:gd name="connsiteX688" fmla="*/ 4460039 w 10930204"/>
              <a:gd name="connsiteY688" fmla="*/ 5228197 h 6175810"/>
              <a:gd name="connsiteX689" fmla="*/ 5701068 w 10930204"/>
              <a:gd name="connsiteY689" fmla="*/ 5221116 h 6175810"/>
              <a:gd name="connsiteX690" fmla="*/ 5709097 w 10930204"/>
              <a:gd name="connsiteY690" fmla="*/ 5229679 h 6175810"/>
              <a:gd name="connsiteX691" fmla="*/ 5709097 w 10930204"/>
              <a:gd name="connsiteY691" fmla="*/ 5238295 h 6175810"/>
              <a:gd name="connsiteX692" fmla="*/ 5700193 w 10930204"/>
              <a:gd name="connsiteY692" fmla="*/ 5238648 h 6175810"/>
              <a:gd name="connsiteX693" fmla="*/ 5691290 w 10930204"/>
              <a:gd name="connsiteY693" fmla="*/ 5226854 h 6175810"/>
              <a:gd name="connsiteX694" fmla="*/ 5701068 w 10930204"/>
              <a:gd name="connsiteY694" fmla="*/ 5221116 h 6175810"/>
              <a:gd name="connsiteX695" fmla="*/ 8998803 w 10930204"/>
              <a:gd name="connsiteY695" fmla="*/ 5201712 h 6175810"/>
              <a:gd name="connsiteX696" fmla="*/ 9005870 w 10930204"/>
              <a:gd name="connsiteY696" fmla="*/ 5208139 h 6175810"/>
              <a:gd name="connsiteX697" fmla="*/ 8992162 w 10930204"/>
              <a:gd name="connsiteY697" fmla="*/ 5215201 h 6175810"/>
              <a:gd name="connsiteX698" fmla="*/ 8985096 w 10930204"/>
              <a:gd name="connsiteY698" fmla="*/ 5208139 h 6175810"/>
              <a:gd name="connsiteX699" fmla="*/ 8998803 w 10930204"/>
              <a:gd name="connsiteY699" fmla="*/ 5201712 h 6175810"/>
              <a:gd name="connsiteX700" fmla="*/ 3198669 w 10930204"/>
              <a:gd name="connsiteY700" fmla="*/ 5201289 h 6175810"/>
              <a:gd name="connsiteX701" fmla="*/ 3211598 w 10930204"/>
              <a:gd name="connsiteY701" fmla="*/ 5209128 h 6175810"/>
              <a:gd name="connsiteX702" fmla="*/ 3211883 w 10930204"/>
              <a:gd name="connsiteY702" fmla="*/ 5228902 h 6175810"/>
              <a:gd name="connsiteX703" fmla="*/ 3211883 w 10930204"/>
              <a:gd name="connsiteY703" fmla="*/ 5248818 h 6175810"/>
              <a:gd name="connsiteX704" fmla="*/ 3205311 w 10930204"/>
              <a:gd name="connsiteY704" fmla="*/ 5255456 h 6175810"/>
              <a:gd name="connsiteX705" fmla="*/ 3192382 w 10930204"/>
              <a:gd name="connsiteY705" fmla="*/ 5247758 h 6175810"/>
              <a:gd name="connsiteX706" fmla="*/ 3192029 w 10930204"/>
              <a:gd name="connsiteY706" fmla="*/ 5207927 h 6175810"/>
              <a:gd name="connsiteX707" fmla="*/ 3198669 w 10930204"/>
              <a:gd name="connsiteY707" fmla="*/ 5201289 h 6175810"/>
              <a:gd name="connsiteX708" fmla="*/ 9117939 w 10930204"/>
              <a:gd name="connsiteY708" fmla="*/ 5197688 h 6175810"/>
              <a:gd name="connsiteX709" fmla="*/ 9129811 w 10930204"/>
              <a:gd name="connsiteY709" fmla="*/ 5215625 h 6175810"/>
              <a:gd name="connsiteX710" fmla="*/ 9117939 w 10930204"/>
              <a:gd name="connsiteY710" fmla="*/ 5238649 h 6175810"/>
              <a:gd name="connsiteX711" fmla="*/ 9108400 w 10930204"/>
              <a:gd name="connsiteY711" fmla="*/ 5213154 h 6175810"/>
              <a:gd name="connsiteX712" fmla="*/ 9117939 w 10930204"/>
              <a:gd name="connsiteY712" fmla="*/ 5197688 h 6175810"/>
              <a:gd name="connsiteX713" fmla="*/ 9148889 w 10930204"/>
              <a:gd name="connsiteY713" fmla="*/ 5177560 h 6175810"/>
              <a:gd name="connsiteX714" fmla="*/ 9157439 w 10930204"/>
              <a:gd name="connsiteY714" fmla="*/ 5177560 h 6175810"/>
              <a:gd name="connsiteX715" fmla="*/ 9167402 w 10930204"/>
              <a:gd name="connsiteY715" fmla="*/ 5189142 h 6175810"/>
              <a:gd name="connsiteX716" fmla="*/ 9160972 w 10930204"/>
              <a:gd name="connsiteY716" fmla="*/ 5195428 h 6175810"/>
              <a:gd name="connsiteX717" fmla="*/ 9148889 w 10930204"/>
              <a:gd name="connsiteY717" fmla="*/ 5186175 h 6175810"/>
              <a:gd name="connsiteX718" fmla="*/ 9148889 w 10930204"/>
              <a:gd name="connsiteY718" fmla="*/ 5177560 h 6175810"/>
              <a:gd name="connsiteX719" fmla="*/ 3150847 w 10930204"/>
              <a:gd name="connsiteY719" fmla="*/ 5177489 h 6175810"/>
              <a:gd name="connsiteX720" fmla="*/ 3159325 w 10930204"/>
              <a:gd name="connsiteY720" fmla="*/ 5177489 h 6175810"/>
              <a:gd name="connsiteX721" fmla="*/ 3169145 w 10930204"/>
              <a:gd name="connsiteY721" fmla="*/ 5189142 h 6175810"/>
              <a:gd name="connsiteX722" fmla="*/ 3162715 w 10930204"/>
              <a:gd name="connsiteY722" fmla="*/ 5195428 h 6175810"/>
              <a:gd name="connsiteX723" fmla="*/ 3150634 w 10930204"/>
              <a:gd name="connsiteY723" fmla="*/ 5186176 h 6175810"/>
              <a:gd name="connsiteX724" fmla="*/ 3150847 w 10930204"/>
              <a:gd name="connsiteY724" fmla="*/ 5177489 h 6175810"/>
              <a:gd name="connsiteX725" fmla="*/ 5782231 w 10930204"/>
              <a:gd name="connsiteY725" fmla="*/ 5177348 h 6175810"/>
              <a:gd name="connsiteX726" fmla="*/ 5792830 w 10930204"/>
              <a:gd name="connsiteY726" fmla="*/ 5195709 h 6175810"/>
              <a:gd name="connsiteX727" fmla="*/ 5780253 w 10930204"/>
              <a:gd name="connsiteY727" fmla="*/ 5216896 h 6175810"/>
              <a:gd name="connsiteX728" fmla="*/ 5753967 w 10930204"/>
              <a:gd name="connsiteY728" fmla="*/ 5211458 h 6175810"/>
              <a:gd name="connsiteX729" fmla="*/ 5761033 w 10930204"/>
              <a:gd name="connsiteY729" fmla="*/ 5197687 h 6175810"/>
              <a:gd name="connsiteX730" fmla="*/ 5775165 w 10930204"/>
              <a:gd name="connsiteY730" fmla="*/ 5183562 h 6175810"/>
              <a:gd name="connsiteX731" fmla="*/ 5782231 w 10930204"/>
              <a:gd name="connsiteY731" fmla="*/ 5177348 h 6175810"/>
              <a:gd name="connsiteX732" fmla="*/ 9200118 w 10930204"/>
              <a:gd name="connsiteY732" fmla="*/ 5176501 h 6175810"/>
              <a:gd name="connsiteX733" fmla="*/ 9207184 w 10930204"/>
              <a:gd name="connsiteY733" fmla="*/ 5184552 h 6175810"/>
              <a:gd name="connsiteX734" fmla="*/ 9200118 w 10930204"/>
              <a:gd name="connsiteY734" fmla="*/ 5197688 h 6175810"/>
              <a:gd name="connsiteX735" fmla="*/ 9193688 w 10930204"/>
              <a:gd name="connsiteY735" fmla="*/ 5190625 h 6175810"/>
              <a:gd name="connsiteX736" fmla="*/ 9200118 w 10930204"/>
              <a:gd name="connsiteY736" fmla="*/ 5176501 h 6175810"/>
              <a:gd name="connsiteX737" fmla="*/ 3142112 w 10930204"/>
              <a:gd name="connsiteY737" fmla="*/ 5159711 h 6175810"/>
              <a:gd name="connsiteX738" fmla="*/ 3150140 w 10930204"/>
              <a:gd name="connsiteY738" fmla="*/ 5168238 h 6175810"/>
              <a:gd name="connsiteX739" fmla="*/ 3150140 w 10930204"/>
              <a:gd name="connsiteY739" fmla="*/ 5177206 h 6175810"/>
              <a:gd name="connsiteX740" fmla="*/ 3141237 w 10930204"/>
              <a:gd name="connsiteY740" fmla="*/ 5177206 h 6175810"/>
              <a:gd name="connsiteX741" fmla="*/ 3132335 w 10930204"/>
              <a:gd name="connsiteY741" fmla="*/ 5165484 h 6175810"/>
              <a:gd name="connsiteX742" fmla="*/ 3142112 w 10930204"/>
              <a:gd name="connsiteY742" fmla="*/ 5159711 h 6175810"/>
              <a:gd name="connsiteX743" fmla="*/ 9140365 w 10930204"/>
              <a:gd name="connsiteY743" fmla="*/ 5159710 h 6175810"/>
              <a:gd name="connsiteX744" fmla="*/ 9148395 w 10930204"/>
              <a:gd name="connsiteY744" fmla="*/ 5168238 h 6175810"/>
              <a:gd name="connsiteX745" fmla="*/ 9148395 w 10930204"/>
              <a:gd name="connsiteY745" fmla="*/ 5176924 h 6175810"/>
              <a:gd name="connsiteX746" fmla="*/ 9139491 w 10930204"/>
              <a:gd name="connsiteY746" fmla="*/ 5177206 h 6175810"/>
              <a:gd name="connsiteX747" fmla="*/ 9130587 w 10930204"/>
              <a:gd name="connsiteY747" fmla="*/ 5165484 h 6175810"/>
              <a:gd name="connsiteX748" fmla="*/ 9140365 w 10930204"/>
              <a:gd name="connsiteY748" fmla="*/ 5159710 h 6175810"/>
              <a:gd name="connsiteX749" fmla="*/ 9199623 w 10930204"/>
              <a:gd name="connsiteY749" fmla="*/ 5136528 h 6175810"/>
              <a:gd name="connsiteX750" fmla="*/ 9205983 w 10930204"/>
              <a:gd name="connsiteY750" fmla="*/ 5150652 h 6175810"/>
              <a:gd name="connsiteX751" fmla="*/ 9199623 w 10930204"/>
              <a:gd name="connsiteY751" fmla="*/ 5157362 h 6175810"/>
              <a:gd name="connsiteX752" fmla="*/ 9192557 w 10930204"/>
              <a:gd name="connsiteY752" fmla="*/ 5143590 h 6175810"/>
              <a:gd name="connsiteX753" fmla="*/ 5821095 w 10930204"/>
              <a:gd name="connsiteY753" fmla="*/ 5116471 h 6175810"/>
              <a:gd name="connsiteX754" fmla="*/ 5831978 w 10930204"/>
              <a:gd name="connsiteY754" fmla="*/ 5130101 h 6175810"/>
              <a:gd name="connsiteX755" fmla="*/ 5832189 w 10930204"/>
              <a:gd name="connsiteY755" fmla="*/ 5139493 h 6175810"/>
              <a:gd name="connsiteX756" fmla="*/ 5823851 w 10930204"/>
              <a:gd name="connsiteY756" fmla="*/ 5154254 h 6175810"/>
              <a:gd name="connsiteX757" fmla="*/ 5811218 w 10930204"/>
              <a:gd name="connsiteY757" fmla="*/ 5138776 h 6175810"/>
              <a:gd name="connsiteX758" fmla="*/ 5812122 w 10930204"/>
              <a:gd name="connsiteY758" fmla="*/ 5135044 h 6175810"/>
              <a:gd name="connsiteX759" fmla="*/ 5821095 w 10930204"/>
              <a:gd name="connsiteY759" fmla="*/ 5116471 h 6175810"/>
              <a:gd name="connsiteX760" fmla="*/ 9077026 w 10930204"/>
              <a:gd name="connsiteY760" fmla="*/ 5095991 h 6175810"/>
              <a:gd name="connsiteX761" fmla="*/ 9096316 w 10930204"/>
              <a:gd name="connsiteY761" fmla="*/ 5095991 h 6175810"/>
              <a:gd name="connsiteX762" fmla="*/ 9107551 w 10930204"/>
              <a:gd name="connsiteY762" fmla="*/ 5120285 h 6175810"/>
              <a:gd name="connsiteX763" fmla="*/ 9107552 w 10930204"/>
              <a:gd name="connsiteY763" fmla="*/ 5120285 h 6175810"/>
              <a:gd name="connsiteX764" fmla="*/ 9098224 w 10930204"/>
              <a:gd name="connsiteY764" fmla="*/ 5135752 h 6175810"/>
              <a:gd name="connsiteX765" fmla="*/ 9091158 w 10930204"/>
              <a:gd name="connsiteY765" fmla="*/ 5130243 h 6175810"/>
              <a:gd name="connsiteX766" fmla="*/ 9077026 w 10930204"/>
              <a:gd name="connsiteY766" fmla="*/ 5116471 h 6175810"/>
              <a:gd name="connsiteX767" fmla="*/ 9077026 w 10930204"/>
              <a:gd name="connsiteY767" fmla="*/ 5095991 h 6175810"/>
              <a:gd name="connsiteX768" fmla="*/ 9210294 w 10930204"/>
              <a:gd name="connsiteY768" fmla="*/ 5095709 h 6175810"/>
              <a:gd name="connsiteX769" fmla="*/ 9218914 w 10930204"/>
              <a:gd name="connsiteY769" fmla="*/ 5095709 h 6175810"/>
              <a:gd name="connsiteX770" fmla="*/ 9228878 w 10930204"/>
              <a:gd name="connsiteY770" fmla="*/ 5107291 h 6175810"/>
              <a:gd name="connsiteX771" fmla="*/ 9228877 w 10930204"/>
              <a:gd name="connsiteY771" fmla="*/ 5107290 h 6175810"/>
              <a:gd name="connsiteX772" fmla="*/ 9222376 w 10930204"/>
              <a:gd name="connsiteY772" fmla="*/ 5113646 h 6175810"/>
              <a:gd name="connsiteX773" fmla="*/ 9210294 w 10930204"/>
              <a:gd name="connsiteY773" fmla="*/ 5104325 h 6175810"/>
              <a:gd name="connsiteX774" fmla="*/ 9210294 w 10930204"/>
              <a:gd name="connsiteY774" fmla="*/ 5095709 h 6175810"/>
              <a:gd name="connsiteX775" fmla="*/ 2761851 w 10930204"/>
              <a:gd name="connsiteY775" fmla="*/ 5095637 h 6175810"/>
              <a:gd name="connsiteX776" fmla="*/ 2770330 w 10930204"/>
              <a:gd name="connsiteY776" fmla="*/ 5095637 h 6175810"/>
              <a:gd name="connsiteX777" fmla="*/ 2780222 w 10930204"/>
              <a:gd name="connsiteY777" fmla="*/ 5107290 h 6175810"/>
              <a:gd name="connsiteX778" fmla="*/ 2773722 w 10930204"/>
              <a:gd name="connsiteY778" fmla="*/ 5113646 h 6175810"/>
              <a:gd name="connsiteX779" fmla="*/ 2761638 w 10930204"/>
              <a:gd name="connsiteY779" fmla="*/ 5104325 h 6175810"/>
              <a:gd name="connsiteX780" fmla="*/ 2761851 w 10930204"/>
              <a:gd name="connsiteY780" fmla="*/ 5095637 h 6175810"/>
              <a:gd name="connsiteX781" fmla="*/ 3119900 w 10930204"/>
              <a:gd name="connsiteY781" fmla="*/ 5095214 h 6175810"/>
              <a:gd name="connsiteX782" fmla="*/ 3126966 w 10930204"/>
              <a:gd name="connsiteY782" fmla="*/ 5108561 h 6175810"/>
              <a:gd name="connsiteX783" fmla="*/ 3119900 w 10930204"/>
              <a:gd name="connsiteY783" fmla="*/ 5115624 h 6175810"/>
              <a:gd name="connsiteX784" fmla="*/ 3113472 w 10930204"/>
              <a:gd name="connsiteY784" fmla="*/ 5101922 h 6175810"/>
              <a:gd name="connsiteX785" fmla="*/ 3119900 w 10930204"/>
              <a:gd name="connsiteY785" fmla="*/ 5095214 h 6175810"/>
              <a:gd name="connsiteX786" fmla="*/ 9483258 w 10930204"/>
              <a:gd name="connsiteY786" fmla="*/ 5078971 h 6175810"/>
              <a:gd name="connsiteX787" fmla="*/ 9496965 w 10930204"/>
              <a:gd name="connsiteY787" fmla="*/ 5085397 h 6175810"/>
              <a:gd name="connsiteX788" fmla="*/ 9489335 w 10930204"/>
              <a:gd name="connsiteY788" fmla="*/ 5092459 h 6175810"/>
              <a:gd name="connsiteX789" fmla="*/ 9476191 w 10930204"/>
              <a:gd name="connsiteY789" fmla="*/ 5085397 h 6175810"/>
              <a:gd name="connsiteX790" fmla="*/ 9483258 w 10930204"/>
              <a:gd name="connsiteY790" fmla="*/ 5078971 h 6175810"/>
              <a:gd name="connsiteX791" fmla="*/ 9312682 w 10930204"/>
              <a:gd name="connsiteY791" fmla="*/ 5054817 h 6175810"/>
              <a:gd name="connsiteX792" fmla="*/ 9321232 w 10930204"/>
              <a:gd name="connsiteY792" fmla="*/ 5054817 h 6175810"/>
              <a:gd name="connsiteX793" fmla="*/ 9331195 w 10930204"/>
              <a:gd name="connsiteY793" fmla="*/ 5066400 h 6175810"/>
              <a:gd name="connsiteX794" fmla="*/ 9324695 w 10930204"/>
              <a:gd name="connsiteY794" fmla="*/ 5072685 h 6175810"/>
              <a:gd name="connsiteX795" fmla="*/ 9312682 w 10930204"/>
              <a:gd name="connsiteY795" fmla="*/ 5063363 h 6175810"/>
              <a:gd name="connsiteX796" fmla="*/ 9312682 w 10930204"/>
              <a:gd name="connsiteY796" fmla="*/ 5054817 h 6175810"/>
              <a:gd name="connsiteX797" fmla="*/ 2740976 w 10930204"/>
              <a:gd name="connsiteY797" fmla="*/ 5054464 h 6175810"/>
              <a:gd name="connsiteX798" fmla="*/ 2760700 w 10930204"/>
              <a:gd name="connsiteY798" fmla="*/ 5066448 h 6175810"/>
              <a:gd name="connsiteX799" fmla="*/ 2760973 w 10930204"/>
              <a:gd name="connsiteY799" fmla="*/ 5067812 h 6175810"/>
              <a:gd name="connsiteX800" fmla="*/ 2761467 w 10930204"/>
              <a:gd name="connsiteY800" fmla="*/ 5095425 h 6175810"/>
              <a:gd name="connsiteX801" fmla="*/ 2741744 w 10930204"/>
              <a:gd name="connsiteY801" fmla="*/ 5083441 h 6175810"/>
              <a:gd name="connsiteX802" fmla="*/ 2741470 w 10930204"/>
              <a:gd name="connsiteY802" fmla="*/ 5082078 h 6175810"/>
              <a:gd name="connsiteX803" fmla="*/ 2740976 w 10930204"/>
              <a:gd name="connsiteY803" fmla="*/ 5054464 h 6175810"/>
              <a:gd name="connsiteX804" fmla="*/ 2732696 w 10930204"/>
              <a:gd name="connsiteY804" fmla="*/ 5036959 h 6175810"/>
              <a:gd name="connsiteX805" fmla="*/ 2740724 w 10930204"/>
              <a:gd name="connsiteY805" fmla="*/ 5045495 h 6175810"/>
              <a:gd name="connsiteX806" fmla="*/ 2740724 w 10930204"/>
              <a:gd name="connsiteY806" fmla="*/ 5054111 h 6175810"/>
              <a:gd name="connsiteX807" fmla="*/ 2731819 w 10930204"/>
              <a:gd name="connsiteY807" fmla="*/ 5054465 h 6175810"/>
              <a:gd name="connsiteX808" fmla="*/ 2722917 w 10930204"/>
              <a:gd name="connsiteY808" fmla="*/ 5042671 h 6175810"/>
              <a:gd name="connsiteX809" fmla="*/ 2732696 w 10930204"/>
              <a:gd name="connsiteY809" fmla="*/ 5036959 h 6175810"/>
              <a:gd name="connsiteX810" fmla="*/ 9288797 w 10930204"/>
              <a:gd name="connsiteY810" fmla="*/ 5034478 h 6175810"/>
              <a:gd name="connsiteX811" fmla="*/ 9306109 w 10930204"/>
              <a:gd name="connsiteY811" fmla="*/ 5038221 h 6175810"/>
              <a:gd name="connsiteX812" fmla="*/ 9312256 w 10930204"/>
              <a:gd name="connsiteY812" fmla="*/ 5045283 h 6175810"/>
              <a:gd name="connsiteX813" fmla="*/ 9302860 w 10930204"/>
              <a:gd name="connsiteY813" fmla="*/ 5054465 h 6175810"/>
              <a:gd name="connsiteX814" fmla="*/ 9283992 w 10930204"/>
              <a:gd name="connsiteY814" fmla="*/ 5053970 h 6175810"/>
              <a:gd name="connsiteX815" fmla="*/ 9273181 w 10930204"/>
              <a:gd name="connsiteY815" fmla="*/ 5042529 h 6175810"/>
              <a:gd name="connsiteX816" fmla="*/ 9288797 w 10930204"/>
              <a:gd name="connsiteY816" fmla="*/ 5034478 h 6175810"/>
              <a:gd name="connsiteX817" fmla="*/ 3948744 w 10930204"/>
              <a:gd name="connsiteY817" fmla="*/ 5013785 h 6175810"/>
              <a:gd name="connsiteX818" fmla="*/ 3958002 w 10930204"/>
              <a:gd name="connsiteY818" fmla="*/ 5013785 h 6175810"/>
              <a:gd name="connsiteX819" fmla="*/ 3989874 w 10930204"/>
              <a:gd name="connsiteY819" fmla="*/ 5044153 h 6175810"/>
              <a:gd name="connsiteX820" fmla="*/ 3980264 w 10930204"/>
              <a:gd name="connsiteY820" fmla="*/ 5053475 h 6175810"/>
              <a:gd name="connsiteX821" fmla="*/ 3948744 w 10930204"/>
              <a:gd name="connsiteY821" fmla="*/ 5023108 h 6175810"/>
              <a:gd name="connsiteX822" fmla="*/ 3948744 w 10930204"/>
              <a:gd name="connsiteY822" fmla="*/ 5013785 h 6175810"/>
              <a:gd name="connsiteX823" fmla="*/ 4630009 w 10930204"/>
              <a:gd name="connsiteY823" fmla="*/ 5010952 h 6175810"/>
              <a:gd name="connsiteX824" fmla="*/ 4630238 w 10930204"/>
              <a:gd name="connsiteY824" fmla="*/ 5011137 h 6175810"/>
              <a:gd name="connsiteX825" fmla="*/ 4640450 w 10930204"/>
              <a:gd name="connsiteY825" fmla="*/ 5027133 h 6175810"/>
              <a:gd name="connsiteX826" fmla="*/ 4631013 w 10930204"/>
              <a:gd name="connsiteY826" fmla="*/ 5013048 h 6175810"/>
              <a:gd name="connsiteX827" fmla="*/ 4625372 w 10930204"/>
              <a:gd name="connsiteY827" fmla="*/ 5004653 h 6175810"/>
              <a:gd name="connsiteX828" fmla="*/ 4629711 w 10930204"/>
              <a:gd name="connsiteY828" fmla="*/ 5010325 h 6175810"/>
              <a:gd name="connsiteX829" fmla="*/ 4630009 w 10930204"/>
              <a:gd name="connsiteY829" fmla="*/ 5010952 h 6175810"/>
              <a:gd name="connsiteX830" fmla="*/ 4629432 w 10930204"/>
              <a:gd name="connsiteY830" fmla="*/ 5010467 h 6175810"/>
              <a:gd name="connsiteX831" fmla="*/ 4627538 w 10930204"/>
              <a:gd name="connsiteY831" fmla="*/ 5007881 h 6175810"/>
              <a:gd name="connsiteX832" fmla="*/ 4623012 w 10930204"/>
              <a:gd name="connsiteY832" fmla="*/ 5001321 h 6175810"/>
              <a:gd name="connsiteX833" fmla="*/ 4624310 w 10930204"/>
              <a:gd name="connsiteY833" fmla="*/ 5003074 h 6175810"/>
              <a:gd name="connsiteX834" fmla="*/ 4625372 w 10930204"/>
              <a:gd name="connsiteY834" fmla="*/ 5004653 h 6175810"/>
              <a:gd name="connsiteX835" fmla="*/ 4623737 w 10930204"/>
              <a:gd name="connsiteY835" fmla="*/ 5002519 h 6175810"/>
              <a:gd name="connsiteX836" fmla="*/ 4623012 w 10930204"/>
              <a:gd name="connsiteY836" fmla="*/ 5001321 h 6175810"/>
              <a:gd name="connsiteX837" fmla="*/ 5844582 w 10930204"/>
              <a:gd name="connsiteY837" fmla="*/ 4996042 h 6175810"/>
              <a:gd name="connsiteX838" fmla="*/ 5852611 w 10930204"/>
              <a:gd name="connsiteY838" fmla="*/ 5004605 h 6175810"/>
              <a:gd name="connsiteX839" fmla="*/ 5852611 w 10930204"/>
              <a:gd name="connsiteY839" fmla="*/ 5013221 h 6175810"/>
              <a:gd name="connsiteX840" fmla="*/ 5843707 w 10930204"/>
              <a:gd name="connsiteY840" fmla="*/ 5013574 h 6175810"/>
              <a:gd name="connsiteX841" fmla="*/ 5834804 w 10930204"/>
              <a:gd name="connsiteY841" fmla="*/ 5001779 h 6175810"/>
              <a:gd name="connsiteX842" fmla="*/ 5844582 w 10930204"/>
              <a:gd name="connsiteY842" fmla="*/ 4996042 h 6175810"/>
              <a:gd name="connsiteX843" fmla="*/ 2936940 w 10930204"/>
              <a:gd name="connsiteY843" fmla="*/ 4995106 h 6175810"/>
              <a:gd name="connsiteX844" fmla="*/ 2944192 w 10930204"/>
              <a:gd name="connsiteY844" fmla="*/ 5002062 h 6175810"/>
              <a:gd name="connsiteX845" fmla="*/ 2967085 w 10930204"/>
              <a:gd name="connsiteY845" fmla="*/ 5032571 h 6175810"/>
              <a:gd name="connsiteX846" fmla="*/ 3033008 w 10930204"/>
              <a:gd name="connsiteY846" fmla="*/ 5096132 h 6175810"/>
              <a:gd name="connsiteX847" fmla="*/ 3048536 w 10930204"/>
              <a:gd name="connsiteY847" fmla="*/ 5113222 h 6175810"/>
              <a:gd name="connsiteX848" fmla="*/ 3048069 w 10930204"/>
              <a:gd name="connsiteY848" fmla="*/ 5136316 h 6175810"/>
              <a:gd name="connsiteX849" fmla="*/ 3048128 w 10930204"/>
              <a:gd name="connsiteY849" fmla="*/ 5136316 h 6175810"/>
              <a:gd name="connsiteX850" fmla="*/ 3110030 w 10930204"/>
              <a:gd name="connsiteY850" fmla="*/ 5205455 h 6175810"/>
              <a:gd name="connsiteX851" fmla="*/ 3132848 w 10930204"/>
              <a:gd name="connsiteY851" fmla="*/ 5218944 h 6175810"/>
              <a:gd name="connsiteX852" fmla="*/ 3137864 w 10930204"/>
              <a:gd name="connsiteY852" fmla="*/ 5241967 h 6175810"/>
              <a:gd name="connsiteX853" fmla="*/ 3084239 w 10930204"/>
              <a:gd name="connsiteY853" fmla="*/ 5258634 h 6175810"/>
              <a:gd name="connsiteX854" fmla="*/ 3069328 w 10930204"/>
              <a:gd name="connsiteY854" fmla="*/ 5248394 h 6175810"/>
              <a:gd name="connsiteX855" fmla="*/ 3068834 w 10930204"/>
              <a:gd name="connsiteY855" fmla="*/ 5218449 h 6175810"/>
              <a:gd name="connsiteX856" fmla="*/ 3034635 w 10930204"/>
              <a:gd name="connsiteY856" fmla="*/ 5173252 h 6175810"/>
              <a:gd name="connsiteX857" fmla="*/ 3027569 w 10930204"/>
              <a:gd name="connsiteY857" fmla="*/ 5156796 h 6175810"/>
              <a:gd name="connsiteX858" fmla="*/ 3027569 w 10930204"/>
              <a:gd name="connsiteY858" fmla="*/ 5156765 h 6175810"/>
              <a:gd name="connsiteX859" fmla="*/ 3027542 w 10930204"/>
              <a:gd name="connsiteY859" fmla="*/ 5156796 h 6175810"/>
              <a:gd name="connsiteX860" fmla="*/ 3007050 w 10930204"/>
              <a:gd name="connsiteY860" fmla="*/ 5136316 h 6175810"/>
              <a:gd name="connsiteX861" fmla="*/ 3007073 w 10930204"/>
              <a:gd name="connsiteY861" fmla="*/ 5136303 h 6175810"/>
              <a:gd name="connsiteX862" fmla="*/ 2993423 w 10930204"/>
              <a:gd name="connsiteY862" fmla="*/ 5133838 h 6175810"/>
              <a:gd name="connsiteX863" fmla="*/ 2970689 w 10930204"/>
              <a:gd name="connsiteY863" fmla="*/ 5108067 h 6175810"/>
              <a:gd name="connsiteX864" fmla="*/ 2940733 w 10930204"/>
              <a:gd name="connsiteY864" fmla="*/ 5060679 h 6175810"/>
              <a:gd name="connsiteX865" fmla="*/ 2925541 w 10930204"/>
              <a:gd name="connsiteY865" fmla="*/ 5006936 h 6175810"/>
              <a:gd name="connsiteX866" fmla="*/ 2930065 w 10930204"/>
              <a:gd name="connsiteY866" fmla="*/ 4998955 h 6175810"/>
              <a:gd name="connsiteX867" fmla="*/ 2936940 w 10930204"/>
              <a:gd name="connsiteY867" fmla="*/ 4995106 h 6175810"/>
              <a:gd name="connsiteX868" fmla="*/ 3068123 w 10930204"/>
              <a:gd name="connsiteY868" fmla="*/ 4993659 h 6175810"/>
              <a:gd name="connsiteX869" fmla="*/ 3129807 w 10930204"/>
              <a:gd name="connsiteY869" fmla="*/ 5050651 h 6175810"/>
              <a:gd name="connsiteX870" fmla="*/ 3130018 w 10930204"/>
              <a:gd name="connsiteY870" fmla="*/ 5060397 h 6175810"/>
              <a:gd name="connsiteX871" fmla="*/ 3118646 w 10930204"/>
              <a:gd name="connsiteY871" fmla="*/ 5074522 h 6175810"/>
              <a:gd name="connsiteX872" fmla="*/ 3092575 w 10930204"/>
              <a:gd name="connsiteY872" fmla="*/ 5067459 h 6175810"/>
              <a:gd name="connsiteX873" fmla="*/ 3058300 w 10930204"/>
              <a:gd name="connsiteY873" fmla="*/ 5032713 h 6175810"/>
              <a:gd name="connsiteX874" fmla="*/ 3051729 w 10930204"/>
              <a:gd name="connsiteY874" fmla="*/ 5000368 h 6175810"/>
              <a:gd name="connsiteX875" fmla="*/ 3068123 w 10930204"/>
              <a:gd name="connsiteY875" fmla="*/ 4993659 h 6175810"/>
              <a:gd name="connsiteX876" fmla="*/ 4010712 w 10930204"/>
              <a:gd name="connsiteY876" fmla="*/ 4993163 h 6175810"/>
              <a:gd name="connsiteX877" fmla="*/ 4027250 w 10930204"/>
              <a:gd name="connsiteY877" fmla="*/ 5000226 h 6175810"/>
              <a:gd name="connsiteX878" fmla="*/ 4026824 w 10930204"/>
              <a:gd name="connsiteY878" fmla="*/ 5006794 h 6175810"/>
              <a:gd name="connsiteX879" fmla="*/ 3993611 w 10930204"/>
              <a:gd name="connsiteY879" fmla="*/ 5006229 h 6175810"/>
              <a:gd name="connsiteX880" fmla="*/ 4010712 w 10930204"/>
              <a:gd name="connsiteY880" fmla="*/ 4993163 h 6175810"/>
              <a:gd name="connsiteX881" fmla="*/ 9544662 w 10930204"/>
              <a:gd name="connsiteY881" fmla="*/ 4976709 h 6175810"/>
              <a:gd name="connsiteX882" fmla="*/ 9558795 w 10930204"/>
              <a:gd name="connsiteY882" fmla="*/ 4983065 h 6175810"/>
              <a:gd name="connsiteX883" fmla="*/ 9550739 w 10930204"/>
              <a:gd name="connsiteY883" fmla="*/ 4990128 h 6175810"/>
              <a:gd name="connsiteX884" fmla="*/ 9537596 w 10930204"/>
              <a:gd name="connsiteY884" fmla="*/ 4983065 h 6175810"/>
              <a:gd name="connsiteX885" fmla="*/ 9544662 w 10930204"/>
              <a:gd name="connsiteY885" fmla="*/ 4976709 h 6175810"/>
              <a:gd name="connsiteX886" fmla="*/ 5659422 w 10930204"/>
              <a:gd name="connsiteY886" fmla="*/ 4972895 h 6175810"/>
              <a:gd name="connsiteX887" fmla="*/ 5668042 w 10930204"/>
              <a:gd name="connsiteY887" fmla="*/ 4972895 h 6175810"/>
              <a:gd name="connsiteX888" fmla="*/ 5668396 w 10930204"/>
              <a:gd name="connsiteY888" fmla="*/ 4981793 h 6175810"/>
              <a:gd name="connsiteX889" fmla="*/ 5656596 w 10930204"/>
              <a:gd name="connsiteY889" fmla="*/ 4990622 h 6175810"/>
              <a:gd name="connsiteX890" fmla="*/ 5659422 w 10930204"/>
              <a:gd name="connsiteY890" fmla="*/ 4972895 h 6175810"/>
              <a:gd name="connsiteX891" fmla="*/ 3878345 w 10930204"/>
              <a:gd name="connsiteY891" fmla="*/ 4972895 h 6175810"/>
              <a:gd name="connsiteX892" fmla="*/ 3886964 w 10930204"/>
              <a:gd name="connsiteY892" fmla="*/ 4972895 h 6175810"/>
              <a:gd name="connsiteX893" fmla="*/ 3887318 w 10930204"/>
              <a:gd name="connsiteY893" fmla="*/ 4981793 h 6175810"/>
              <a:gd name="connsiteX894" fmla="*/ 3875587 w 10930204"/>
              <a:gd name="connsiteY894" fmla="*/ 4990622 h 6175810"/>
              <a:gd name="connsiteX895" fmla="*/ 3878345 w 10930204"/>
              <a:gd name="connsiteY895" fmla="*/ 4972895 h 6175810"/>
              <a:gd name="connsiteX896" fmla="*/ 4819140 w 10930204"/>
              <a:gd name="connsiteY896" fmla="*/ 4972259 h 6175810"/>
              <a:gd name="connsiteX897" fmla="*/ 4826206 w 10930204"/>
              <a:gd name="connsiteY897" fmla="*/ 4979887 h 6175810"/>
              <a:gd name="connsiteX898" fmla="*/ 4819140 w 10930204"/>
              <a:gd name="connsiteY898" fmla="*/ 4993093 h 6175810"/>
              <a:gd name="connsiteX899" fmla="*/ 4812710 w 10930204"/>
              <a:gd name="connsiteY899" fmla="*/ 4986031 h 6175810"/>
              <a:gd name="connsiteX900" fmla="*/ 4819140 w 10930204"/>
              <a:gd name="connsiteY900" fmla="*/ 4972259 h 6175810"/>
              <a:gd name="connsiteX901" fmla="*/ 3016565 w 10930204"/>
              <a:gd name="connsiteY901" fmla="*/ 4952768 h 6175810"/>
              <a:gd name="connsiteX902" fmla="*/ 3027377 w 10930204"/>
              <a:gd name="connsiteY902" fmla="*/ 4966398 h 6175810"/>
              <a:gd name="connsiteX903" fmla="*/ 3027587 w 10930204"/>
              <a:gd name="connsiteY903" fmla="*/ 4975791 h 6175810"/>
              <a:gd name="connsiteX904" fmla="*/ 3019251 w 10930204"/>
              <a:gd name="connsiteY904" fmla="*/ 4990552 h 6175810"/>
              <a:gd name="connsiteX905" fmla="*/ 3006616 w 10930204"/>
              <a:gd name="connsiteY905" fmla="*/ 4975073 h 6175810"/>
              <a:gd name="connsiteX906" fmla="*/ 3007519 w 10930204"/>
              <a:gd name="connsiteY906" fmla="*/ 4971342 h 6175810"/>
              <a:gd name="connsiteX907" fmla="*/ 3016565 w 10930204"/>
              <a:gd name="connsiteY907" fmla="*/ 4952768 h 6175810"/>
              <a:gd name="connsiteX908" fmla="*/ 2884523 w 10930204"/>
              <a:gd name="connsiteY908" fmla="*/ 4952486 h 6175810"/>
              <a:gd name="connsiteX909" fmla="*/ 2893073 w 10930204"/>
              <a:gd name="connsiteY909" fmla="*/ 4952486 h 6175810"/>
              <a:gd name="connsiteX910" fmla="*/ 2903034 w 10930204"/>
              <a:gd name="connsiteY910" fmla="*/ 4964067 h 6175810"/>
              <a:gd name="connsiteX911" fmla="*/ 2896606 w 10930204"/>
              <a:gd name="connsiteY911" fmla="*/ 4970353 h 6175810"/>
              <a:gd name="connsiteX912" fmla="*/ 2884523 w 10930204"/>
              <a:gd name="connsiteY912" fmla="*/ 4961101 h 6175810"/>
              <a:gd name="connsiteX913" fmla="*/ 2884523 w 10930204"/>
              <a:gd name="connsiteY913" fmla="*/ 4952486 h 6175810"/>
              <a:gd name="connsiteX914" fmla="*/ 3061293 w 10930204"/>
              <a:gd name="connsiteY914" fmla="*/ 4935113 h 6175810"/>
              <a:gd name="connsiteX915" fmla="*/ 3068502 w 10930204"/>
              <a:gd name="connsiteY915" fmla="*/ 4951639 h 6175810"/>
              <a:gd name="connsiteX916" fmla="*/ 3055216 w 10930204"/>
              <a:gd name="connsiteY916" fmla="*/ 4968729 h 6175810"/>
              <a:gd name="connsiteX917" fmla="*/ 3054651 w 10930204"/>
              <a:gd name="connsiteY917" fmla="*/ 4935606 h 6175810"/>
              <a:gd name="connsiteX918" fmla="*/ 3061293 w 10930204"/>
              <a:gd name="connsiteY918" fmla="*/ 4935113 h 6175810"/>
              <a:gd name="connsiteX919" fmla="*/ 2998811 w 10930204"/>
              <a:gd name="connsiteY919" fmla="*/ 4934644 h 6175810"/>
              <a:gd name="connsiteX920" fmla="*/ 3006839 w 10930204"/>
              <a:gd name="connsiteY920" fmla="*/ 4943233 h 6175810"/>
              <a:gd name="connsiteX921" fmla="*/ 3006839 w 10930204"/>
              <a:gd name="connsiteY921" fmla="*/ 4951849 h 6175810"/>
              <a:gd name="connsiteX922" fmla="*/ 2997936 w 10930204"/>
              <a:gd name="connsiteY922" fmla="*/ 4952203 h 6175810"/>
              <a:gd name="connsiteX923" fmla="*/ 2989032 w 10930204"/>
              <a:gd name="connsiteY923" fmla="*/ 4940409 h 6175810"/>
              <a:gd name="connsiteX924" fmla="*/ 2998811 w 10930204"/>
              <a:gd name="connsiteY924" fmla="*/ 4934644 h 6175810"/>
              <a:gd name="connsiteX925" fmla="*/ 2863789 w 10930204"/>
              <a:gd name="connsiteY925" fmla="*/ 4911243 h 6175810"/>
              <a:gd name="connsiteX926" fmla="*/ 2883489 w 10930204"/>
              <a:gd name="connsiteY926" fmla="*/ 4923081 h 6175810"/>
              <a:gd name="connsiteX927" fmla="*/ 2883790 w 10930204"/>
              <a:gd name="connsiteY927" fmla="*/ 4924590 h 6175810"/>
              <a:gd name="connsiteX928" fmla="*/ 2884284 w 10930204"/>
              <a:gd name="connsiteY928" fmla="*/ 4952203 h 6175810"/>
              <a:gd name="connsiteX929" fmla="*/ 2871892 w 10930204"/>
              <a:gd name="connsiteY929" fmla="*/ 4950227 h 6175810"/>
              <a:gd name="connsiteX930" fmla="*/ 2864527 w 10930204"/>
              <a:gd name="connsiteY930" fmla="*/ 4940075 h 6175810"/>
              <a:gd name="connsiteX931" fmla="*/ 2864285 w 10930204"/>
              <a:gd name="connsiteY931" fmla="*/ 4938856 h 6175810"/>
              <a:gd name="connsiteX932" fmla="*/ 2863789 w 10930204"/>
              <a:gd name="connsiteY932" fmla="*/ 4911243 h 6175810"/>
              <a:gd name="connsiteX933" fmla="*/ 5762295 w 10930204"/>
              <a:gd name="connsiteY933" fmla="*/ 4899457 h 6175810"/>
              <a:gd name="connsiteX934" fmla="*/ 5761115 w 10930204"/>
              <a:gd name="connsiteY934" fmla="*/ 4900638 h 6175810"/>
              <a:gd name="connsiteX935" fmla="*/ 5764424 w 10930204"/>
              <a:gd name="connsiteY935" fmla="*/ 4907545 h 6175810"/>
              <a:gd name="connsiteX936" fmla="*/ 9626559 w 10930204"/>
              <a:gd name="connsiteY936" fmla="*/ 4894999 h 6175810"/>
              <a:gd name="connsiteX937" fmla="*/ 9640266 w 10930204"/>
              <a:gd name="connsiteY937" fmla="*/ 4901355 h 6175810"/>
              <a:gd name="connsiteX938" fmla="*/ 9632636 w 10930204"/>
              <a:gd name="connsiteY938" fmla="*/ 4908417 h 6175810"/>
              <a:gd name="connsiteX939" fmla="*/ 9619493 w 10930204"/>
              <a:gd name="connsiteY939" fmla="*/ 4901355 h 6175810"/>
              <a:gd name="connsiteX940" fmla="*/ 9626559 w 10930204"/>
              <a:gd name="connsiteY940" fmla="*/ 4894999 h 6175810"/>
              <a:gd name="connsiteX941" fmla="*/ 2855649 w 10930204"/>
              <a:gd name="connsiteY941" fmla="*/ 4893736 h 6175810"/>
              <a:gd name="connsiteX942" fmla="*/ 2863678 w 10930204"/>
              <a:gd name="connsiteY942" fmla="*/ 4902273 h 6175810"/>
              <a:gd name="connsiteX943" fmla="*/ 2863678 w 10930204"/>
              <a:gd name="connsiteY943" fmla="*/ 4910959 h 6175810"/>
              <a:gd name="connsiteX944" fmla="*/ 2854774 w 10930204"/>
              <a:gd name="connsiteY944" fmla="*/ 4911242 h 6175810"/>
              <a:gd name="connsiteX945" fmla="*/ 2845871 w 10930204"/>
              <a:gd name="connsiteY945" fmla="*/ 4899448 h 6175810"/>
              <a:gd name="connsiteX946" fmla="*/ 2855649 w 10930204"/>
              <a:gd name="connsiteY946" fmla="*/ 4893736 h 6175810"/>
              <a:gd name="connsiteX947" fmla="*/ 9488134 w 10930204"/>
              <a:gd name="connsiteY947" fmla="*/ 4892526 h 6175810"/>
              <a:gd name="connsiteX948" fmla="*/ 9492514 w 10930204"/>
              <a:gd name="connsiteY948" fmla="*/ 4925436 h 6175810"/>
              <a:gd name="connsiteX949" fmla="*/ 9485448 w 10930204"/>
              <a:gd name="connsiteY949" fmla="*/ 4931581 h 6175810"/>
              <a:gd name="connsiteX950" fmla="*/ 9475839 w 10930204"/>
              <a:gd name="connsiteY950" fmla="*/ 4922118 h 6175810"/>
              <a:gd name="connsiteX951" fmla="*/ 9481491 w 10930204"/>
              <a:gd name="connsiteY951" fmla="*/ 4895846 h 6175810"/>
              <a:gd name="connsiteX952" fmla="*/ 9488134 w 10930204"/>
              <a:gd name="connsiteY952" fmla="*/ 4892526 h 6175810"/>
              <a:gd name="connsiteX953" fmla="*/ 3959278 w 10930204"/>
              <a:gd name="connsiteY953" fmla="*/ 4890832 h 6175810"/>
              <a:gd name="connsiteX954" fmla="*/ 3966344 w 10930204"/>
              <a:gd name="connsiteY954" fmla="*/ 4897894 h 6175810"/>
              <a:gd name="connsiteX955" fmla="*/ 3980478 w 10930204"/>
              <a:gd name="connsiteY955" fmla="*/ 4931369 h 6175810"/>
              <a:gd name="connsiteX956" fmla="*/ 3978571 w 10930204"/>
              <a:gd name="connsiteY956" fmla="*/ 4951991 h 6175810"/>
              <a:gd name="connsiteX957" fmla="*/ 3968749 w 10930204"/>
              <a:gd name="connsiteY957" fmla="*/ 4951991 h 6175810"/>
              <a:gd name="connsiteX958" fmla="*/ 3949243 w 10930204"/>
              <a:gd name="connsiteY958" fmla="*/ 4935818 h 6175810"/>
              <a:gd name="connsiteX959" fmla="*/ 3948748 w 10930204"/>
              <a:gd name="connsiteY959" fmla="*/ 4916326 h 6175810"/>
              <a:gd name="connsiteX960" fmla="*/ 3952211 w 10930204"/>
              <a:gd name="connsiteY960" fmla="*/ 4897894 h 6175810"/>
              <a:gd name="connsiteX961" fmla="*/ 3959278 w 10930204"/>
              <a:gd name="connsiteY961" fmla="*/ 4890832 h 6175810"/>
              <a:gd name="connsiteX962" fmla="*/ 2976595 w 10930204"/>
              <a:gd name="connsiteY962" fmla="*/ 4890266 h 6175810"/>
              <a:gd name="connsiteX963" fmla="*/ 2983662 w 10930204"/>
              <a:gd name="connsiteY963" fmla="*/ 4903968 h 6175810"/>
              <a:gd name="connsiteX964" fmla="*/ 2976595 w 10930204"/>
              <a:gd name="connsiteY964" fmla="*/ 4911029 h 6175810"/>
              <a:gd name="connsiteX965" fmla="*/ 2970165 w 10930204"/>
              <a:gd name="connsiteY965" fmla="*/ 4897329 h 6175810"/>
              <a:gd name="connsiteX966" fmla="*/ 2976595 w 10930204"/>
              <a:gd name="connsiteY966" fmla="*/ 4890266 h 6175810"/>
              <a:gd name="connsiteX967" fmla="*/ 9641042 w 10930204"/>
              <a:gd name="connsiteY967" fmla="*/ 4768270 h 6175810"/>
              <a:gd name="connsiteX968" fmla="*/ 9648888 w 10930204"/>
              <a:gd name="connsiteY968" fmla="*/ 4768301 h 6175810"/>
              <a:gd name="connsiteX969" fmla="*/ 9658781 w 10930204"/>
              <a:gd name="connsiteY969" fmla="*/ 4779955 h 6175810"/>
              <a:gd name="connsiteX970" fmla="*/ 9652280 w 10930204"/>
              <a:gd name="connsiteY970" fmla="*/ 4786240 h 6175810"/>
              <a:gd name="connsiteX971" fmla="*/ 9640197 w 10930204"/>
              <a:gd name="connsiteY971" fmla="*/ 4776918 h 6175810"/>
              <a:gd name="connsiteX972" fmla="*/ 9641042 w 10930204"/>
              <a:gd name="connsiteY972" fmla="*/ 4768270 h 6175810"/>
              <a:gd name="connsiteX973" fmla="*/ 3242702 w 10930204"/>
              <a:gd name="connsiteY973" fmla="*/ 4767525 h 6175810"/>
              <a:gd name="connsiteX974" fmla="*/ 3249768 w 10930204"/>
              <a:gd name="connsiteY974" fmla="*/ 4781296 h 6175810"/>
              <a:gd name="connsiteX975" fmla="*/ 3242702 w 10930204"/>
              <a:gd name="connsiteY975" fmla="*/ 4788359 h 6175810"/>
              <a:gd name="connsiteX976" fmla="*/ 3236344 w 10930204"/>
              <a:gd name="connsiteY976" fmla="*/ 4774587 h 6175810"/>
              <a:gd name="connsiteX977" fmla="*/ 3242702 w 10930204"/>
              <a:gd name="connsiteY977" fmla="*/ 4767525 h 6175810"/>
              <a:gd name="connsiteX978" fmla="*/ 3140395 w 10930204"/>
              <a:gd name="connsiteY978" fmla="*/ 4767525 h 6175810"/>
              <a:gd name="connsiteX979" fmla="*/ 3147460 w 10930204"/>
              <a:gd name="connsiteY979" fmla="*/ 4781296 h 6175810"/>
              <a:gd name="connsiteX980" fmla="*/ 3140395 w 10930204"/>
              <a:gd name="connsiteY980" fmla="*/ 4788359 h 6175810"/>
              <a:gd name="connsiteX981" fmla="*/ 3133966 w 10930204"/>
              <a:gd name="connsiteY981" fmla="*/ 4774587 h 6175810"/>
              <a:gd name="connsiteX982" fmla="*/ 3140395 w 10930204"/>
              <a:gd name="connsiteY982" fmla="*/ 4767525 h 6175810"/>
              <a:gd name="connsiteX983" fmla="*/ 5484606 w 10930204"/>
              <a:gd name="connsiteY983" fmla="*/ 4747821 h 6175810"/>
              <a:gd name="connsiteX984" fmla="*/ 5493085 w 10930204"/>
              <a:gd name="connsiteY984" fmla="*/ 4747821 h 6175810"/>
              <a:gd name="connsiteX985" fmla="*/ 5502907 w 10930204"/>
              <a:gd name="connsiteY985" fmla="*/ 4759474 h 6175810"/>
              <a:gd name="connsiteX986" fmla="*/ 5496477 w 10930204"/>
              <a:gd name="connsiteY986" fmla="*/ 4765760 h 6175810"/>
              <a:gd name="connsiteX987" fmla="*/ 5484394 w 10930204"/>
              <a:gd name="connsiteY987" fmla="*/ 4756508 h 6175810"/>
              <a:gd name="connsiteX988" fmla="*/ 5484606 w 10930204"/>
              <a:gd name="connsiteY988" fmla="*/ 4747821 h 6175810"/>
              <a:gd name="connsiteX989" fmla="*/ 2925651 w 10930204"/>
              <a:gd name="connsiteY989" fmla="*/ 4727270 h 6175810"/>
              <a:gd name="connsiteX990" fmla="*/ 2934128 w 10930204"/>
              <a:gd name="connsiteY990" fmla="*/ 4727270 h 6175810"/>
              <a:gd name="connsiteX991" fmla="*/ 2944021 w 10930204"/>
              <a:gd name="connsiteY991" fmla="*/ 4738923 h 6175810"/>
              <a:gd name="connsiteX992" fmla="*/ 2937519 w 10930204"/>
              <a:gd name="connsiteY992" fmla="*/ 4745208 h 6175810"/>
              <a:gd name="connsiteX993" fmla="*/ 2925439 w 10930204"/>
              <a:gd name="connsiteY993" fmla="*/ 4735957 h 6175810"/>
              <a:gd name="connsiteX994" fmla="*/ 2925651 w 10930204"/>
              <a:gd name="connsiteY994" fmla="*/ 4727270 h 6175810"/>
              <a:gd name="connsiteX995" fmla="*/ 3266727 w 10930204"/>
              <a:gd name="connsiteY995" fmla="*/ 4690193 h 6175810"/>
              <a:gd name="connsiteX996" fmla="*/ 3273791 w 10930204"/>
              <a:gd name="connsiteY996" fmla="*/ 4696549 h 6175810"/>
              <a:gd name="connsiteX997" fmla="*/ 3260014 w 10930204"/>
              <a:gd name="connsiteY997" fmla="*/ 4703612 h 6175810"/>
              <a:gd name="connsiteX998" fmla="*/ 3252947 w 10930204"/>
              <a:gd name="connsiteY998" fmla="*/ 4696549 h 6175810"/>
              <a:gd name="connsiteX999" fmla="*/ 3266727 w 10930204"/>
              <a:gd name="connsiteY999" fmla="*/ 4690193 h 6175810"/>
              <a:gd name="connsiteX1000" fmla="*/ 3075248 w 10930204"/>
              <a:gd name="connsiteY1000" fmla="*/ 4690193 h 6175810"/>
              <a:gd name="connsiteX1001" fmla="*/ 3088956 w 10930204"/>
              <a:gd name="connsiteY1001" fmla="*/ 4696549 h 6175810"/>
              <a:gd name="connsiteX1002" fmla="*/ 3081678 w 10930204"/>
              <a:gd name="connsiteY1002" fmla="*/ 4703612 h 6175810"/>
              <a:gd name="connsiteX1003" fmla="*/ 3068534 w 10930204"/>
              <a:gd name="connsiteY1003" fmla="*/ 4696549 h 6175810"/>
              <a:gd name="connsiteX1004" fmla="*/ 3075248 w 10930204"/>
              <a:gd name="connsiteY1004" fmla="*/ 4690193 h 6175810"/>
              <a:gd name="connsiteX1005" fmla="*/ 3694159 w 10930204"/>
              <a:gd name="connsiteY1005" fmla="*/ 4686380 h 6175810"/>
              <a:gd name="connsiteX1006" fmla="*/ 3702779 w 10930204"/>
              <a:gd name="connsiteY1006" fmla="*/ 4686380 h 6175810"/>
              <a:gd name="connsiteX1007" fmla="*/ 3703133 w 10930204"/>
              <a:gd name="connsiteY1007" fmla="*/ 4695278 h 6175810"/>
              <a:gd name="connsiteX1008" fmla="*/ 3691333 w 10930204"/>
              <a:gd name="connsiteY1008" fmla="*/ 4704177 h 6175810"/>
              <a:gd name="connsiteX1009" fmla="*/ 3694159 w 10930204"/>
              <a:gd name="connsiteY1009" fmla="*/ 4686380 h 6175810"/>
              <a:gd name="connsiteX1010" fmla="*/ 5450125 w 10930204"/>
              <a:gd name="connsiteY1010" fmla="*/ 4669995 h 6175810"/>
              <a:gd name="connsiteX1011" fmla="*/ 5464257 w 10930204"/>
              <a:gd name="connsiteY1011" fmla="*/ 4686380 h 6175810"/>
              <a:gd name="connsiteX1012" fmla="*/ 5484113 w 10930204"/>
              <a:gd name="connsiteY1012" fmla="*/ 4747539 h 6175810"/>
              <a:gd name="connsiteX1013" fmla="*/ 5463692 w 10930204"/>
              <a:gd name="connsiteY1013" fmla="*/ 4747539 h 6175810"/>
              <a:gd name="connsiteX1014" fmla="*/ 5443483 w 10930204"/>
              <a:gd name="connsiteY1014" fmla="*/ 4686380 h 6175810"/>
              <a:gd name="connsiteX1015" fmla="*/ 5450125 w 10930204"/>
              <a:gd name="connsiteY1015" fmla="*/ 4669995 h 6175810"/>
              <a:gd name="connsiteX1016" fmla="*/ 3309766 w 10930204"/>
              <a:gd name="connsiteY1016" fmla="*/ 4655787 h 6175810"/>
              <a:gd name="connsiteX1017" fmla="*/ 3304393 w 10930204"/>
              <a:gd name="connsiteY1017" fmla="*/ 4659119 h 6175810"/>
              <a:gd name="connsiteX1018" fmla="*/ 3308971 w 10930204"/>
              <a:gd name="connsiteY1018" fmla="*/ 4658907 h 6175810"/>
              <a:gd name="connsiteX1019" fmla="*/ 3313848 w 10930204"/>
              <a:gd name="connsiteY1019" fmla="*/ 4665388 h 6175810"/>
              <a:gd name="connsiteX1020" fmla="*/ 3273269 w 10930204"/>
              <a:gd name="connsiteY1020" fmla="*/ 4624797 h 6175810"/>
              <a:gd name="connsiteX1021" fmla="*/ 3300823 w 10930204"/>
              <a:gd name="connsiteY1021" fmla="*/ 4625292 h 6175810"/>
              <a:gd name="connsiteX1022" fmla="*/ 3314447 w 10930204"/>
              <a:gd name="connsiteY1022" fmla="*/ 4643914 h 6175810"/>
              <a:gd name="connsiteX1023" fmla="*/ 3314177 w 10930204"/>
              <a:gd name="connsiteY1023" fmla="*/ 4645278 h 6175810"/>
              <a:gd name="connsiteX1024" fmla="*/ 3314172 w 10930204"/>
              <a:gd name="connsiteY1024" fmla="*/ 4645292 h 6175810"/>
              <a:gd name="connsiteX1025" fmla="*/ 3326959 w 10930204"/>
              <a:gd name="connsiteY1025" fmla="*/ 4647157 h 6175810"/>
              <a:gd name="connsiteX1026" fmla="*/ 3330315 w 10930204"/>
              <a:gd name="connsiteY1026" fmla="*/ 4658836 h 6175810"/>
              <a:gd name="connsiteX1027" fmla="*/ 3324018 w 10930204"/>
              <a:gd name="connsiteY1027" fmla="*/ 4662712 h 6175810"/>
              <a:gd name="connsiteX1028" fmla="*/ 3314125 w 10930204"/>
              <a:gd name="connsiteY1028" fmla="*/ 4665880 h 6175810"/>
              <a:gd name="connsiteX1029" fmla="*/ 3313901 w 10930204"/>
              <a:gd name="connsiteY1029" fmla="*/ 4685493 h 6175810"/>
              <a:gd name="connsiteX1030" fmla="*/ 3335889 w 10930204"/>
              <a:gd name="connsiteY1030" fmla="*/ 4738287 h 6175810"/>
              <a:gd name="connsiteX1031" fmla="*/ 3342462 w 10930204"/>
              <a:gd name="connsiteY1031" fmla="*/ 4745349 h 6175810"/>
              <a:gd name="connsiteX1032" fmla="*/ 3354542 w 10930204"/>
              <a:gd name="connsiteY1032" fmla="*/ 4734685 h 6175810"/>
              <a:gd name="connsiteX1033" fmla="*/ 3371077 w 10930204"/>
              <a:gd name="connsiteY1033" fmla="*/ 4680024 h 6175810"/>
              <a:gd name="connsiteX1034" fmla="*/ 3399843 w 10930204"/>
              <a:gd name="connsiteY1034" fmla="*/ 4681012 h 6175810"/>
              <a:gd name="connsiteX1035" fmla="*/ 3414826 w 10930204"/>
              <a:gd name="connsiteY1035" fmla="*/ 4678399 h 6175810"/>
              <a:gd name="connsiteX1036" fmla="*/ 3429740 w 10930204"/>
              <a:gd name="connsiteY1036" fmla="*/ 4666676 h 6175810"/>
              <a:gd name="connsiteX1037" fmla="*/ 3497296 w 10930204"/>
              <a:gd name="connsiteY1037" fmla="*/ 4675150 h 6175810"/>
              <a:gd name="connsiteX1038" fmla="*/ 3456243 w 10930204"/>
              <a:gd name="connsiteY1038" fmla="*/ 4718230 h 6175810"/>
              <a:gd name="connsiteX1039" fmla="*/ 3413837 w 10930204"/>
              <a:gd name="connsiteY1039" fmla="*/ 4760603 h 6175810"/>
              <a:gd name="connsiteX1040" fmla="*/ 3400338 w 10930204"/>
              <a:gd name="connsiteY1040" fmla="*/ 4762440 h 6175810"/>
              <a:gd name="connsiteX1041" fmla="*/ 3370866 w 10930204"/>
              <a:gd name="connsiteY1041" fmla="*/ 4761875 h 6175810"/>
              <a:gd name="connsiteX1042" fmla="*/ 3303318 w 10930204"/>
              <a:gd name="connsiteY1042" fmla="*/ 4766607 h 6175810"/>
              <a:gd name="connsiteX1043" fmla="*/ 3281412 w 10930204"/>
              <a:gd name="connsiteY1043" fmla="*/ 4746338 h 6175810"/>
              <a:gd name="connsiteX1044" fmla="*/ 3279718 w 10930204"/>
              <a:gd name="connsiteY1044" fmla="*/ 4731578 h 6175810"/>
              <a:gd name="connsiteX1045" fmla="*/ 3293850 w 10930204"/>
              <a:gd name="connsiteY1045" fmla="*/ 4666393 h 6175810"/>
              <a:gd name="connsiteX1046" fmla="*/ 3295143 w 10930204"/>
              <a:gd name="connsiteY1046" fmla="*/ 4664856 h 6175810"/>
              <a:gd name="connsiteX1047" fmla="*/ 3293688 w 10930204"/>
              <a:gd name="connsiteY1047" fmla="*/ 4665758 h 6175810"/>
              <a:gd name="connsiteX1048" fmla="*/ 3273936 w 10930204"/>
              <a:gd name="connsiteY1048" fmla="*/ 4653629 h 6175810"/>
              <a:gd name="connsiteX1049" fmla="*/ 3273693 w 10930204"/>
              <a:gd name="connsiteY1049" fmla="*/ 4652411 h 6175810"/>
              <a:gd name="connsiteX1050" fmla="*/ 3273269 w 10930204"/>
              <a:gd name="connsiteY1050" fmla="*/ 4624797 h 6175810"/>
              <a:gd name="connsiteX1051" fmla="*/ 3252738 w 10930204"/>
              <a:gd name="connsiteY1051" fmla="*/ 4604317 h 6175810"/>
              <a:gd name="connsiteX1052" fmla="*/ 3273227 w 10930204"/>
              <a:gd name="connsiteY1052" fmla="*/ 4624797 h 6175810"/>
              <a:gd name="connsiteX1053" fmla="*/ 3252738 w 10930204"/>
              <a:gd name="connsiteY1053" fmla="*/ 4604317 h 6175810"/>
              <a:gd name="connsiteX1054" fmla="*/ 2227446 w 10930204"/>
              <a:gd name="connsiteY1054" fmla="*/ 4595770 h 6175810"/>
              <a:gd name="connsiteX1055" fmla="*/ 2227446 w 10930204"/>
              <a:gd name="connsiteY1055" fmla="*/ 4595771 h 6175810"/>
              <a:gd name="connsiteX1056" fmla="*/ 2227445 w 10930204"/>
              <a:gd name="connsiteY1056" fmla="*/ 4595771 h 6175810"/>
              <a:gd name="connsiteX1057" fmla="*/ 3532693 w 10930204"/>
              <a:gd name="connsiteY1057" fmla="*/ 4587932 h 6175810"/>
              <a:gd name="connsiteX1058" fmla="*/ 3539406 w 10930204"/>
              <a:gd name="connsiteY1058" fmla="*/ 4594358 h 6175810"/>
              <a:gd name="connsiteX1059" fmla="*/ 3526050 w 10930204"/>
              <a:gd name="connsiteY1059" fmla="*/ 4601420 h 6175810"/>
              <a:gd name="connsiteX1060" fmla="*/ 3518985 w 10930204"/>
              <a:gd name="connsiteY1060" fmla="*/ 4594358 h 6175810"/>
              <a:gd name="connsiteX1061" fmla="*/ 3532693 w 10930204"/>
              <a:gd name="connsiteY1061" fmla="*/ 4587932 h 6175810"/>
              <a:gd name="connsiteX1062" fmla="*/ 2113046 w 10930204"/>
              <a:gd name="connsiteY1062" fmla="*/ 4587932 h 6175810"/>
              <a:gd name="connsiteX1063" fmla="*/ 2126754 w 10930204"/>
              <a:gd name="connsiteY1063" fmla="*/ 4594358 h 6175810"/>
              <a:gd name="connsiteX1064" fmla="*/ 2119476 w 10930204"/>
              <a:gd name="connsiteY1064" fmla="*/ 4601420 h 6175810"/>
              <a:gd name="connsiteX1065" fmla="*/ 2106334 w 10930204"/>
              <a:gd name="connsiteY1065" fmla="*/ 4594358 h 6175810"/>
              <a:gd name="connsiteX1066" fmla="*/ 2113046 w 10930204"/>
              <a:gd name="connsiteY1066" fmla="*/ 4587932 h 6175810"/>
              <a:gd name="connsiteX1067" fmla="*/ 2208932 w 10930204"/>
              <a:gd name="connsiteY1067" fmla="*/ 4584188 h 6175810"/>
              <a:gd name="connsiteX1068" fmla="*/ 2217553 w 10930204"/>
              <a:gd name="connsiteY1068" fmla="*/ 4584188 h 6175810"/>
              <a:gd name="connsiteX1069" fmla="*/ 2227445 w 10930204"/>
              <a:gd name="connsiteY1069" fmla="*/ 4595771 h 6175810"/>
              <a:gd name="connsiteX1070" fmla="*/ 2223621 w 10930204"/>
              <a:gd name="connsiteY1070" fmla="*/ 4599972 h 6175810"/>
              <a:gd name="connsiteX1071" fmla="*/ 2221015 w 10930204"/>
              <a:gd name="connsiteY1071" fmla="*/ 4602056 h 6175810"/>
              <a:gd name="connsiteX1072" fmla="*/ 2208932 w 10930204"/>
              <a:gd name="connsiteY1072" fmla="*/ 4592804 h 6175810"/>
              <a:gd name="connsiteX1073" fmla="*/ 2208932 w 10930204"/>
              <a:gd name="connsiteY1073" fmla="*/ 4584188 h 6175810"/>
              <a:gd name="connsiteX1074" fmla="*/ 2445365 w 10930204"/>
              <a:gd name="connsiteY1074" fmla="*/ 4584118 h 6175810"/>
              <a:gd name="connsiteX1075" fmla="*/ 2453985 w 10930204"/>
              <a:gd name="connsiteY1075" fmla="*/ 4584118 h 6175810"/>
              <a:gd name="connsiteX1076" fmla="*/ 2454338 w 10930204"/>
              <a:gd name="connsiteY1076" fmla="*/ 4593017 h 6175810"/>
              <a:gd name="connsiteX1077" fmla="*/ 2442538 w 10930204"/>
              <a:gd name="connsiteY1077" fmla="*/ 4601914 h 6175810"/>
              <a:gd name="connsiteX1078" fmla="*/ 2445365 w 10930204"/>
              <a:gd name="connsiteY1078" fmla="*/ 4584118 h 6175810"/>
              <a:gd name="connsiteX1079" fmla="*/ 2464460 w 10930204"/>
              <a:gd name="connsiteY1079" fmla="*/ 4554314 h 6175810"/>
              <a:gd name="connsiteX1080" fmla="*/ 2463491 w 10930204"/>
              <a:gd name="connsiteY1080" fmla="*/ 4558632 h 6175810"/>
              <a:gd name="connsiteX1081" fmla="*/ 2465521 w 10930204"/>
              <a:gd name="connsiteY1081" fmla="*/ 4559164 h 6175810"/>
              <a:gd name="connsiteX1082" fmla="*/ 2139968 w 10930204"/>
              <a:gd name="connsiteY1082" fmla="*/ 4545911 h 6175810"/>
              <a:gd name="connsiteX1083" fmla="*/ 2147033 w 10930204"/>
              <a:gd name="connsiteY1083" fmla="*/ 4552973 h 6175810"/>
              <a:gd name="connsiteX1084" fmla="*/ 2133325 w 10930204"/>
              <a:gd name="connsiteY1084" fmla="*/ 4559400 h 6175810"/>
              <a:gd name="connsiteX1085" fmla="*/ 2126259 w 10930204"/>
              <a:gd name="connsiteY1085" fmla="*/ 4552973 h 6175810"/>
              <a:gd name="connsiteX1086" fmla="*/ 2196532 w 10930204"/>
              <a:gd name="connsiteY1086" fmla="*/ 4544923 h 6175810"/>
              <a:gd name="connsiteX1087" fmla="*/ 2208190 w 10930204"/>
              <a:gd name="connsiteY1087" fmla="*/ 4555233 h 6175810"/>
              <a:gd name="connsiteX1088" fmla="*/ 2208190 w 10930204"/>
              <a:gd name="connsiteY1088" fmla="*/ 4583483 h 6175810"/>
              <a:gd name="connsiteX1089" fmla="*/ 2199570 w 10930204"/>
              <a:gd name="connsiteY1089" fmla="*/ 4583553 h 6175810"/>
              <a:gd name="connsiteX1090" fmla="*/ 2190172 w 10930204"/>
              <a:gd name="connsiteY1090" fmla="*/ 4551349 h 6175810"/>
              <a:gd name="connsiteX1091" fmla="*/ 2196532 w 10930204"/>
              <a:gd name="connsiteY1091" fmla="*/ 4544923 h 6175810"/>
              <a:gd name="connsiteX1092" fmla="*/ 3220764 w 10930204"/>
              <a:gd name="connsiteY1092" fmla="*/ 4543042 h 6175810"/>
              <a:gd name="connsiteX1093" fmla="*/ 3230255 w 10930204"/>
              <a:gd name="connsiteY1093" fmla="*/ 4552267 h 6175810"/>
              <a:gd name="connsiteX1094" fmla="*/ 3252226 w 10930204"/>
              <a:gd name="connsiteY1094" fmla="*/ 4594640 h 6175810"/>
              <a:gd name="connsiteX1095" fmla="*/ 3242125 w 10930204"/>
              <a:gd name="connsiteY1095" fmla="*/ 4604174 h 6175810"/>
              <a:gd name="connsiteX1096" fmla="*/ 3211605 w 10930204"/>
              <a:gd name="connsiteY1096" fmla="*/ 4588426 h 6175810"/>
              <a:gd name="connsiteX1097" fmla="*/ 3200232 w 10930204"/>
              <a:gd name="connsiteY1097" fmla="*/ 4562931 h 6175810"/>
              <a:gd name="connsiteX1098" fmla="*/ 3204753 w 10930204"/>
              <a:gd name="connsiteY1098" fmla="*/ 4543510 h 6175810"/>
              <a:gd name="connsiteX1099" fmla="*/ 3220764 w 10930204"/>
              <a:gd name="connsiteY1099" fmla="*/ 4543042 h 6175810"/>
              <a:gd name="connsiteX1100" fmla="*/ 5655112 w 10930204"/>
              <a:gd name="connsiteY1100" fmla="*/ 4526136 h 6175810"/>
              <a:gd name="connsiteX1101" fmla="*/ 5668113 w 10930204"/>
              <a:gd name="connsiteY1101" fmla="*/ 4533976 h 6175810"/>
              <a:gd name="connsiteX1102" fmla="*/ 5668396 w 10930204"/>
              <a:gd name="connsiteY1102" fmla="*/ 4553679 h 6175810"/>
              <a:gd name="connsiteX1103" fmla="*/ 5668396 w 10930204"/>
              <a:gd name="connsiteY1103" fmla="*/ 4553680 h 6175810"/>
              <a:gd name="connsiteX1104" fmla="*/ 5668043 w 10930204"/>
              <a:gd name="connsiteY1104" fmla="*/ 4573595 h 6175810"/>
              <a:gd name="connsiteX1105" fmla="*/ 5661471 w 10930204"/>
              <a:gd name="connsiteY1105" fmla="*/ 4580304 h 6175810"/>
              <a:gd name="connsiteX1106" fmla="*/ 5648540 w 10930204"/>
              <a:gd name="connsiteY1106" fmla="*/ 4572607 h 6175810"/>
              <a:gd name="connsiteX1107" fmla="*/ 5648540 w 10930204"/>
              <a:gd name="connsiteY1107" fmla="*/ 4532775 h 6175810"/>
              <a:gd name="connsiteX1108" fmla="*/ 5655112 w 10930204"/>
              <a:gd name="connsiteY1108" fmla="*/ 4526136 h 6175810"/>
              <a:gd name="connsiteX1109" fmla="*/ 2250053 w 10930204"/>
              <a:gd name="connsiteY1109" fmla="*/ 4522605 h 6175810"/>
              <a:gd name="connsiteX1110" fmla="*/ 2259591 w 10930204"/>
              <a:gd name="connsiteY1110" fmla="*/ 4522605 h 6175810"/>
              <a:gd name="connsiteX1111" fmla="*/ 2291248 w 10930204"/>
              <a:gd name="connsiteY1111" fmla="*/ 4570205 h 6175810"/>
              <a:gd name="connsiteX1112" fmla="*/ 2278316 w 10930204"/>
              <a:gd name="connsiteY1112" fmla="*/ 4581788 h 6175810"/>
              <a:gd name="connsiteX1113" fmla="*/ 2249557 w 10930204"/>
              <a:gd name="connsiteY1113" fmla="*/ 4532352 h 6175810"/>
              <a:gd name="connsiteX1114" fmla="*/ 2250053 w 10930204"/>
              <a:gd name="connsiteY1114" fmla="*/ 4522605 h 6175810"/>
              <a:gd name="connsiteX1115" fmla="*/ 3400687 w 10930204"/>
              <a:gd name="connsiteY1115" fmla="*/ 4521855 h 6175810"/>
              <a:gd name="connsiteX1116" fmla="*/ 3413055 w 10930204"/>
              <a:gd name="connsiteY1116" fmla="*/ 4529809 h 6175810"/>
              <a:gd name="connsiteX1117" fmla="*/ 3416518 w 10930204"/>
              <a:gd name="connsiteY1117" fmla="*/ 4548595 h 6175810"/>
              <a:gd name="connsiteX1118" fmla="*/ 3458281 w 10930204"/>
              <a:gd name="connsiteY1118" fmla="*/ 4583906 h 6175810"/>
              <a:gd name="connsiteX1119" fmla="*/ 3477929 w 10930204"/>
              <a:gd name="connsiteY1119" fmla="*/ 4600996 h 6175810"/>
              <a:gd name="connsiteX1120" fmla="*/ 3455599 w 10930204"/>
              <a:gd name="connsiteY1120" fmla="*/ 4625220 h 6175810"/>
              <a:gd name="connsiteX1121" fmla="*/ 3396658 w 10930204"/>
              <a:gd name="connsiteY1121" fmla="*/ 4575290 h 6175810"/>
              <a:gd name="connsiteX1122" fmla="*/ 3383158 w 10930204"/>
              <a:gd name="connsiteY1122" fmla="*/ 4540473 h 6175810"/>
              <a:gd name="connsiteX1123" fmla="*/ 3385773 w 10930204"/>
              <a:gd name="connsiteY1123" fmla="*/ 4522747 h 6175810"/>
              <a:gd name="connsiteX1124" fmla="*/ 3400687 w 10930204"/>
              <a:gd name="connsiteY1124" fmla="*/ 4521855 h 6175810"/>
              <a:gd name="connsiteX1125" fmla="*/ 3230002 w 10930204"/>
              <a:gd name="connsiteY1125" fmla="*/ 4506357 h 6175810"/>
              <a:gd name="connsiteX1126" fmla="*/ 3230042 w 10930204"/>
              <a:gd name="connsiteY1126" fmla="*/ 4506380 h 6175810"/>
              <a:gd name="connsiteX1127" fmla="*/ 3229741 w 10930204"/>
              <a:gd name="connsiteY1127" fmla="*/ 4506921 h 6175810"/>
              <a:gd name="connsiteX1128" fmla="*/ 3450162 w 10930204"/>
              <a:gd name="connsiteY1128" fmla="*/ 4505021 h 6175810"/>
              <a:gd name="connsiteX1129" fmla="*/ 3457227 w 10930204"/>
              <a:gd name="connsiteY1129" fmla="*/ 4512083 h 6175810"/>
              <a:gd name="connsiteX1130" fmla="*/ 3443520 w 10930204"/>
              <a:gd name="connsiteY1130" fmla="*/ 4518439 h 6175810"/>
              <a:gd name="connsiteX1131" fmla="*/ 3436453 w 10930204"/>
              <a:gd name="connsiteY1131" fmla="*/ 4512083 h 6175810"/>
              <a:gd name="connsiteX1132" fmla="*/ 2241366 w 10930204"/>
              <a:gd name="connsiteY1132" fmla="*/ 4504968 h 6175810"/>
              <a:gd name="connsiteX1133" fmla="*/ 2249421 w 10930204"/>
              <a:gd name="connsiteY1133" fmla="*/ 4513495 h 6175810"/>
              <a:gd name="connsiteX1134" fmla="*/ 2249421 w 10930204"/>
              <a:gd name="connsiteY1134" fmla="*/ 4522182 h 6175810"/>
              <a:gd name="connsiteX1135" fmla="*/ 2240518 w 10930204"/>
              <a:gd name="connsiteY1135" fmla="*/ 4522535 h 6175810"/>
              <a:gd name="connsiteX1136" fmla="*/ 2231615 w 10930204"/>
              <a:gd name="connsiteY1136" fmla="*/ 4510741 h 6175810"/>
              <a:gd name="connsiteX1137" fmla="*/ 2241366 w 10930204"/>
              <a:gd name="connsiteY1137" fmla="*/ 4504968 h 6175810"/>
              <a:gd name="connsiteX1138" fmla="*/ 3232531 w 10930204"/>
              <a:gd name="connsiteY1138" fmla="*/ 4502407 h 6175810"/>
              <a:gd name="connsiteX1139" fmla="*/ 3241151 w 10930204"/>
              <a:gd name="connsiteY1139" fmla="*/ 4502407 h 6175810"/>
              <a:gd name="connsiteX1140" fmla="*/ 3251043 w 10930204"/>
              <a:gd name="connsiteY1140" fmla="*/ 4513918 h 6175810"/>
              <a:gd name="connsiteX1141" fmla="*/ 3244613 w 10930204"/>
              <a:gd name="connsiteY1141" fmla="*/ 4520274 h 6175810"/>
              <a:gd name="connsiteX1142" fmla="*/ 3232531 w 10930204"/>
              <a:gd name="connsiteY1142" fmla="*/ 4510953 h 6175810"/>
              <a:gd name="connsiteX1143" fmla="*/ 3232531 w 10930204"/>
              <a:gd name="connsiteY1143" fmla="*/ 4502407 h 6175810"/>
              <a:gd name="connsiteX1144" fmla="*/ 9640408 w 10930204"/>
              <a:gd name="connsiteY1144" fmla="*/ 4502055 h 6175810"/>
              <a:gd name="connsiteX1145" fmla="*/ 9650089 w 10930204"/>
              <a:gd name="connsiteY1145" fmla="*/ 4502055 h 6175810"/>
              <a:gd name="connsiteX1146" fmla="*/ 9667966 w 10930204"/>
              <a:gd name="connsiteY1146" fmla="*/ 4544428 h 6175810"/>
              <a:gd name="connsiteX1147" fmla="*/ 9659840 w 10930204"/>
              <a:gd name="connsiteY1147" fmla="*/ 4571970 h 6175810"/>
              <a:gd name="connsiteX1148" fmla="*/ 9646767 w 10930204"/>
              <a:gd name="connsiteY1148" fmla="*/ 4579881 h 6175810"/>
              <a:gd name="connsiteX1149" fmla="*/ 9640267 w 10930204"/>
              <a:gd name="connsiteY1149" fmla="*/ 4572818 h 6175810"/>
              <a:gd name="connsiteX1150" fmla="*/ 9639913 w 10930204"/>
              <a:gd name="connsiteY1150" fmla="*/ 4542733 h 6175810"/>
              <a:gd name="connsiteX1151" fmla="*/ 9640408 w 10930204"/>
              <a:gd name="connsiteY1151" fmla="*/ 4502055 h 6175810"/>
              <a:gd name="connsiteX1152" fmla="*/ 2081618 w 10930204"/>
              <a:gd name="connsiteY1152" fmla="*/ 4490384 h 6175810"/>
              <a:gd name="connsiteX1153" fmla="*/ 2076388 w 10930204"/>
              <a:gd name="connsiteY1153" fmla="*/ 4491531 h 6175810"/>
              <a:gd name="connsiteX1154" fmla="*/ 2082519 w 10930204"/>
              <a:gd name="connsiteY1154" fmla="*/ 4492904 h 6175810"/>
              <a:gd name="connsiteX1155" fmla="*/ 3363335 w 10930204"/>
              <a:gd name="connsiteY1155" fmla="*/ 4483693 h 6175810"/>
              <a:gd name="connsiteX1156" fmla="*/ 3375066 w 10930204"/>
              <a:gd name="connsiteY1156" fmla="*/ 4494003 h 6175810"/>
              <a:gd name="connsiteX1157" fmla="*/ 3375066 w 10930204"/>
              <a:gd name="connsiteY1157" fmla="*/ 4522253 h 6175810"/>
              <a:gd name="connsiteX1158" fmla="*/ 3366375 w 10930204"/>
              <a:gd name="connsiteY1158" fmla="*/ 4522323 h 6175810"/>
              <a:gd name="connsiteX1159" fmla="*/ 3357048 w 10930204"/>
              <a:gd name="connsiteY1159" fmla="*/ 4490119 h 6175810"/>
              <a:gd name="connsiteX1160" fmla="*/ 3363335 w 10930204"/>
              <a:gd name="connsiteY1160" fmla="*/ 4483693 h 6175810"/>
              <a:gd name="connsiteX1161" fmla="*/ 10077307 w 10930204"/>
              <a:gd name="connsiteY1161" fmla="*/ 4465048 h 6175810"/>
              <a:gd name="connsiteX1162" fmla="*/ 10090450 w 10930204"/>
              <a:gd name="connsiteY1162" fmla="*/ 4482139 h 6175810"/>
              <a:gd name="connsiteX1163" fmla="*/ 10083384 w 10930204"/>
              <a:gd name="connsiteY1163" fmla="*/ 4498665 h 6175810"/>
              <a:gd name="connsiteX1164" fmla="*/ 10076742 w 10930204"/>
              <a:gd name="connsiteY1164" fmla="*/ 4498170 h 6175810"/>
              <a:gd name="connsiteX1165" fmla="*/ 10077307 w 10930204"/>
              <a:gd name="connsiteY1165" fmla="*/ 4465048 h 6175810"/>
              <a:gd name="connsiteX1166" fmla="*/ 3199301 w 10930204"/>
              <a:gd name="connsiteY1166" fmla="*/ 4463918 h 6175810"/>
              <a:gd name="connsiteX1167" fmla="*/ 3205658 w 10930204"/>
              <a:gd name="connsiteY1167" fmla="*/ 4465401 h 6175810"/>
              <a:gd name="connsiteX1168" fmla="*/ 3232081 w 10930204"/>
              <a:gd name="connsiteY1168" fmla="*/ 4492661 h 6175810"/>
              <a:gd name="connsiteX1169" fmla="*/ 3232081 w 10930204"/>
              <a:gd name="connsiteY1169" fmla="*/ 4501913 h 6175810"/>
              <a:gd name="connsiteX1170" fmla="*/ 3230002 w 10930204"/>
              <a:gd name="connsiteY1170" fmla="*/ 4506357 h 6175810"/>
              <a:gd name="connsiteX1171" fmla="*/ 3222755 w 10930204"/>
              <a:gd name="connsiteY1171" fmla="*/ 4502054 h 6175810"/>
              <a:gd name="connsiteX1172" fmla="*/ 3191743 w 10930204"/>
              <a:gd name="connsiteY1172" fmla="*/ 4479667 h 6175810"/>
              <a:gd name="connsiteX1173" fmla="*/ 3199301 w 10930204"/>
              <a:gd name="connsiteY1173" fmla="*/ 4463918 h 6175810"/>
              <a:gd name="connsiteX1174" fmla="*/ 9855007 w 10930204"/>
              <a:gd name="connsiteY1174" fmla="*/ 4460528 h 6175810"/>
              <a:gd name="connsiteX1175" fmla="*/ 9866736 w 10930204"/>
              <a:gd name="connsiteY1175" fmla="*/ 4478961 h 6175810"/>
              <a:gd name="connsiteX1176" fmla="*/ 9854583 w 10930204"/>
              <a:gd name="connsiteY1176" fmla="*/ 4500713 h 6175810"/>
              <a:gd name="connsiteX1177" fmla="*/ 9828226 w 10930204"/>
              <a:gd name="connsiteY1177" fmla="*/ 4495839 h 6175810"/>
              <a:gd name="connsiteX1178" fmla="*/ 9834232 w 10930204"/>
              <a:gd name="connsiteY1178" fmla="*/ 4481715 h 6175810"/>
              <a:gd name="connsiteX1179" fmla="*/ 9847940 w 10930204"/>
              <a:gd name="connsiteY1179" fmla="*/ 4467591 h 6175810"/>
              <a:gd name="connsiteX1180" fmla="*/ 5640698 w 10930204"/>
              <a:gd name="connsiteY1180" fmla="*/ 4444003 h 6175810"/>
              <a:gd name="connsiteX1181" fmla="*/ 5647340 w 10930204"/>
              <a:gd name="connsiteY1181" fmla="*/ 4450641 h 6175810"/>
              <a:gd name="connsiteX1182" fmla="*/ 5647905 w 10930204"/>
              <a:gd name="connsiteY1182" fmla="*/ 4470557 h 6175810"/>
              <a:gd name="connsiteX1183" fmla="*/ 5647904 w 10930204"/>
              <a:gd name="connsiteY1183" fmla="*/ 4470557 h 6175810"/>
              <a:gd name="connsiteX1184" fmla="*/ 5647339 w 10930204"/>
              <a:gd name="connsiteY1184" fmla="*/ 4490331 h 6175810"/>
              <a:gd name="connsiteX1185" fmla="*/ 5634338 w 10930204"/>
              <a:gd name="connsiteY1185" fmla="*/ 4498170 h 6175810"/>
              <a:gd name="connsiteX1186" fmla="*/ 5627766 w 10930204"/>
              <a:gd name="connsiteY1186" fmla="*/ 4491532 h 6175810"/>
              <a:gd name="connsiteX1187" fmla="*/ 5627766 w 10930204"/>
              <a:gd name="connsiteY1187" fmla="*/ 4451700 h 6175810"/>
              <a:gd name="connsiteX1188" fmla="*/ 5640698 w 10930204"/>
              <a:gd name="connsiteY1188" fmla="*/ 4444003 h 6175810"/>
              <a:gd name="connsiteX1189" fmla="*/ 10547557 w 10930204"/>
              <a:gd name="connsiteY1189" fmla="*/ 4423592 h 6175810"/>
              <a:gd name="connsiteX1190" fmla="*/ 10554624 w 10930204"/>
              <a:gd name="connsiteY1190" fmla="*/ 4424087 h 6175810"/>
              <a:gd name="connsiteX1191" fmla="*/ 10554201 w 10930204"/>
              <a:gd name="connsiteY1191" fmla="*/ 4457845 h 6175810"/>
              <a:gd name="connsiteX1192" fmla="*/ 10547134 w 10930204"/>
              <a:gd name="connsiteY1192" fmla="*/ 4457208 h 6175810"/>
              <a:gd name="connsiteX1193" fmla="*/ 10547557 w 10930204"/>
              <a:gd name="connsiteY1193" fmla="*/ 4423592 h 6175810"/>
              <a:gd name="connsiteX1194" fmla="*/ 2304100 w 10930204"/>
              <a:gd name="connsiteY1194" fmla="*/ 4403042 h 6175810"/>
              <a:gd name="connsiteX1195" fmla="*/ 2310742 w 10930204"/>
              <a:gd name="connsiteY1195" fmla="*/ 4409751 h 6175810"/>
              <a:gd name="connsiteX1196" fmla="*/ 2311096 w 10930204"/>
              <a:gd name="connsiteY1196" fmla="*/ 4429949 h 6175810"/>
              <a:gd name="connsiteX1197" fmla="*/ 2310742 w 10930204"/>
              <a:gd name="connsiteY1197" fmla="*/ 4449371 h 6175810"/>
              <a:gd name="connsiteX1198" fmla="*/ 2297740 w 10930204"/>
              <a:gd name="connsiteY1198" fmla="*/ 4457209 h 6175810"/>
              <a:gd name="connsiteX1199" fmla="*/ 2291170 w 10930204"/>
              <a:gd name="connsiteY1199" fmla="*/ 4450571 h 6175810"/>
              <a:gd name="connsiteX1200" fmla="*/ 2291170 w 10930204"/>
              <a:gd name="connsiteY1200" fmla="*/ 4410740 h 6175810"/>
              <a:gd name="connsiteX1201" fmla="*/ 2304100 w 10930204"/>
              <a:gd name="connsiteY1201" fmla="*/ 4403042 h 6175810"/>
              <a:gd name="connsiteX1202" fmla="*/ 2127883 w 10930204"/>
              <a:gd name="connsiteY1202" fmla="*/ 4399973 h 6175810"/>
              <a:gd name="connsiteX1203" fmla="*/ 2135729 w 10930204"/>
              <a:gd name="connsiteY1203" fmla="*/ 4400004 h 6175810"/>
              <a:gd name="connsiteX1204" fmla="*/ 2145550 w 10930204"/>
              <a:gd name="connsiteY1204" fmla="*/ 4411658 h 6175810"/>
              <a:gd name="connsiteX1205" fmla="*/ 2139121 w 10930204"/>
              <a:gd name="connsiteY1205" fmla="*/ 4417943 h 6175810"/>
              <a:gd name="connsiteX1206" fmla="*/ 2127039 w 10930204"/>
              <a:gd name="connsiteY1206" fmla="*/ 4408621 h 6175810"/>
              <a:gd name="connsiteX1207" fmla="*/ 2127883 w 10930204"/>
              <a:gd name="connsiteY1207" fmla="*/ 4399973 h 6175810"/>
              <a:gd name="connsiteX1208" fmla="*/ 10247106 w 10930204"/>
              <a:gd name="connsiteY1208" fmla="*/ 4382491 h 6175810"/>
              <a:gd name="connsiteX1209" fmla="*/ 10247530 w 10930204"/>
              <a:gd name="connsiteY1209" fmla="*/ 4416319 h 6175810"/>
              <a:gd name="connsiteX1210" fmla="*/ 10240464 w 10930204"/>
              <a:gd name="connsiteY1210" fmla="*/ 4416814 h 6175810"/>
              <a:gd name="connsiteX1211" fmla="*/ 10239970 w 10930204"/>
              <a:gd name="connsiteY1211" fmla="*/ 4383197 h 6175810"/>
              <a:gd name="connsiteX1212" fmla="*/ 10247106 w 10930204"/>
              <a:gd name="connsiteY1212" fmla="*/ 4382491 h 6175810"/>
              <a:gd name="connsiteX1213" fmla="*/ 2118515 w 10930204"/>
              <a:gd name="connsiteY1213" fmla="*/ 4382429 h 6175810"/>
              <a:gd name="connsiteX1214" fmla="*/ 2126544 w 10930204"/>
              <a:gd name="connsiteY1214" fmla="*/ 4390965 h 6175810"/>
              <a:gd name="connsiteX1215" fmla="*/ 2126544 w 10930204"/>
              <a:gd name="connsiteY1215" fmla="*/ 4399581 h 6175810"/>
              <a:gd name="connsiteX1216" fmla="*/ 2117640 w 10930204"/>
              <a:gd name="connsiteY1216" fmla="*/ 4399935 h 6175810"/>
              <a:gd name="connsiteX1217" fmla="*/ 2108737 w 10930204"/>
              <a:gd name="connsiteY1217" fmla="*/ 4388141 h 6175810"/>
              <a:gd name="connsiteX1218" fmla="*/ 2118515 w 10930204"/>
              <a:gd name="connsiteY1218" fmla="*/ 4382429 h 6175810"/>
              <a:gd name="connsiteX1219" fmla="*/ 10130798 w 10930204"/>
              <a:gd name="connsiteY1219" fmla="*/ 4379594 h 6175810"/>
              <a:gd name="connsiteX1220" fmla="*/ 10172205 w 10930204"/>
              <a:gd name="connsiteY1220" fmla="*/ 4425146 h 6175810"/>
              <a:gd name="connsiteX1221" fmla="*/ 10161677 w 10930204"/>
              <a:gd name="connsiteY1221" fmla="*/ 4440047 h 6175810"/>
              <a:gd name="connsiteX1222" fmla="*/ 10142882 w 10930204"/>
              <a:gd name="connsiteY1222" fmla="*/ 4440047 h 6175810"/>
              <a:gd name="connsiteX1223" fmla="*/ 10114051 w 10930204"/>
              <a:gd name="connsiteY1223" fmla="*/ 4386021 h 6175810"/>
              <a:gd name="connsiteX1224" fmla="*/ 10130798 w 10930204"/>
              <a:gd name="connsiteY1224" fmla="*/ 4379594 h 6175810"/>
              <a:gd name="connsiteX1225" fmla="*/ 9733328 w 10930204"/>
              <a:gd name="connsiteY1225" fmla="*/ 4379524 h 6175810"/>
              <a:gd name="connsiteX1226" fmla="*/ 9741948 w 10930204"/>
              <a:gd name="connsiteY1226" fmla="*/ 4379524 h 6175810"/>
              <a:gd name="connsiteX1227" fmla="*/ 9742302 w 10930204"/>
              <a:gd name="connsiteY1227" fmla="*/ 4388422 h 6175810"/>
              <a:gd name="connsiteX1228" fmla="*/ 9730502 w 10930204"/>
              <a:gd name="connsiteY1228" fmla="*/ 4397250 h 6175810"/>
              <a:gd name="connsiteX1229" fmla="*/ 9733328 w 10930204"/>
              <a:gd name="connsiteY1229" fmla="*/ 4379524 h 6175810"/>
              <a:gd name="connsiteX1230" fmla="*/ 10326811 w 10930204"/>
              <a:gd name="connsiteY1230" fmla="*/ 4379454 h 6175810"/>
              <a:gd name="connsiteX1231" fmla="*/ 10335998 w 10930204"/>
              <a:gd name="connsiteY1231" fmla="*/ 4379454 h 6175810"/>
              <a:gd name="connsiteX1232" fmla="*/ 10355642 w 10930204"/>
              <a:gd name="connsiteY1232" fmla="*/ 4409468 h 6175810"/>
              <a:gd name="connsiteX1233" fmla="*/ 10342499 w 10930204"/>
              <a:gd name="connsiteY1233" fmla="*/ 4419779 h 6175810"/>
              <a:gd name="connsiteX1234" fmla="*/ 10316141 w 10930204"/>
              <a:gd name="connsiteY1234" fmla="*/ 4403042 h 6175810"/>
              <a:gd name="connsiteX1235" fmla="*/ 10326811 w 10930204"/>
              <a:gd name="connsiteY1235" fmla="*/ 4379454 h 6175810"/>
              <a:gd name="connsiteX1236" fmla="*/ 10347939 w 10930204"/>
              <a:gd name="connsiteY1236" fmla="*/ 4360457 h 6175810"/>
              <a:gd name="connsiteX1237" fmla="*/ 10354228 w 10930204"/>
              <a:gd name="connsiteY1237" fmla="*/ 4366953 h 6175810"/>
              <a:gd name="connsiteX1238" fmla="*/ 10344831 w 10930204"/>
              <a:gd name="connsiteY1238" fmla="*/ 4378747 h 6175810"/>
              <a:gd name="connsiteX1239" fmla="*/ 10336179 w 10930204"/>
              <a:gd name="connsiteY1239" fmla="*/ 4377902 h 6175810"/>
              <a:gd name="connsiteX1240" fmla="*/ 10336210 w 10930204"/>
              <a:gd name="connsiteY1240" fmla="*/ 4370060 h 6175810"/>
              <a:gd name="connsiteX1241" fmla="*/ 10347939 w 10930204"/>
              <a:gd name="connsiteY1241" fmla="*/ 4360456 h 6175810"/>
              <a:gd name="connsiteX1242" fmla="*/ 10347940 w 10930204"/>
              <a:gd name="connsiteY1242" fmla="*/ 4360456 h 6175810"/>
              <a:gd name="connsiteX1243" fmla="*/ 10347939 w 10930204"/>
              <a:gd name="connsiteY1243" fmla="*/ 4360457 h 6175810"/>
              <a:gd name="connsiteX1244" fmla="*/ 5555196 w 10930204"/>
              <a:gd name="connsiteY1244" fmla="*/ 4359396 h 6175810"/>
              <a:gd name="connsiteX1245" fmla="*/ 5565513 w 10930204"/>
              <a:gd name="connsiteY1245" fmla="*/ 4373522 h 6175810"/>
              <a:gd name="connsiteX1246" fmla="*/ 5564029 w 10930204"/>
              <a:gd name="connsiteY1246" fmla="*/ 4411658 h 6175810"/>
              <a:gd name="connsiteX1247" fmla="*/ 5557741 w 10930204"/>
              <a:gd name="connsiteY1247" fmla="*/ 4418155 h 6175810"/>
              <a:gd name="connsiteX1248" fmla="*/ 5546082 w 10930204"/>
              <a:gd name="connsiteY1248" fmla="*/ 4407279 h 6175810"/>
              <a:gd name="connsiteX1249" fmla="*/ 5545587 w 10930204"/>
              <a:gd name="connsiteY1249" fmla="*/ 4377546 h 6175810"/>
              <a:gd name="connsiteX1250" fmla="*/ 5545587 w 10930204"/>
              <a:gd name="connsiteY1250" fmla="*/ 4377547 h 6175810"/>
              <a:gd name="connsiteX1251" fmla="*/ 5555196 w 10930204"/>
              <a:gd name="connsiteY1251" fmla="*/ 4359396 h 6175810"/>
              <a:gd name="connsiteX1252" fmla="*/ 9974566 w 10930204"/>
              <a:gd name="connsiteY1252" fmla="*/ 4342447 h 6175810"/>
              <a:gd name="connsiteX1253" fmla="*/ 9988698 w 10930204"/>
              <a:gd name="connsiteY1253" fmla="*/ 4348803 h 6175810"/>
              <a:gd name="connsiteX1254" fmla="*/ 9980713 w 10930204"/>
              <a:gd name="connsiteY1254" fmla="*/ 4355866 h 6175810"/>
              <a:gd name="connsiteX1255" fmla="*/ 9967500 w 10930204"/>
              <a:gd name="connsiteY1255" fmla="*/ 4348803 h 6175810"/>
              <a:gd name="connsiteX1256" fmla="*/ 9974566 w 10930204"/>
              <a:gd name="connsiteY1256" fmla="*/ 4342447 h 6175810"/>
              <a:gd name="connsiteX1257" fmla="*/ 10717851 w 10930204"/>
              <a:gd name="connsiteY1257" fmla="*/ 4342236 h 6175810"/>
              <a:gd name="connsiteX1258" fmla="*/ 10724989 w 10930204"/>
              <a:gd name="connsiteY1258" fmla="*/ 4348592 h 6175810"/>
              <a:gd name="connsiteX1259" fmla="*/ 10710856 w 10930204"/>
              <a:gd name="connsiteY1259" fmla="*/ 4355018 h 6175810"/>
              <a:gd name="connsiteX1260" fmla="*/ 10704143 w 10930204"/>
              <a:gd name="connsiteY1260" fmla="*/ 4348592 h 6175810"/>
              <a:gd name="connsiteX1261" fmla="*/ 10717851 w 10930204"/>
              <a:gd name="connsiteY1261" fmla="*/ 4342236 h 6175810"/>
              <a:gd name="connsiteX1262" fmla="*/ 5537320 w 10930204"/>
              <a:gd name="connsiteY1262" fmla="*/ 4341299 h 6175810"/>
              <a:gd name="connsiteX1263" fmla="*/ 5545375 w 10930204"/>
              <a:gd name="connsiteY1263" fmla="*/ 4349862 h 6175810"/>
              <a:gd name="connsiteX1264" fmla="*/ 5545375 w 10930204"/>
              <a:gd name="connsiteY1264" fmla="*/ 4358477 h 6175810"/>
              <a:gd name="connsiteX1265" fmla="*/ 5536401 w 10930204"/>
              <a:gd name="connsiteY1265" fmla="*/ 4358831 h 6175810"/>
              <a:gd name="connsiteX1266" fmla="*/ 5527568 w 10930204"/>
              <a:gd name="connsiteY1266" fmla="*/ 4347037 h 6175810"/>
              <a:gd name="connsiteX1267" fmla="*/ 5537320 w 10930204"/>
              <a:gd name="connsiteY1267" fmla="*/ 4341299 h 6175810"/>
              <a:gd name="connsiteX1268" fmla="*/ 1932298 w 10930204"/>
              <a:gd name="connsiteY1268" fmla="*/ 4338352 h 6175810"/>
              <a:gd name="connsiteX1269" fmla="*/ 1938729 w 10930204"/>
              <a:gd name="connsiteY1269" fmla="*/ 4352476 h 6175810"/>
              <a:gd name="connsiteX1270" fmla="*/ 1932298 w 10930204"/>
              <a:gd name="connsiteY1270" fmla="*/ 4359185 h 6175810"/>
              <a:gd name="connsiteX1271" fmla="*/ 1925867 w 10930204"/>
              <a:gd name="connsiteY1271" fmla="*/ 4345414 h 6175810"/>
              <a:gd name="connsiteX1272" fmla="*/ 1932298 w 10930204"/>
              <a:gd name="connsiteY1272" fmla="*/ 4338352 h 6175810"/>
              <a:gd name="connsiteX1273" fmla="*/ 10264347 w 10930204"/>
              <a:gd name="connsiteY1273" fmla="*/ 4317871 h 6175810"/>
              <a:gd name="connsiteX1274" fmla="*/ 10271413 w 10930204"/>
              <a:gd name="connsiteY1274" fmla="*/ 4324933 h 6175810"/>
              <a:gd name="connsiteX1275" fmla="*/ 10291481 w 10930204"/>
              <a:gd name="connsiteY1275" fmla="*/ 4352193 h 6175810"/>
              <a:gd name="connsiteX1276" fmla="*/ 10283709 w 10930204"/>
              <a:gd name="connsiteY1276" fmla="*/ 4358621 h 6175810"/>
              <a:gd name="connsiteX1277" fmla="*/ 10254525 w 10930204"/>
              <a:gd name="connsiteY1277" fmla="*/ 4333337 h 6175810"/>
              <a:gd name="connsiteX1278" fmla="*/ 10264347 w 10930204"/>
              <a:gd name="connsiteY1278" fmla="*/ 4317871 h 6175810"/>
              <a:gd name="connsiteX1279" fmla="*/ 2051645 w 10930204"/>
              <a:gd name="connsiteY1279" fmla="*/ 4301768 h 6175810"/>
              <a:gd name="connsiteX1280" fmla="*/ 2065353 w 10930204"/>
              <a:gd name="connsiteY1280" fmla="*/ 4308124 h 6175810"/>
              <a:gd name="connsiteX1281" fmla="*/ 2058075 w 10930204"/>
              <a:gd name="connsiteY1281" fmla="*/ 4315187 h 6175810"/>
              <a:gd name="connsiteX1282" fmla="*/ 2044932 w 10930204"/>
              <a:gd name="connsiteY1282" fmla="*/ 4308124 h 6175810"/>
              <a:gd name="connsiteX1283" fmla="*/ 2051645 w 10930204"/>
              <a:gd name="connsiteY1283" fmla="*/ 4301768 h 6175810"/>
              <a:gd name="connsiteX1284" fmla="*/ 1996308 w 10930204"/>
              <a:gd name="connsiteY1284" fmla="*/ 4298740 h 6175810"/>
              <a:gd name="connsiteX1285" fmla="*/ 2000146 w 10930204"/>
              <a:gd name="connsiteY1285" fmla="*/ 4305370 h 6175810"/>
              <a:gd name="connsiteX1286" fmla="*/ 2029682 w 10930204"/>
              <a:gd name="connsiteY1286" fmla="*/ 4353887 h 6175810"/>
              <a:gd name="connsiteX1287" fmla="*/ 2043814 w 10930204"/>
              <a:gd name="connsiteY1287" fmla="*/ 4377405 h 6175810"/>
              <a:gd name="connsiteX1288" fmla="*/ 2079145 w 10930204"/>
              <a:gd name="connsiteY1288" fmla="*/ 4443649 h 6175810"/>
              <a:gd name="connsiteX1289" fmla="*/ 2085715 w 10930204"/>
              <a:gd name="connsiteY1289" fmla="*/ 4481291 h 6175810"/>
              <a:gd name="connsiteX1290" fmla="*/ 2085622 w 10930204"/>
              <a:gd name="connsiteY1290" fmla="*/ 4481891 h 6175810"/>
              <a:gd name="connsiteX1291" fmla="*/ 2085843 w 10930204"/>
              <a:gd name="connsiteY1291" fmla="*/ 4481574 h 6175810"/>
              <a:gd name="connsiteX1292" fmla="*/ 2102095 w 10930204"/>
              <a:gd name="connsiteY1292" fmla="*/ 4495133 h 6175810"/>
              <a:gd name="connsiteX1293" fmla="*/ 2095798 w 10930204"/>
              <a:gd name="connsiteY1293" fmla="*/ 4499035 h 6175810"/>
              <a:gd name="connsiteX1294" fmla="*/ 2085976 w 10930204"/>
              <a:gd name="connsiteY1294" fmla="*/ 4502154 h 6175810"/>
              <a:gd name="connsiteX1295" fmla="*/ 2106206 w 10930204"/>
              <a:gd name="connsiteY1295" fmla="*/ 4544428 h 6175810"/>
              <a:gd name="connsiteX1296" fmla="*/ 2105430 w 10930204"/>
              <a:gd name="connsiteY1296" fmla="*/ 4554033 h 6175810"/>
              <a:gd name="connsiteX1297" fmla="*/ 2091299 w 10930204"/>
              <a:gd name="connsiteY1297" fmla="*/ 4558623 h 6175810"/>
              <a:gd name="connsiteX1298" fmla="*/ 2041272 w 10930204"/>
              <a:gd name="connsiteY1298" fmla="*/ 4488000 h 6175810"/>
              <a:gd name="connsiteX1299" fmla="*/ 1999652 w 10930204"/>
              <a:gd name="connsiteY1299" fmla="*/ 4423663 h 6175810"/>
              <a:gd name="connsiteX1300" fmla="*/ 1963118 w 10930204"/>
              <a:gd name="connsiteY1300" fmla="*/ 4317729 h 6175810"/>
              <a:gd name="connsiteX1301" fmla="*/ 1980293 w 10930204"/>
              <a:gd name="connsiteY1301" fmla="*/ 4310667 h 6175810"/>
              <a:gd name="connsiteX1302" fmla="*/ 1996308 w 10930204"/>
              <a:gd name="connsiteY1302" fmla="*/ 4298740 h 6175810"/>
              <a:gd name="connsiteX1303" fmla="*/ 10325540 w 10930204"/>
              <a:gd name="connsiteY1303" fmla="*/ 4276981 h 6175810"/>
              <a:gd name="connsiteX1304" fmla="*/ 10331971 w 10930204"/>
              <a:gd name="connsiteY1304" fmla="*/ 4283689 h 6175810"/>
              <a:gd name="connsiteX1305" fmla="*/ 10325540 w 10930204"/>
              <a:gd name="connsiteY1305" fmla="*/ 4297814 h 6175810"/>
              <a:gd name="connsiteX1306" fmla="*/ 10318474 w 10930204"/>
              <a:gd name="connsiteY1306" fmla="*/ 4290187 h 6175810"/>
              <a:gd name="connsiteX1307" fmla="*/ 5531736 w 10930204"/>
              <a:gd name="connsiteY1307" fmla="*/ 4260313 h 6175810"/>
              <a:gd name="connsiteX1308" fmla="*/ 5544668 w 10930204"/>
              <a:gd name="connsiteY1308" fmla="*/ 4268011 h 6175810"/>
              <a:gd name="connsiteX1309" fmla="*/ 5544668 w 10930204"/>
              <a:gd name="connsiteY1309" fmla="*/ 4307843 h 6175810"/>
              <a:gd name="connsiteX1310" fmla="*/ 5538097 w 10930204"/>
              <a:gd name="connsiteY1310" fmla="*/ 4314481 h 6175810"/>
              <a:gd name="connsiteX1311" fmla="*/ 5525098 w 10930204"/>
              <a:gd name="connsiteY1311" fmla="*/ 4306642 h 6175810"/>
              <a:gd name="connsiteX1312" fmla="*/ 5525098 w 10930204"/>
              <a:gd name="connsiteY1312" fmla="*/ 4286938 h 6175810"/>
              <a:gd name="connsiteX1313" fmla="*/ 5525098 w 10930204"/>
              <a:gd name="connsiteY1313" fmla="*/ 4267023 h 6175810"/>
              <a:gd name="connsiteX1314" fmla="*/ 5531736 w 10930204"/>
              <a:gd name="connsiteY1314" fmla="*/ 4260313 h 6175810"/>
              <a:gd name="connsiteX1315" fmla="*/ 10246824 w 10930204"/>
              <a:gd name="connsiteY1315" fmla="*/ 4259466 h 6175810"/>
              <a:gd name="connsiteX1316" fmla="*/ 10253890 w 10930204"/>
              <a:gd name="connsiteY1316" fmla="*/ 4266528 h 6175810"/>
              <a:gd name="connsiteX1317" fmla="*/ 10240182 w 10930204"/>
              <a:gd name="connsiteY1317" fmla="*/ 4272955 h 6175810"/>
              <a:gd name="connsiteX1318" fmla="*/ 10233115 w 10930204"/>
              <a:gd name="connsiteY1318" fmla="*/ 4266528 h 6175810"/>
              <a:gd name="connsiteX1319" fmla="*/ 1950862 w 10930204"/>
              <a:gd name="connsiteY1319" fmla="*/ 4258548 h 6175810"/>
              <a:gd name="connsiteX1320" fmla="*/ 1962523 w 10930204"/>
              <a:gd name="connsiteY1320" fmla="*/ 4269424 h 6175810"/>
              <a:gd name="connsiteX1321" fmla="*/ 1963089 w 10930204"/>
              <a:gd name="connsiteY1321" fmla="*/ 4299227 h 6175810"/>
              <a:gd name="connsiteX1322" fmla="*/ 1953479 w 10930204"/>
              <a:gd name="connsiteY1322" fmla="*/ 4317306 h 6175810"/>
              <a:gd name="connsiteX1323" fmla="*/ 1943164 w 10930204"/>
              <a:gd name="connsiteY1323" fmla="*/ 4303181 h 6175810"/>
              <a:gd name="connsiteX1324" fmla="*/ 1944579 w 10930204"/>
              <a:gd name="connsiteY1324" fmla="*/ 4265115 h 6175810"/>
              <a:gd name="connsiteX1325" fmla="*/ 1950862 w 10930204"/>
              <a:gd name="connsiteY1325" fmla="*/ 4258548 h 6175810"/>
              <a:gd name="connsiteX1326" fmla="*/ 10163655 w 10930204"/>
              <a:gd name="connsiteY1326" fmla="*/ 4258194 h 6175810"/>
              <a:gd name="connsiteX1327" fmla="*/ 10169945 w 10930204"/>
              <a:gd name="connsiteY1327" fmla="*/ 4264621 h 6175810"/>
              <a:gd name="connsiteX1328" fmla="*/ 10160687 w 10930204"/>
              <a:gd name="connsiteY1328" fmla="*/ 4276698 h 6175810"/>
              <a:gd name="connsiteX1329" fmla="*/ 10152028 w 10930204"/>
              <a:gd name="connsiteY1329" fmla="*/ 4275923 h 6175810"/>
              <a:gd name="connsiteX1330" fmla="*/ 10151996 w 10930204"/>
              <a:gd name="connsiteY1330" fmla="*/ 4268082 h 6175810"/>
              <a:gd name="connsiteX1331" fmla="*/ 10163655 w 10930204"/>
              <a:gd name="connsiteY1331" fmla="*/ 4258194 h 6175810"/>
              <a:gd name="connsiteX1332" fmla="*/ 10119254 w 10930204"/>
              <a:gd name="connsiteY1332" fmla="*/ 4257338 h 6175810"/>
              <a:gd name="connsiteX1333" fmla="*/ 10126983 w 10930204"/>
              <a:gd name="connsiteY1333" fmla="*/ 4262644 h 6175810"/>
              <a:gd name="connsiteX1334" fmla="*/ 10152066 w 10930204"/>
              <a:gd name="connsiteY1334" fmla="*/ 4297461 h 6175810"/>
              <a:gd name="connsiteX1335" fmla="*/ 10151784 w 10930204"/>
              <a:gd name="connsiteY1335" fmla="*/ 4317729 h 6175810"/>
              <a:gd name="connsiteX1336" fmla="*/ 10151785 w 10930204"/>
              <a:gd name="connsiteY1336" fmla="*/ 4317729 h 6175810"/>
              <a:gd name="connsiteX1337" fmla="*/ 10151078 w 10930204"/>
              <a:gd name="connsiteY1337" fmla="*/ 4348168 h 6175810"/>
              <a:gd name="connsiteX1338" fmla="*/ 10138076 w 10930204"/>
              <a:gd name="connsiteY1338" fmla="*/ 4354453 h 6175810"/>
              <a:gd name="connsiteX1339" fmla="*/ 10110660 w 10930204"/>
              <a:gd name="connsiteY1339" fmla="*/ 4314974 h 6175810"/>
              <a:gd name="connsiteX1340" fmla="*/ 10113274 w 10930204"/>
              <a:gd name="connsiteY1340" fmla="*/ 4264904 h 6175810"/>
              <a:gd name="connsiteX1341" fmla="*/ 10119254 w 10930204"/>
              <a:gd name="connsiteY1341" fmla="*/ 4257338 h 6175810"/>
              <a:gd name="connsiteX1342" fmla="*/ 10847816 w 10930204"/>
              <a:gd name="connsiteY1342" fmla="*/ 4256350 h 6175810"/>
              <a:gd name="connsiteX1343" fmla="*/ 10847798 w 10930204"/>
              <a:gd name="connsiteY1343" fmla="*/ 4265752 h 6175810"/>
              <a:gd name="connsiteX1344" fmla="*/ 10847304 w 10930204"/>
              <a:gd name="connsiteY1344" fmla="*/ 4284607 h 6175810"/>
              <a:gd name="connsiteX1345" fmla="*/ 10835856 w 10930204"/>
              <a:gd name="connsiteY1345" fmla="*/ 4295413 h 6175810"/>
              <a:gd name="connsiteX1346" fmla="*/ 10827800 w 10930204"/>
              <a:gd name="connsiteY1346" fmla="*/ 4279806 h 6175810"/>
              <a:gd name="connsiteX1347" fmla="*/ 10831546 w 10930204"/>
              <a:gd name="connsiteY1347" fmla="*/ 4262574 h 6175810"/>
              <a:gd name="connsiteX1348" fmla="*/ 10838612 w 10930204"/>
              <a:gd name="connsiteY1348" fmla="*/ 4256429 h 6175810"/>
              <a:gd name="connsiteX1349" fmla="*/ 10847816 w 10930204"/>
              <a:gd name="connsiteY1349" fmla="*/ 4256350 h 6175810"/>
              <a:gd name="connsiteX1350" fmla="*/ 10541454 w 10930204"/>
              <a:gd name="connsiteY1350" fmla="*/ 4255096 h 6175810"/>
              <a:gd name="connsiteX1351" fmla="*/ 10549465 w 10930204"/>
              <a:gd name="connsiteY1351" fmla="*/ 4257136 h 6175810"/>
              <a:gd name="connsiteX1352" fmla="*/ 10576388 w 10930204"/>
              <a:gd name="connsiteY1352" fmla="*/ 4307065 h 6175810"/>
              <a:gd name="connsiteX1353" fmla="*/ 10557168 w 10930204"/>
              <a:gd name="connsiteY1353" fmla="*/ 4352405 h 6175810"/>
              <a:gd name="connsiteX1354" fmla="*/ 10550102 w 10930204"/>
              <a:gd name="connsiteY1354" fmla="*/ 4357702 h 6175810"/>
              <a:gd name="connsiteX1355" fmla="*/ 10543036 w 10930204"/>
              <a:gd name="connsiteY1355" fmla="*/ 4351134 h 6175810"/>
              <a:gd name="connsiteX1356" fmla="*/ 10540492 w 10930204"/>
              <a:gd name="connsiteY1356" fmla="*/ 4312645 h 6175810"/>
              <a:gd name="connsiteX1357" fmla="*/ 10523463 w 10930204"/>
              <a:gd name="connsiteY1357" fmla="*/ 4269635 h 6175810"/>
              <a:gd name="connsiteX1358" fmla="*/ 10530529 w 10930204"/>
              <a:gd name="connsiteY1358" fmla="*/ 4257136 h 6175810"/>
              <a:gd name="connsiteX1359" fmla="*/ 10541454 w 10930204"/>
              <a:gd name="connsiteY1359" fmla="*/ 4255096 h 6175810"/>
              <a:gd name="connsiteX1360" fmla="*/ 10859740 w 10930204"/>
              <a:gd name="connsiteY1360" fmla="*/ 4237502 h 6175810"/>
              <a:gd name="connsiteX1361" fmla="*/ 10866029 w 10930204"/>
              <a:gd name="connsiteY1361" fmla="*/ 4243999 h 6175810"/>
              <a:gd name="connsiteX1362" fmla="*/ 10856702 w 10930204"/>
              <a:gd name="connsiteY1362" fmla="*/ 4256076 h 6175810"/>
              <a:gd name="connsiteX1363" fmla="*/ 10848050 w 10930204"/>
              <a:gd name="connsiteY1363" fmla="*/ 4255230 h 6175810"/>
              <a:gd name="connsiteX1364" fmla="*/ 10848082 w 10930204"/>
              <a:gd name="connsiteY1364" fmla="*/ 4247389 h 6175810"/>
              <a:gd name="connsiteX1365" fmla="*/ 10859740 w 10930204"/>
              <a:gd name="connsiteY1365" fmla="*/ 4237502 h 6175810"/>
              <a:gd name="connsiteX1366" fmla="*/ 10859741 w 10930204"/>
              <a:gd name="connsiteY1366" fmla="*/ 4237502 h 6175810"/>
              <a:gd name="connsiteX1367" fmla="*/ 10859740 w 10930204"/>
              <a:gd name="connsiteY1367" fmla="*/ 4237502 h 6175810"/>
              <a:gd name="connsiteX1368" fmla="*/ 10202943 w 10930204"/>
              <a:gd name="connsiteY1368" fmla="*/ 4236019 h 6175810"/>
              <a:gd name="connsiteX1369" fmla="*/ 10212978 w 10930204"/>
              <a:gd name="connsiteY1369" fmla="*/ 4251697 h 6175810"/>
              <a:gd name="connsiteX1370" fmla="*/ 10213190 w 10930204"/>
              <a:gd name="connsiteY1370" fmla="*/ 4261443 h 6175810"/>
              <a:gd name="connsiteX1371" fmla="*/ 10213189 w 10930204"/>
              <a:gd name="connsiteY1371" fmla="*/ 4261443 h 6175810"/>
              <a:gd name="connsiteX1372" fmla="*/ 10202943 w 10930204"/>
              <a:gd name="connsiteY1372" fmla="*/ 4276981 h 6175810"/>
              <a:gd name="connsiteX1373" fmla="*/ 10193404 w 10930204"/>
              <a:gd name="connsiteY1373" fmla="*/ 4251486 h 6175810"/>
              <a:gd name="connsiteX1374" fmla="*/ 10202943 w 10930204"/>
              <a:gd name="connsiteY1374" fmla="*/ 4236019 h 6175810"/>
              <a:gd name="connsiteX1375" fmla="*/ 2137036 w 10930204"/>
              <a:gd name="connsiteY1375" fmla="*/ 4226909 h 6175810"/>
              <a:gd name="connsiteX1376" fmla="*/ 2146647 w 10930204"/>
              <a:gd name="connsiteY1376" fmla="*/ 4261443 h 6175810"/>
              <a:gd name="connsiteX1377" fmla="*/ 2137036 w 10930204"/>
              <a:gd name="connsiteY1377" fmla="*/ 4276981 h 6175810"/>
              <a:gd name="connsiteX1378" fmla="*/ 2127498 w 10930204"/>
              <a:gd name="connsiteY1378" fmla="*/ 4261443 h 6175810"/>
              <a:gd name="connsiteX1379" fmla="*/ 2137036 w 10930204"/>
              <a:gd name="connsiteY1379" fmla="*/ 4226909 h 6175810"/>
              <a:gd name="connsiteX1380" fmla="*/ 9961352 w 10930204"/>
              <a:gd name="connsiteY1380" fmla="*/ 4219634 h 6175810"/>
              <a:gd name="connsiteX1381" fmla="*/ 9968065 w 10930204"/>
              <a:gd name="connsiteY1381" fmla="*/ 4225990 h 6175810"/>
              <a:gd name="connsiteX1382" fmla="*/ 9954285 w 10930204"/>
              <a:gd name="connsiteY1382" fmla="*/ 4233053 h 6175810"/>
              <a:gd name="connsiteX1383" fmla="*/ 9947219 w 10930204"/>
              <a:gd name="connsiteY1383" fmla="*/ 4225990 h 6175810"/>
              <a:gd name="connsiteX1384" fmla="*/ 9961352 w 10930204"/>
              <a:gd name="connsiteY1384" fmla="*/ 4219634 h 6175810"/>
              <a:gd name="connsiteX1385" fmla="*/ 10919448 w 10930204"/>
              <a:gd name="connsiteY1385" fmla="*/ 4215609 h 6175810"/>
              <a:gd name="connsiteX1386" fmla="*/ 10928988 w 10930204"/>
              <a:gd name="connsiteY1386" fmla="*/ 4231005 h 6175810"/>
              <a:gd name="connsiteX1387" fmla="*/ 10919449 w 10930204"/>
              <a:gd name="connsiteY1387" fmla="*/ 4256499 h 6175810"/>
              <a:gd name="connsiteX1388" fmla="*/ 10907577 w 10930204"/>
              <a:gd name="connsiteY1388" fmla="*/ 4233547 h 6175810"/>
              <a:gd name="connsiteX1389" fmla="*/ 10694251 w 10930204"/>
              <a:gd name="connsiteY1389" fmla="*/ 4215609 h 6175810"/>
              <a:gd name="connsiteX1390" fmla="*/ 10703790 w 10930204"/>
              <a:gd name="connsiteY1390" fmla="*/ 4241033 h 6175810"/>
              <a:gd name="connsiteX1391" fmla="*/ 10694251 w 10930204"/>
              <a:gd name="connsiteY1391" fmla="*/ 4256499 h 6175810"/>
              <a:gd name="connsiteX1392" fmla="*/ 10682380 w 10930204"/>
              <a:gd name="connsiteY1392" fmla="*/ 4238562 h 6175810"/>
              <a:gd name="connsiteX1393" fmla="*/ 10056321 w 10930204"/>
              <a:gd name="connsiteY1393" fmla="*/ 4198518 h 6175810"/>
              <a:gd name="connsiteX1394" fmla="*/ 10063386 w 10930204"/>
              <a:gd name="connsiteY1394" fmla="*/ 4199013 h 6175810"/>
              <a:gd name="connsiteX1395" fmla="*/ 10062891 w 10930204"/>
              <a:gd name="connsiteY1395" fmla="*/ 4232770 h 6175810"/>
              <a:gd name="connsiteX1396" fmla="*/ 10055825 w 10930204"/>
              <a:gd name="connsiteY1396" fmla="*/ 4232205 h 6175810"/>
              <a:gd name="connsiteX1397" fmla="*/ 10056321 w 10930204"/>
              <a:gd name="connsiteY1397" fmla="*/ 4198518 h 6175810"/>
              <a:gd name="connsiteX1398" fmla="*/ 1870152 w 10930204"/>
              <a:gd name="connsiteY1398" fmla="*/ 4195693 h 6175810"/>
              <a:gd name="connsiteX1399" fmla="*/ 1880965 w 10930204"/>
              <a:gd name="connsiteY1399" fmla="*/ 4209323 h 6175810"/>
              <a:gd name="connsiteX1400" fmla="*/ 1881176 w 10930204"/>
              <a:gd name="connsiteY1400" fmla="*/ 4218787 h 6175810"/>
              <a:gd name="connsiteX1401" fmla="*/ 1872768 w 10930204"/>
              <a:gd name="connsiteY1401" fmla="*/ 4233547 h 6175810"/>
              <a:gd name="connsiteX1402" fmla="*/ 1860189 w 10930204"/>
              <a:gd name="connsiteY1402" fmla="*/ 4218008 h 6175810"/>
              <a:gd name="connsiteX1403" fmla="*/ 1861087 w 10930204"/>
              <a:gd name="connsiteY1403" fmla="*/ 4214338 h 6175810"/>
              <a:gd name="connsiteX1404" fmla="*/ 1870152 w 10930204"/>
              <a:gd name="connsiteY1404" fmla="*/ 4195693 h 6175810"/>
              <a:gd name="connsiteX1405" fmla="*/ 10144506 w 10930204"/>
              <a:gd name="connsiteY1405" fmla="*/ 4178037 h 6175810"/>
              <a:gd name="connsiteX1406" fmla="*/ 10151714 w 10930204"/>
              <a:gd name="connsiteY1406" fmla="*/ 4194563 h 6175810"/>
              <a:gd name="connsiteX1407" fmla="*/ 10138429 w 10930204"/>
              <a:gd name="connsiteY1407" fmla="*/ 4211725 h 6175810"/>
              <a:gd name="connsiteX1408" fmla="*/ 10137864 w 10930204"/>
              <a:gd name="connsiteY1408" fmla="*/ 4178532 h 6175810"/>
              <a:gd name="connsiteX1409" fmla="*/ 10144506 w 10930204"/>
              <a:gd name="connsiteY1409" fmla="*/ 4178037 h 6175810"/>
              <a:gd name="connsiteX1410" fmla="*/ 2119939 w 10930204"/>
              <a:gd name="connsiteY1410" fmla="*/ 4177897 h 6175810"/>
              <a:gd name="connsiteX1411" fmla="*/ 2120291 w 10930204"/>
              <a:gd name="connsiteY1411" fmla="*/ 4211725 h 6175810"/>
              <a:gd name="connsiteX1412" fmla="*/ 2113226 w 10930204"/>
              <a:gd name="connsiteY1412" fmla="*/ 4212220 h 6175810"/>
              <a:gd name="connsiteX1413" fmla="*/ 2112731 w 10930204"/>
              <a:gd name="connsiteY1413" fmla="*/ 4178532 h 6175810"/>
              <a:gd name="connsiteX1414" fmla="*/ 2119939 w 10930204"/>
              <a:gd name="connsiteY1414" fmla="*/ 4177897 h 6175810"/>
              <a:gd name="connsiteX1415" fmla="*/ 10254102 w 10930204"/>
              <a:gd name="connsiteY1415" fmla="*/ 4175142 h 6175810"/>
              <a:gd name="connsiteX1416" fmla="*/ 10254102 w 10930204"/>
              <a:gd name="connsiteY1416" fmla="*/ 4205156 h 6175810"/>
              <a:gd name="connsiteX1417" fmla="*/ 10253467 w 10930204"/>
              <a:gd name="connsiteY1417" fmla="*/ 4225284 h 6175810"/>
              <a:gd name="connsiteX1418" fmla="*/ 10240252 w 10930204"/>
              <a:gd name="connsiteY1418" fmla="*/ 4231640 h 6175810"/>
              <a:gd name="connsiteX1419" fmla="*/ 10236931 w 10930204"/>
              <a:gd name="connsiteY1419" fmla="*/ 4182204 h 6175810"/>
              <a:gd name="connsiteX1420" fmla="*/ 10254102 w 10930204"/>
              <a:gd name="connsiteY1420" fmla="*/ 4175142 h 6175810"/>
              <a:gd name="connsiteX1421" fmla="*/ 1902059 w 10930204"/>
              <a:gd name="connsiteY1421" fmla="*/ 4174930 h 6175810"/>
              <a:gd name="connsiteX1422" fmla="*/ 1910535 w 10930204"/>
              <a:gd name="connsiteY1422" fmla="*/ 4174930 h 6175810"/>
              <a:gd name="connsiteX1423" fmla="*/ 1920429 w 10930204"/>
              <a:gd name="connsiteY1423" fmla="*/ 4186583 h 6175810"/>
              <a:gd name="connsiteX1424" fmla="*/ 1913927 w 10930204"/>
              <a:gd name="connsiteY1424" fmla="*/ 4192869 h 6175810"/>
              <a:gd name="connsiteX1425" fmla="*/ 1901845 w 10930204"/>
              <a:gd name="connsiteY1425" fmla="*/ 4183617 h 6175810"/>
              <a:gd name="connsiteX1426" fmla="*/ 1902059 w 10930204"/>
              <a:gd name="connsiteY1426" fmla="*/ 4174930 h 6175810"/>
              <a:gd name="connsiteX1427" fmla="*/ 1840145 w 10930204"/>
              <a:gd name="connsiteY1427" fmla="*/ 4174648 h 6175810"/>
              <a:gd name="connsiteX1428" fmla="*/ 1860637 w 10930204"/>
              <a:gd name="connsiteY1428" fmla="*/ 4195129 h 6175810"/>
              <a:gd name="connsiteX1429" fmla="*/ 1840145 w 10930204"/>
              <a:gd name="connsiteY1429" fmla="*/ 4174648 h 6175810"/>
              <a:gd name="connsiteX1430" fmla="*/ 1881141 w 10930204"/>
              <a:gd name="connsiteY1430" fmla="*/ 4154239 h 6175810"/>
              <a:gd name="connsiteX1431" fmla="*/ 1901564 w 10930204"/>
              <a:gd name="connsiteY1431" fmla="*/ 4174648 h 6175810"/>
              <a:gd name="connsiteX1432" fmla="*/ 1881141 w 10930204"/>
              <a:gd name="connsiteY1432" fmla="*/ 4154239 h 6175810"/>
              <a:gd name="connsiteX1433" fmla="*/ 1872876 w 10930204"/>
              <a:gd name="connsiteY1433" fmla="*/ 4136670 h 6175810"/>
              <a:gd name="connsiteX1434" fmla="*/ 1880930 w 10930204"/>
              <a:gd name="connsiteY1434" fmla="*/ 4145198 h 6175810"/>
              <a:gd name="connsiteX1435" fmla="*/ 1880930 w 10930204"/>
              <a:gd name="connsiteY1435" fmla="*/ 4153884 h 6175810"/>
              <a:gd name="connsiteX1436" fmla="*/ 1872027 w 10930204"/>
              <a:gd name="connsiteY1436" fmla="*/ 4154238 h 6175810"/>
              <a:gd name="connsiteX1437" fmla="*/ 1863110 w 10930204"/>
              <a:gd name="connsiteY1437" fmla="*/ 4142444 h 6175810"/>
              <a:gd name="connsiteX1438" fmla="*/ 1872876 w 10930204"/>
              <a:gd name="connsiteY1438" fmla="*/ 4136670 h 6175810"/>
              <a:gd name="connsiteX1439" fmla="*/ 1828021 w 10930204"/>
              <a:gd name="connsiteY1439" fmla="*/ 4135876 h 6175810"/>
              <a:gd name="connsiteX1440" fmla="*/ 1839679 w 10930204"/>
              <a:gd name="connsiteY1440" fmla="*/ 4146187 h 6175810"/>
              <a:gd name="connsiteX1441" fmla="*/ 1839679 w 10930204"/>
              <a:gd name="connsiteY1441" fmla="*/ 4174436 h 6175810"/>
              <a:gd name="connsiteX1442" fmla="*/ 1830988 w 10930204"/>
              <a:gd name="connsiteY1442" fmla="*/ 4174507 h 6175810"/>
              <a:gd name="connsiteX1443" fmla="*/ 1821661 w 10930204"/>
              <a:gd name="connsiteY1443" fmla="*/ 4142303 h 6175810"/>
              <a:gd name="connsiteX1444" fmla="*/ 1828021 w 10930204"/>
              <a:gd name="connsiteY1444" fmla="*/ 4135876 h 6175810"/>
              <a:gd name="connsiteX1445" fmla="*/ 10223223 w 10930204"/>
              <a:gd name="connsiteY1445" fmla="*/ 4092796 h 6175810"/>
              <a:gd name="connsiteX1446" fmla="*/ 10229653 w 10930204"/>
              <a:gd name="connsiteY1446" fmla="*/ 4099859 h 6175810"/>
              <a:gd name="connsiteX1447" fmla="*/ 10223222 w 10930204"/>
              <a:gd name="connsiteY1447" fmla="*/ 4113559 h 6175810"/>
              <a:gd name="connsiteX1448" fmla="*/ 10216157 w 10930204"/>
              <a:gd name="connsiteY1448" fmla="*/ 4106002 h 6175810"/>
              <a:gd name="connsiteX1449" fmla="*/ 10425447 w 10930204"/>
              <a:gd name="connsiteY1449" fmla="*/ 4092337 h 6175810"/>
              <a:gd name="connsiteX1450" fmla="*/ 10436691 w 10930204"/>
              <a:gd name="connsiteY1450" fmla="*/ 4101766 h 6175810"/>
              <a:gd name="connsiteX1451" fmla="*/ 10451317 w 10930204"/>
              <a:gd name="connsiteY1451" fmla="*/ 4157274 h 6175810"/>
              <a:gd name="connsiteX1452" fmla="*/ 10458807 w 10930204"/>
              <a:gd name="connsiteY1452" fmla="*/ 4203462 h 6175810"/>
              <a:gd name="connsiteX1453" fmla="*/ 10458101 w 10930204"/>
              <a:gd name="connsiteY1453" fmla="*/ 4245836 h 6175810"/>
              <a:gd name="connsiteX1454" fmla="*/ 10442555 w 10930204"/>
              <a:gd name="connsiteY1454" fmla="*/ 4255723 h 6175810"/>
              <a:gd name="connsiteX1455" fmla="*/ 10424113 w 10930204"/>
              <a:gd name="connsiteY1455" fmla="*/ 4251768 h 6175810"/>
              <a:gd name="connsiteX1456" fmla="*/ 10425667 w 10930204"/>
              <a:gd name="connsiteY1456" fmla="*/ 4237220 h 6175810"/>
              <a:gd name="connsiteX1457" fmla="*/ 10428706 w 10930204"/>
              <a:gd name="connsiteY1457" fmla="*/ 4175072 h 6175810"/>
              <a:gd name="connsiteX1458" fmla="*/ 10397897 w 10930204"/>
              <a:gd name="connsiteY1458" fmla="*/ 4116243 h 6175810"/>
              <a:gd name="connsiteX1459" fmla="*/ 10407475 w 10930204"/>
              <a:gd name="connsiteY1459" fmla="*/ 4093941 h 6175810"/>
              <a:gd name="connsiteX1460" fmla="*/ 10410334 w 10930204"/>
              <a:gd name="connsiteY1460" fmla="*/ 4093079 h 6175810"/>
              <a:gd name="connsiteX1461" fmla="*/ 10425447 w 10930204"/>
              <a:gd name="connsiteY1461" fmla="*/ 4092337 h 6175810"/>
              <a:gd name="connsiteX1462" fmla="*/ 10836917 w 10930204"/>
              <a:gd name="connsiteY1462" fmla="*/ 4052541 h 6175810"/>
              <a:gd name="connsiteX1463" fmla="*/ 10847304 w 10930204"/>
              <a:gd name="connsiteY1463" fmla="*/ 4066666 h 6175810"/>
              <a:gd name="connsiteX1464" fmla="*/ 10845820 w 10930204"/>
              <a:gd name="connsiteY1464" fmla="*/ 4104803 h 6175810"/>
              <a:gd name="connsiteX1465" fmla="*/ 10839531 w 10930204"/>
              <a:gd name="connsiteY1465" fmla="*/ 4111370 h 6175810"/>
              <a:gd name="connsiteX1466" fmla="*/ 10827871 w 10930204"/>
              <a:gd name="connsiteY1466" fmla="*/ 4100424 h 6175810"/>
              <a:gd name="connsiteX1467" fmla="*/ 10827307 w 10930204"/>
              <a:gd name="connsiteY1467" fmla="*/ 4070621 h 6175810"/>
              <a:gd name="connsiteX1468" fmla="*/ 10836917 w 10930204"/>
              <a:gd name="connsiteY1468" fmla="*/ 4052541 h 6175810"/>
              <a:gd name="connsiteX1469" fmla="*/ 10803705 w 10930204"/>
              <a:gd name="connsiteY1469" fmla="*/ 4031920 h 6175810"/>
              <a:gd name="connsiteX1470" fmla="*/ 10821017 w 10930204"/>
              <a:gd name="connsiteY1470" fmla="*/ 4035662 h 6175810"/>
              <a:gd name="connsiteX1471" fmla="*/ 10827165 w 10930204"/>
              <a:gd name="connsiteY1471" fmla="*/ 4042725 h 6175810"/>
              <a:gd name="connsiteX1472" fmla="*/ 10817768 w 10930204"/>
              <a:gd name="connsiteY1472" fmla="*/ 4051905 h 6175810"/>
              <a:gd name="connsiteX1473" fmla="*/ 10798901 w 10930204"/>
              <a:gd name="connsiteY1473" fmla="*/ 4051411 h 6175810"/>
              <a:gd name="connsiteX1474" fmla="*/ 10788160 w 10930204"/>
              <a:gd name="connsiteY1474" fmla="*/ 4039900 h 6175810"/>
              <a:gd name="connsiteX1475" fmla="*/ 10803705 w 10930204"/>
              <a:gd name="connsiteY1475" fmla="*/ 4031920 h 6175810"/>
              <a:gd name="connsiteX1476" fmla="*/ 10922770 w 10930204"/>
              <a:gd name="connsiteY1476" fmla="*/ 4014617 h 6175810"/>
              <a:gd name="connsiteX1477" fmla="*/ 10929412 w 10930204"/>
              <a:gd name="connsiteY1477" fmla="*/ 4021255 h 6175810"/>
              <a:gd name="connsiteX1478" fmla="*/ 10929695 w 10930204"/>
              <a:gd name="connsiteY1478" fmla="*/ 4081073 h 6175810"/>
              <a:gd name="connsiteX1479" fmla="*/ 10929059 w 10930204"/>
              <a:gd name="connsiteY1479" fmla="*/ 4140890 h 6175810"/>
              <a:gd name="connsiteX1480" fmla="*/ 10906942 w 10930204"/>
              <a:gd name="connsiteY1480" fmla="*/ 4154379 h 6175810"/>
              <a:gd name="connsiteX1481" fmla="*/ 10889277 w 10930204"/>
              <a:gd name="connsiteY1481" fmla="*/ 4136583 h 6175810"/>
              <a:gd name="connsiteX1482" fmla="*/ 10901148 w 10930204"/>
              <a:gd name="connsiteY1482" fmla="*/ 4111935 h 6175810"/>
              <a:gd name="connsiteX1483" fmla="*/ 10909132 w 10930204"/>
              <a:gd name="connsiteY1483" fmla="*/ 4085098 h 6175810"/>
              <a:gd name="connsiteX1484" fmla="*/ 10895000 w 10930204"/>
              <a:gd name="connsiteY1484" fmla="*/ 4056214 h 6175810"/>
              <a:gd name="connsiteX1485" fmla="*/ 10909485 w 10930204"/>
              <a:gd name="connsiteY1485" fmla="*/ 4032202 h 6175810"/>
              <a:gd name="connsiteX1486" fmla="*/ 10909485 w 10930204"/>
              <a:gd name="connsiteY1486" fmla="*/ 4022527 h 6175810"/>
              <a:gd name="connsiteX1487" fmla="*/ 10922770 w 10930204"/>
              <a:gd name="connsiteY1487" fmla="*/ 4014617 h 6175810"/>
              <a:gd name="connsiteX1488" fmla="*/ 10410899 w 10930204"/>
              <a:gd name="connsiteY1488" fmla="*/ 4014264 h 6175810"/>
              <a:gd name="connsiteX1489" fmla="*/ 10411323 w 10930204"/>
              <a:gd name="connsiteY1489" fmla="*/ 4048021 h 6175810"/>
              <a:gd name="connsiteX1490" fmla="*/ 10404257 w 10930204"/>
              <a:gd name="connsiteY1490" fmla="*/ 4048516 h 6175810"/>
              <a:gd name="connsiteX1491" fmla="*/ 10403833 w 10930204"/>
              <a:gd name="connsiteY1491" fmla="*/ 4014829 h 6175810"/>
              <a:gd name="connsiteX1492" fmla="*/ 10410899 w 10930204"/>
              <a:gd name="connsiteY1492" fmla="*/ 4014264 h 6175810"/>
              <a:gd name="connsiteX1493" fmla="*/ 1768691 w 10930204"/>
              <a:gd name="connsiteY1493" fmla="*/ 4011580 h 6175810"/>
              <a:gd name="connsiteX1494" fmla="*/ 1808118 w 10930204"/>
              <a:gd name="connsiteY1494" fmla="*/ 4011580 h 6175810"/>
              <a:gd name="connsiteX1495" fmla="*/ 1820060 w 10930204"/>
              <a:gd name="connsiteY1495" fmla="*/ 4032697 h 6175810"/>
              <a:gd name="connsiteX1496" fmla="*/ 1790878 w 10930204"/>
              <a:gd name="connsiteY1496" fmla="*/ 4051623 h 6175810"/>
              <a:gd name="connsiteX1497" fmla="*/ 1762611 w 10930204"/>
              <a:gd name="connsiteY1497" fmla="*/ 4024575 h 6175810"/>
              <a:gd name="connsiteX1498" fmla="*/ 1768691 w 10930204"/>
              <a:gd name="connsiteY1498" fmla="*/ 4011580 h 6175810"/>
              <a:gd name="connsiteX1499" fmla="*/ 9807029 w 10930204"/>
              <a:gd name="connsiteY1499" fmla="*/ 4011510 h 6175810"/>
              <a:gd name="connsiteX1500" fmla="*/ 9822503 w 10930204"/>
              <a:gd name="connsiteY1500" fmla="*/ 4020690 h 6175810"/>
              <a:gd name="connsiteX1501" fmla="*/ 9824127 w 10930204"/>
              <a:gd name="connsiteY1501" fmla="*/ 4060733 h 6175810"/>
              <a:gd name="connsiteX1502" fmla="*/ 9825824 w 10930204"/>
              <a:gd name="connsiteY1502" fmla="*/ 4151625 h 6175810"/>
              <a:gd name="connsiteX1503" fmla="*/ 9844690 w 10930204"/>
              <a:gd name="connsiteY1503" fmla="*/ 4234889 h 6175810"/>
              <a:gd name="connsiteX1504" fmla="*/ 9865182 w 10930204"/>
              <a:gd name="connsiteY1504" fmla="*/ 4266951 h 6175810"/>
              <a:gd name="connsiteX1505" fmla="*/ 9863133 w 10930204"/>
              <a:gd name="connsiteY1505" fmla="*/ 4310031 h 6175810"/>
              <a:gd name="connsiteX1506" fmla="*/ 9841369 w 10930204"/>
              <a:gd name="connsiteY1506" fmla="*/ 4331218 h 6175810"/>
              <a:gd name="connsiteX1507" fmla="*/ 9824198 w 10930204"/>
              <a:gd name="connsiteY1507" fmla="*/ 4338281 h 6175810"/>
              <a:gd name="connsiteX1508" fmla="*/ 9824198 w 10930204"/>
              <a:gd name="connsiteY1508" fmla="*/ 4328111 h 6175810"/>
              <a:gd name="connsiteX1509" fmla="*/ 9824906 w 10930204"/>
              <a:gd name="connsiteY1509" fmla="*/ 4257489 h 6175810"/>
              <a:gd name="connsiteX1510" fmla="*/ 9796005 w 10930204"/>
              <a:gd name="connsiteY1510" fmla="*/ 4198236 h 6175810"/>
              <a:gd name="connsiteX1511" fmla="*/ 9798125 w 10930204"/>
              <a:gd name="connsiteY1511" fmla="*/ 4168716 h 6175810"/>
              <a:gd name="connsiteX1512" fmla="*/ 9804060 w 10930204"/>
              <a:gd name="connsiteY1512" fmla="*/ 4130721 h 6175810"/>
              <a:gd name="connsiteX1513" fmla="*/ 9793744 w 10930204"/>
              <a:gd name="connsiteY1513" fmla="*/ 4092725 h 6175810"/>
              <a:gd name="connsiteX1514" fmla="*/ 9785405 w 10930204"/>
              <a:gd name="connsiteY1514" fmla="*/ 4063982 h 6175810"/>
              <a:gd name="connsiteX1515" fmla="*/ 9783922 w 10930204"/>
              <a:gd name="connsiteY1515" fmla="*/ 4024292 h 6175810"/>
              <a:gd name="connsiteX1516" fmla="*/ 9807029 w 10930204"/>
              <a:gd name="connsiteY1516" fmla="*/ 4011510 h 6175810"/>
              <a:gd name="connsiteX1517" fmla="*/ 10472021 w 10930204"/>
              <a:gd name="connsiteY1517" fmla="*/ 3993784 h 6175810"/>
              <a:gd name="connsiteX1518" fmla="*/ 10472445 w 10930204"/>
              <a:gd name="connsiteY1518" fmla="*/ 4027541 h 6175810"/>
              <a:gd name="connsiteX1519" fmla="*/ 10465379 w 10930204"/>
              <a:gd name="connsiteY1519" fmla="*/ 4028035 h 6175810"/>
              <a:gd name="connsiteX1520" fmla="*/ 10464955 w 10930204"/>
              <a:gd name="connsiteY1520" fmla="*/ 3994419 h 6175810"/>
              <a:gd name="connsiteX1521" fmla="*/ 10472021 w 10930204"/>
              <a:gd name="connsiteY1521" fmla="*/ 3993784 h 6175810"/>
              <a:gd name="connsiteX1522" fmla="*/ 9948059 w 10930204"/>
              <a:gd name="connsiteY1522" fmla="*/ 3970054 h 6175810"/>
              <a:gd name="connsiteX1523" fmla="*/ 9956688 w 10930204"/>
              <a:gd name="connsiteY1523" fmla="*/ 3970831 h 6175810"/>
              <a:gd name="connsiteX1524" fmla="*/ 9967004 w 10930204"/>
              <a:gd name="connsiteY1524" fmla="*/ 3985661 h 6175810"/>
              <a:gd name="connsiteX1525" fmla="*/ 9967500 w 10930204"/>
              <a:gd name="connsiteY1525" fmla="*/ 4034744 h 6175810"/>
              <a:gd name="connsiteX1526" fmla="*/ 9965592 w 10930204"/>
              <a:gd name="connsiteY1526" fmla="*/ 4063700 h 6175810"/>
              <a:gd name="connsiteX1527" fmla="*/ 9959162 w 10930204"/>
              <a:gd name="connsiteY1527" fmla="*/ 4070762 h 6175810"/>
              <a:gd name="connsiteX1528" fmla="*/ 9947573 w 10930204"/>
              <a:gd name="connsiteY1528" fmla="*/ 4059462 h 6175810"/>
              <a:gd name="connsiteX1529" fmla="*/ 9946584 w 10930204"/>
              <a:gd name="connsiteY1529" fmla="*/ 3980294 h 6175810"/>
              <a:gd name="connsiteX1530" fmla="*/ 9948059 w 10930204"/>
              <a:gd name="connsiteY1530" fmla="*/ 3970054 h 6175810"/>
              <a:gd name="connsiteX1531" fmla="*/ 1748285 w 10930204"/>
              <a:gd name="connsiteY1531" fmla="*/ 3969702 h 6175810"/>
              <a:gd name="connsiteX1532" fmla="*/ 1755353 w 10930204"/>
              <a:gd name="connsiteY1532" fmla="*/ 3977328 h 6175810"/>
              <a:gd name="connsiteX1533" fmla="*/ 1748285 w 10930204"/>
              <a:gd name="connsiteY1533" fmla="*/ 3990535 h 6175810"/>
              <a:gd name="connsiteX1534" fmla="*/ 1741856 w 10930204"/>
              <a:gd name="connsiteY1534" fmla="*/ 3983826 h 6175810"/>
              <a:gd name="connsiteX1535" fmla="*/ 1748285 w 10930204"/>
              <a:gd name="connsiteY1535" fmla="*/ 3969702 h 6175810"/>
              <a:gd name="connsiteX1536" fmla="*/ 10205911 w 10930204"/>
              <a:gd name="connsiteY1536" fmla="*/ 3952964 h 6175810"/>
              <a:gd name="connsiteX1537" fmla="*/ 10213118 w 10930204"/>
              <a:gd name="connsiteY1537" fmla="*/ 3969490 h 6175810"/>
              <a:gd name="connsiteX1538" fmla="*/ 10211140 w 10930204"/>
              <a:gd name="connsiteY1538" fmla="*/ 3983023 h 6175810"/>
              <a:gd name="connsiteX1539" fmla="*/ 10199834 w 10930204"/>
              <a:gd name="connsiteY1539" fmla="*/ 3986651 h 6175810"/>
              <a:gd name="connsiteX1540" fmla="*/ 10199269 w 10930204"/>
              <a:gd name="connsiteY1540" fmla="*/ 3953458 h 6175810"/>
              <a:gd name="connsiteX1541" fmla="*/ 10205911 w 10930204"/>
              <a:gd name="connsiteY1541" fmla="*/ 3952964 h 6175810"/>
              <a:gd name="connsiteX1542" fmla="*/ 1276440 w 10930204"/>
              <a:gd name="connsiteY1542" fmla="*/ 3950210 h 6175810"/>
              <a:gd name="connsiteX1543" fmla="*/ 1287250 w 10930204"/>
              <a:gd name="connsiteY1543" fmla="*/ 3963840 h 6175810"/>
              <a:gd name="connsiteX1544" fmla="*/ 1287463 w 10930204"/>
              <a:gd name="connsiteY1544" fmla="*/ 3973232 h 6175810"/>
              <a:gd name="connsiteX1545" fmla="*/ 1279125 w 10930204"/>
              <a:gd name="connsiteY1545" fmla="*/ 3987992 h 6175810"/>
              <a:gd name="connsiteX1546" fmla="*/ 1266491 w 10930204"/>
              <a:gd name="connsiteY1546" fmla="*/ 3972514 h 6175810"/>
              <a:gd name="connsiteX1547" fmla="*/ 1267395 w 10930204"/>
              <a:gd name="connsiteY1547" fmla="*/ 3968783 h 6175810"/>
              <a:gd name="connsiteX1548" fmla="*/ 1276440 w 10930204"/>
              <a:gd name="connsiteY1548" fmla="*/ 3950210 h 6175810"/>
              <a:gd name="connsiteX1549" fmla="*/ 10284275 w 10930204"/>
              <a:gd name="connsiteY1549" fmla="*/ 3950138 h 6175810"/>
              <a:gd name="connsiteX1550" fmla="*/ 10291341 w 10930204"/>
              <a:gd name="connsiteY1550" fmla="*/ 3956283 h 6175810"/>
              <a:gd name="connsiteX1551" fmla="*/ 10294591 w 10930204"/>
              <a:gd name="connsiteY1551" fmla="*/ 4005718 h 6175810"/>
              <a:gd name="connsiteX1552" fmla="*/ 10315083 w 10930204"/>
              <a:gd name="connsiteY1552" fmla="*/ 4048092 h 6175810"/>
              <a:gd name="connsiteX1553" fmla="*/ 10303848 w 10930204"/>
              <a:gd name="connsiteY1553" fmla="*/ 4073375 h 6175810"/>
              <a:gd name="connsiteX1554" fmla="*/ 10296003 w 10930204"/>
              <a:gd name="connsiteY1554" fmla="*/ 4099859 h 6175810"/>
              <a:gd name="connsiteX1555" fmla="*/ 10316425 w 10930204"/>
              <a:gd name="connsiteY1555" fmla="*/ 4183475 h 6175810"/>
              <a:gd name="connsiteX1556" fmla="*/ 10336281 w 10930204"/>
              <a:gd name="connsiteY1556" fmla="*/ 4215750 h 6175810"/>
              <a:gd name="connsiteX1557" fmla="*/ 10336281 w 10930204"/>
              <a:gd name="connsiteY1557" fmla="*/ 4225567 h 6175810"/>
              <a:gd name="connsiteX1558" fmla="*/ 10322713 w 10930204"/>
              <a:gd name="connsiteY1558" fmla="*/ 4231852 h 6175810"/>
              <a:gd name="connsiteX1559" fmla="*/ 10254666 w 10930204"/>
              <a:gd name="connsiteY1559" fmla="*/ 4174930 h 6175810"/>
              <a:gd name="connsiteX1560" fmla="*/ 10254666 w 10930204"/>
              <a:gd name="connsiteY1560" fmla="*/ 4093714 h 6175810"/>
              <a:gd name="connsiteX1561" fmla="*/ 10260956 w 10930204"/>
              <a:gd name="connsiteY1561" fmla="*/ 4055861 h 6175810"/>
              <a:gd name="connsiteX1562" fmla="*/ 10260956 w 10930204"/>
              <a:gd name="connsiteY1562" fmla="*/ 4006425 h 6175810"/>
              <a:gd name="connsiteX1563" fmla="*/ 10256998 w 10930204"/>
              <a:gd name="connsiteY1563" fmla="*/ 3980012 h 6175810"/>
              <a:gd name="connsiteX1564" fmla="*/ 10284275 w 10930204"/>
              <a:gd name="connsiteY1564" fmla="*/ 3950138 h 6175810"/>
              <a:gd name="connsiteX1565" fmla="*/ 1258702 w 10930204"/>
              <a:gd name="connsiteY1565" fmla="*/ 3932077 h 6175810"/>
              <a:gd name="connsiteX1566" fmla="*/ 1266731 w 10930204"/>
              <a:gd name="connsiteY1566" fmla="*/ 3940604 h 6175810"/>
              <a:gd name="connsiteX1567" fmla="*/ 1266731 w 10930204"/>
              <a:gd name="connsiteY1567" fmla="*/ 3949291 h 6175810"/>
              <a:gd name="connsiteX1568" fmla="*/ 1257828 w 10930204"/>
              <a:gd name="connsiteY1568" fmla="*/ 3949573 h 6175810"/>
              <a:gd name="connsiteX1569" fmla="*/ 1248925 w 10930204"/>
              <a:gd name="connsiteY1569" fmla="*/ 3937850 h 6175810"/>
              <a:gd name="connsiteX1570" fmla="*/ 1258702 w 10930204"/>
              <a:gd name="connsiteY1570" fmla="*/ 3932077 h 6175810"/>
              <a:gd name="connsiteX1571" fmla="*/ 10245128 w 10930204"/>
              <a:gd name="connsiteY1571" fmla="*/ 3929376 h 6175810"/>
              <a:gd name="connsiteX1572" fmla="*/ 10253748 w 10930204"/>
              <a:gd name="connsiteY1572" fmla="*/ 3929376 h 6175810"/>
              <a:gd name="connsiteX1573" fmla="*/ 10254102 w 10930204"/>
              <a:gd name="connsiteY1573" fmla="*/ 3938274 h 6175810"/>
              <a:gd name="connsiteX1574" fmla="*/ 10242302 w 10930204"/>
              <a:gd name="connsiteY1574" fmla="*/ 3947173 h 6175810"/>
              <a:gd name="connsiteX1575" fmla="*/ 10245128 w 10930204"/>
              <a:gd name="connsiteY1575" fmla="*/ 3929376 h 6175810"/>
              <a:gd name="connsiteX1576" fmla="*/ 10520240 w 10930204"/>
              <a:gd name="connsiteY1576" fmla="*/ 3929076 h 6175810"/>
              <a:gd name="connsiteX1577" fmla="*/ 10520283 w 10930204"/>
              <a:gd name="connsiteY1577" fmla="*/ 3938698 h 6175810"/>
              <a:gd name="connsiteX1578" fmla="*/ 10519789 w 10930204"/>
              <a:gd name="connsiteY1578" fmla="*/ 3957554 h 6175810"/>
              <a:gd name="connsiteX1579" fmla="*/ 10508271 w 10930204"/>
              <a:gd name="connsiteY1579" fmla="*/ 3968289 h 6175810"/>
              <a:gd name="connsiteX1580" fmla="*/ 10500215 w 10930204"/>
              <a:gd name="connsiteY1580" fmla="*/ 3952681 h 6175810"/>
              <a:gd name="connsiteX1581" fmla="*/ 10503961 w 10930204"/>
              <a:gd name="connsiteY1581" fmla="*/ 3935449 h 6175810"/>
              <a:gd name="connsiteX1582" fmla="*/ 10511027 w 10930204"/>
              <a:gd name="connsiteY1582" fmla="*/ 3929305 h 6175810"/>
              <a:gd name="connsiteX1583" fmla="*/ 10520240 w 10930204"/>
              <a:gd name="connsiteY1583" fmla="*/ 3929076 h 6175810"/>
              <a:gd name="connsiteX1584" fmla="*/ 5515061 w 10930204"/>
              <a:gd name="connsiteY1584" fmla="*/ 3928952 h 6175810"/>
              <a:gd name="connsiteX1585" fmla="*/ 5522127 w 10930204"/>
              <a:gd name="connsiteY1585" fmla="*/ 3942299 h 6175810"/>
              <a:gd name="connsiteX1586" fmla="*/ 5515061 w 10930204"/>
              <a:gd name="connsiteY1586" fmla="*/ 3949362 h 6175810"/>
              <a:gd name="connsiteX1587" fmla="*/ 5508702 w 10930204"/>
              <a:gd name="connsiteY1587" fmla="*/ 3935661 h 6175810"/>
              <a:gd name="connsiteX1588" fmla="*/ 5515061 w 10930204"/>
              <a:gd name="connsiteY1588" fmla="*/ 3928952 h 6175810"/>
              <a:gd name="connsiteX1589" fmla="*/ 10901994 w 10930204"/>
              <a:gd name="connsiteY1589" fmla="*/ 3912285 h 6175810"/>
              <a:gd name="connsiteX1590" fmla="*/ 10908637 w 10930204"/>
              <a:gd name="connsiteY1590" fmla="*/ 3918995 h 6175810"/>
              <a:gd name="connsiteX1591" fmla="*/ 10909202 w 10930204"/>
              <a:gd name="connsiteY1591" fmla="*/ 3938910 h 6175810"/>
              <a:gd name="connsiteX1592" fmla="*/ 10908637 w 10930204"/>
              <a:gd name="connsiteY1592" fmla="*/ 3958613 h 6175810"/>
              <a:gd name="connsiteX1593" fmla="*/ 10895635 w 10930204"/>
              <a:gd name="connsiteY1593" fmla="*/ 3966452 h 6175810"/>
              <a:gd name="connsiteX1594" fmla="*/ 10889064 w 10930204"/>
              <a:gd name="connsiteY1594" fmla="*/ 3959814 h 6175810"/>
              <a:gd name="connsiteX1595" fmla="*/ 10889064 w 10930204"/>
              <a:gd name="connsiteY1595" fmla="*/ 3919983 h 6175810"/>
              <a:gd name="connsiteX1596" fmla="*/ 10901994 w 10930204"/>
              <a:gd name="connsiteY1596" fmla="*/ 3912285 h 6175810"/>
              <a:gd name="connsiteX1597" fmla="*/ 1627200 w 10930204"/>
              <a:gd name="connsiteY1597" fmla="*/ 3911659 h 6175810"/>
              <a:gd name="connsiteX1598" fmla="*/ 1635228 w 10930204"/>
              <a:gd name="connsiteY1598" fmla="*/ 3920195 h 6175810"/>
              <a:gd name="connsiteX1599" fmla="*/ 1635228 w 10930204"/>
              <a:gd name="connsiteY1599" fmla="*/ 3928810 h 6175810"/>
              <a:gd name="connsiteX1600" fmla="*/ 1626325 w 10930204"/>
              <a:gd name="connsiteY1600" fmla="*/ 3929164 h 6175810"/>
              <a:gd name="connsiteX1601" fmla="*/ 1617422 w 10930204"/>
              <a:gd name="connsiteY1601" fmla="*/ 3917370 h 6175810"/>
              <a:gd name="connsiteX1602" fmla="*/ 1627200 w 10930204"/>
              <a:gd name="connsiteY1602" fmla="*/ 3911659 h 6175810"/>
              <a:gd name="connsiteX1603" fmla="*/ 10266043 w 10930204"/>
              <a:gd name="connsiteY1603" fmla="*/ 3910379 h 6175810"/>
              <a:gd name="connsiteX1604" fmla="*/ 10272332 w 10930204"/>
              <a:gd name="connsiteY1604" fmla="*/ 3916805 h 6175810"/>
              <a:gd name="connsiteX1605" fmla="*/ 10263005 w 10930204"/>
              <a:gd name="connsiteY1605" fmla="*/ 3928882 h 6175810"/>
              <a:gd name="connsiteX1606" fmla="*/ 10254456 w 10930204"/>
              <a:gd name="connsiteY1606" fmla="*/ 3928882 h 6175810"/>
              <a:gd name="connsiteX1607" fmla="*/ 10254456 w 10930204"/>
              <a:gd name="connsiteY1607" fmla="*/ 3920266 h 6175810"/>
              <a:gd name="connsiteX1608" fmla="*/ 10266043 w 10930204"/>
              <a:gd name="connsiteY1608" fmla="*/ 3910378 h 6175810"/>
              <a:gd name="connsiteX1609" fmla="*/ 10266044 w 10930204"/>
              <a:gd name="connsiteY1609" fmla="*/ 3910378 h 6175810"/>
              <a:gd name="connsiteX1610" fmla="*/ 10266043 w 10930204"/>
              <a:gd name="connsiteY1610" fmla="*/ 3910379 h 6175810"/>
              <a:gd name="connsiteX1611" fmla="*/ 10384259 w 10930204"/>
              <a:gd name="connsiteY1611" fmla="*/ 3892087 h 6175810"/>
              <a:gd name="connsiteX1612" fmla="*/ 10397402 w 10930204"/>
              <a:gd name="connsiteY1612" fmla="*/ 3909248 h 6175810"/>
              <a:gd name="connsiteX1613" fmla="*/ 10390336 w 10930204"/>
              <a:gd name="connsiteY1613" fmla="*/ 3925774 h 6175810"/>
              <a:gd name="connsiteX1614" fmla="*/ 10383694 w 10930204"/>
              <a:gd name="connsiteY1614" fmla="*/ 3925280 h 6175810"/>
              <a:gd name="connsiteX1615" fmla="*/ 10384259 w 10930204"/>
              <a:gd name="connsiteY1615" fmla="*/ 3892087 h 6175810"/>
              <a:gd name="connsiteX1616" fmla="*/ 1873866 w 10930204"/>
              <a:gd name="connsiteY1616" fmla="*/ 3891451 h 6175810"/>
              <a:gd name="connsiteX1617" fmla="*/ 1880931 w 10930204"/>
              <a:gd name="connsiteY1617" fmla="*/ 3898514 h 6175810"/>
              <a:gd name="connsiteX1618" fmla="*/ 1867150 w 10930204"/>
              <a:gd name="connsiteY1618" fmla="*/ 3904940 h 6175810"/>
              <a:gd name="connsiteX1619" fmla="*/ 1860426 w 10930204"/>
              <a:gd name="connsiteY1619" fmla="*/ 3898514 h 6175810"/>
              <a:gd name="connsiteX1620" fmla="*/ 1664882 w 10930204"/>
              <a:gd name="connsiteY1620" fmla="*/ 3889121 h 6175810"/>
              <a:gd name="connsiteX1621" fmla="*/ 1675764 w 10930204"/>
              <a:gd name="connsiteY1621" fmla="*/ 3902045 h 6175810"/>
              <a:gd name="connsiteX1622" fmla="*/ 1676471 w 10930204"/>
              <a:gd name="connsiteY1622" fmla="*/ 3921395 h 6175810"/>
              <a:gd name="connsiteX1623" fmla="*/ 1642271 w 10930204"/>
              <a:gd name="connsiteY1623" fmla="*/ 3945407 h 6175810"/>
              <a:gd name="connsiteX1624" fmla="*/ 1635205 w 10930204"/>
              <a:gd name="connsiteY1624" fmla="*/ 3929164 h 6175810"/>
              <a:gd name="connsiteX1625" fmla="*/ 1658240 w 10930204"/>
              <a:gd name="connsiteY1625" fmla="*/ 3896183 h 6175810"/>
              <a:gd name="connsiteX1626" fmla="*/ 1664882 w 10930204"/>
              <a:gd name="connsiteY1626" fmla="*/ 3889121 h 6175810"/>
              <a:gd name="connsiteX1627" fmla="*/ 1205822 w 10930204"/>
              <a:gd name="connsiteY1627" fmla="*/ 3868075 h 6175810"/>
              <a:gd name="connsiteX1628" fmla="*/ 1214371 w 10930204"/>
              <a:gd name="connsiteY1628" fmla="*/ 3868075 h 6175810"/>
              <a:gd name="connsiteX1629" fmla="*/ 1224335 w 10930204"/>
              <a:gd name="connsiteY1629" fmla="*/ 3879657 h 6175810"/>
              <a:gd name="connsiteX1630" fmla="*/ 1217834 w 10930204"/>
              <a:gd name="connsiteY1630" fmla="*/ 3885943 h 6175810"/>
              <a:gd name="connsiteX1631" fmla="*/ 1205822 w 10930204"/>
              <a:gd name="connsiteY1631" fmla="*/ 3876691 h 6175810"/>
              <a:gd name="connsiteX1632" fmla="*/ 1205822 w 10930204"/>
              <a:gd name="connsiteY1632" fmla="*/ 3868075 h 6175810"/>
              <a:gd name="connsiteX1633" fmla="*/ 10775865 w 10930204"/>
              <a:gd name="connsiteY1633" fmla="*/ 3867793 h 6175810"/>
              <a:gd name="connsiteX1634" fmla="*/ 10782295 w 10930204"/>
              <a:gd name="connsiteY1634" fmla="*/ 3881494 h 6175810"/>
              <a:gd name="connsiteX1635" fmla="*/ 10775865 w 10930204"/>
              <a:gd name="connsiteY1635" fmla="*/ 3888203 h 6175810"/>
              <a:gd name="connsiteX1636" fmla="*/ 10769434 w 10930204"/>
              <a:gd name="connsiteY1636" fmla="*/ 3874502 h 6175810"/>
              <a:gd name="connsiteX1637" fmla="*/ 10775865 w 10930204"/>
              <a:gd name="connsiteY1637" fmla="*/ 3867793 h 6175810"/>
              <a:gd name="connsiteX1638" fmla="*/ 1154593 w 10930204"/>
              <a:gd name="connsiteY1638" fmla="*/ 3867793 h 6175810"/>
              <a:gd name="connsiteX1639" fmla="*/ 1161659 w 10930204"/>
              <a:gd name="connsiteY1639" fmla="*/ 3874996 h 6175810"/>
              <a:gd name="connsiteX1640" fmla="*/ 1154593 w 10930204"/>
              <a:gd name="connsiteY1640" fmla="*/ 3888203 h 6175810"/>
              <a:gd name="connsiteX1641" fmla="*/ 1148163 w 10930204"/>
              <a:gd name="connsiteY1641" fmla="*/ 3881494 h 6175810"/>
              <a:gd name="connsiteX1642" fmla="*/ 1154593 w 10930204"/>
              <a:gd name="connsiteY1642" fmla="*/ 3867793 h 6175810"/>
              <a:gd name="connsiteX1643" fmla="*/ 1197300 w 10930204"/>
              <a:gd name="connsiteY1643" fmla="*/ 3850234 h 6175810"/>
              <a:gd name="connsiteX1644" fmla="*/ 1205328 w 10930204"/>
              <a:gd name="connsiteY1644" fmla="*/ 3858824 h 6175810"/>
              <a:gd name="connsiteX1645" fmla="*/ 1205328 w 10930204"/>
              <a:gd name="connsiteY1645" fmla="*/ 3867439 h 6175810"/>
              <a:gd name="connsiteX1646" fmla="*/ 1196425 w 10930204"/>
              <a:gd name="connsiteY1646" fmla="*/ 3867793 h 6175810"/>
              <a:gd name="connsiteX1647" fmla="*/ 1187522 w 10930204"/>
              <a:gd name="connsiteY1647" fmla="*/ 3855999 h 6175810"/>
              <a:gd name="connsiteX1648" fmla="*/ 1197300 w 10930204"/>
              <a:gd name="connsiteY1648" fmla="*/ 3850234 h 6175810"/>
              <a:gd name="connsiteX1649" fmla="*/ 1051243 w 10930204"/>
              <a:gd name="connsiteY1649" fmla="*/ 3847877 h 6175810"/>
              <a:gd name="connsiteX1650" fmla="*/ 1062055 w 10930204"/>
              <a:gd name="connsiteY1650" fmla="*/ 3861507 h 6175810"/>
              <a:gd name="connsiteX1651" fmla="*/ 1062267 w 10930204"/>
              <a:gd name="connsiteY1651" fmla="*/ 3870901 h 6175810"/>
              <a:gd name="connsiteX1652" fmla="*/ 1053929 w 10930204"/>
              <a:gd name="connsiteY1652" fmla="*/ 3885660 h 6175810"/>
              <a:gd name="connsiteX1653" fmla="*/ 1041295 w 10930204"/>
              <a:gd name="connsiteY1653" fmla="*/ 3870181 h 6175810"/>
              <a:gd name="connsiteX1654" fmla="*/ 1042199 w 10930204"/>
              <a:gd name="connsiteY1654" fmla="*/ 3866451 h 6175810"/>
              <a:gd name="connsiteX1655" fmla="*/ 1051243 w 10930204"/>
              <a:gd name="connsiteY1655" fmla="*/ 3847877 h 6175810"/>
              <a:gd name="connsiteX1656" fmla="*/ 9906095 w 10930204"/>
              <a:gd name="connsiteY1656" fmla="*/ 3847312 h 6175810"/>
              <a:gd name="connsiteX1657" fmla="*/ 9922347 w 10930204"/>
              <a:gd name="connsiteY1657" fmla="*/ 3854374 h 6175810"/>
              <a:gd name="connsiteX1658" fmla="*/ 9947008 w 10930204"/>
              <a:gd name="connsiteY1658" fmla="*/ 3970407 h 6175810"/>
              <a:gd name="connsiteX1659" fmla="*/ 9930897 w 10930204"/>
              <a:gd name="connsiteY1659" fmla="*/ 3963345 h 6175810"/>
              <a:gd name="connsiteX1660" fmla="*/ 9906095 w 10930204"/>
              <a:gd name="connsiteY1660" fmla="*/ 3895900 h 6175810"/>
              <a:gd name="connsiteX1661" fmla="*/ 10305543 w 10930204"/>
              <a:gd name="connsiteY1661" fmla="*/ 3847030 h 6175810"/>
              <a:gd name="connsiteX1662" fmla="*/ 10312609 w 10930204"/>
              <a:gd name="connsiteY1662" fmla="*/ 3854587 h 6175810"/>
              <a:gd name="connsiteX1663" fmla="*/ 10305543 w 10930204"/>
              <a:gd name="connsiteY1663" fmla="*/ 3867793 h 6175810"/>
              <a:gd name="connsiteX1664" fmla="*/ 10299184 w 10930204"/>
              <a:gd name="connsiteY1664" fmla="*/ 3860731 h 6175810"/>
              <a:gd name="connsiteX1665" fmla="*/ 10305543 w 10930204"/>
              <a:gd name="connsiteY1665" fmla="*/ 3847030 h 6175810"/>
              <a:gd name="connsiteX1666" fmla="*/ 1033507 w 10930204"/>
              <a:gd name="connsiteY1666" fmla="*/ 3829780 h 6175810"/>
              <a:gd name="connsiteX1667" fmla="*/ 1041536 w 10930204"/>
              <a:gd name="connsiteY1667" fmla="*/ 3838343 h 6175810"/>
              <a:gd name="connsiteX1668" fmla="*/ 1041536 w 10930204"/>
              <a:gd name="connsiteY1668" fmla="*/ 3846958 h 6175810"/>
              <a:gd name="connsiteX1669" fmla="*/ 1032633 w 10930204"/>
              <a:gd name="connsiteY1669" fmla="*/ 3847312 h 6175810"/>
              <a:gd name="connsiteX1670" fmla="*/ 1023730 w 10930204"/>
              <a:gd name="connsiteY1670" fmla="*/ 3835518 h 6175810"/>
              <a:gd name="connsiteX1671" fmla="*/ 1033507 w 10930204"/>
              <a:gd name="connsiteY1671" fmla="*/ 3829780 h 6175810"/>
              <a:gd name="connsiteX1672" fmla="*/ 10881927 w 10930204"/>
              <a:gd name="connsiteY1672" fmla="*/ 3809882 h 6175810"/>
              <a:gd name="connsiteX1673" fmla="*/ 10888287 w 10930204"/>
              <a:gd name="connsiteY1673" fmla="*/ 3816945 h 6175810"/>
              <a:gd name="connsiteX1674" fmla="*/ 10888922 w 10930204"/>
              <a:gd name="connsiteY1674" fmla="*/ 3847100 h 6175810"/>
              <a:gd name="connsiteX1675" fmla="*/ 10888287 w 10930204"/>
              <a:gd name="connsiteY1675" fmla="*/ 3877114 h 6175810"/>
              <a:gd name="connsiteX1676" fmla="*/ 10875144 w 10930204"/>
              <a:gd name="connsiteY1676" fmla="*/ 3884177 h 6175810"/>
              <a:gd name="connsiteX1677" fmla="*/ 10868713 w 10930204"/>
              <a:gd name="connsiteY1677" fmla="*/ 3877114 h 6175810"/>
              <a:gd name="connsiteX1678" fmla="*/ 10868713 w 10930204"/>
              <a:gd name="connsiteY1678" fmla="*/ 3816945 h 6175810"/>
              <a:gd name="connsiteX1679" fmla="*/ 10881927 w 10930204"/>
              <a:gd name="connsiteY1679" fmla="*/ 3809882 h 6175810"/>
              <a:gd name="connsiteX1680" fmla="*/ 10754949 w 10930204"/>
              <a:gd name="connsiteY1680" fmla="*/ 3807128 h 6175810"/>
              <a:gd name="connsiteX1681" fmla="*/ 10762015 w 10930204"/>
              <a:gd name="connsiteY1681" fmla="*/ 3812566 h 6175810"/>
              <a:gd name="connsiteX1682" fmla="*/ 10776147 w 10930204"/>
              <a:gd name="connsiteY1682" fmla="*/ 3826690 h 6175810"/>
              <a:gd name="connsiteX1683" fmla="*/ 10783637 w 10930204"/>
              <a:gd name="connsiteY1683" fmla="*/ 3840815 h 6175810"/>
              <a:gd name="connsiteX1684" fmla="*/ 10766043 w 10930204"/>
              <a:gd name="connsiteY1684" fmla="*/ 3847454 h 6175810"/>
              <a:gd name="connsiteX1685" fmla="*/ 10745833 w 10930204"/>
              <a:gd name="connsiteY1685" fmla="*/ 3822947 h 6175810"/>
              <a:gd name="connsiteX1686" fmla="*/ 10754949 w 10930204"/>
              <a:gd name="connsiteY1686" fmla="*/ 3807128 h 6175810"/>
              <a:gd name="connsiteX1687" fmla="*/ 10427293 w 10930204"/>
              <a:gd name="connsiteY1687" fmla="*/ 3806987 h 6175810"/>
              <a:gd name="connsiteX1688" fmla="*/ 10438104 w 10930204"/>
              <a:gd name="connsiteY1688" fmla="*/ 3820617 h 6175810"/>
              <a:gd name="connsiteX1689" fmla="*/ 10438386 w 10930204"/>
              <a:gd name="connsiteY1689" fmla="*/ 3830009 h 6175810"/>
              <a:gd name="connsiteX1690" fmla="*/ 10429978 w 10930204"/>
              <a:gd name="connsiteY1690" fmla="*/ 3844770 h 6175810"/>
              <a:gd name="connsiteX1691" fmla="*/ 10417420 w 10930204"/>
              <a:gd name="connsiteY1691" fmla="*/ 3829230 h 6175810"/>
              <a:gd name="connsiteX1692" fmla="*/ 10418318 w 10930204"/>
              <a:gd name="connsiteY1692" fmla="*/ 3825561 h 6175810"/>
              <a:gd name="connsiteX1693" fmla="*/ 10427293 w 10930204"/>
              <a:gd name="connsiteY1693" fmla="*/ 3806987 h 6175810"/>
              <a:gd name="connsiteX1694" fmla="*/ 10007110 w 10930204"/>
              <a:gd name="connsiteY1694" fmla="*/ 3805729 h 6175810"/>
              <a:gd name="connsiteX1695" fmla="*/ 10013854 w 10930204"/>
              <a:gd name="connsiteY1695" fmla="*/ 3806351 h 6175810"/>
              <a:gd name="connsiteX1696" fmla="*/ 10056251 w 10930204"/>
              <a:gd name="connsiteY1696" fmla="*/ 3827538 h 6175810"/>
              <a:gd name="connsiteX1697" fmla="*/ 10069888 w 10930204"/>
              <a:gd name="connsiteY1697" fmla="*/ 3849714 h 6175810"/>
              <a:gd name="connsiteX1698" fmla="*/ 10072220 w 10930204"/>
              <a:gd name="connsiteY1698" fmla="*/ 3879163 h 6175810"/>
              <a:gd name="connsiteX1699" fmla="*/ 10090026 w 10930204"/>
              <a:gd name="connsiteY1699" fmla="*/ 3912638 h 6175810"/>
              <a:gd name="connsiteX1700" fmla="*/ 10069677 w 10930204"/>
              <a:gd name="connsiteY1700" fmla="*/ 3928882 h 6175810"/>
              <a:gd name="connsiteX1701" fmla="*/ 10091228 w 10930204"/>
              <a:gd name="connsiteY1701" fmla="*/ 4001693 h 6175810"/>
              <a:gd name="connsiteX1702" fmla="*/ 10098294 w 10930204"/>
              <a:gd name="connsiteY1702" fmla="*/ 4008756 h 6175810"/>
              <a:gd name="connsiteX1703" fmla="*/ 10110166 w 10930204"/>
              <a:gd name="connsiteY1703" fmla="*/ 4034321 h 6175810"/>
              <a:gd name="connsiteX1704" fmla="*/ 10127265 w 10930204"/>
              <a:gd name="connsiteY1704" fmla="*/ 4147316 h 6175810"/>
              <a:gd name="connsiteX1705" fmla="*/ 10120623 w 10930204"/>
              <a:gd name="connsiteY1705" fmla="*/ 4153815 h 6175810"/>
              <a:gd name="connsiteX1706" fmla="*/ 10113557 w 10930204"/>
              <a:gd name="connsiteY1706" fmla="*/ 4146752 h 6175810"/>
              <a:gd name="connsiteX1707" fmla="*/ 10087907 w 10930204"/>
              <a:gd name="connsiteY1707" fmla="*/ 4084958 h 6175810"/>
              <a:gd name="connsiteX1708" fmla="*/ 10043743 w 10930204"/>
              <a:gd name="connsiteY1708" fmla="*/ 4050776 h 6175810"/>
              <a:gd name="connsiteX1709" fmla="*/ 10043743 w 10930204"/>
              <a:gd name="connsiteY1709" fmla="*/ 4026199 h 6175810"/>
              <a:gd name="connsiteX1710" fmla="*/ 10048548 w 10930204"/>
              <a:gd name="connsiteY1710" fmla="*/ 4008543 h 6175810"/>
              <a:gd name="connsiteX1711" fmla="*/ 10024664 w 10930204"/>
              <a:gd name="connsiteY1711" fmla="*/ 3936227 h 6175810"/>
              <a:gd name="connsiteX1712" fmla="*/ 10007848 w 10930204"/>
              <a:gd name="connsiteY1712" fmla="*/ 3929164 h 6175810"/>
              <a:gd name="connsiteX1713" fmla="*/ 9992727 w 10930204"/>
              <a:gd name="connsiteY1713" fmla="*/ 3894488 h 6175810"/>
              <a:gd name="connsiteX1714" fmla="*/ 9995411 w 10930204"/>
              <a:gd name="connsiteY1714" fmla="*/ 3865109 h 6175810"/>
              <a:gd name="connsiteX1715" fmla="*/ 9988345 w 10930204"/>
              <a:gd name="connsiteY1715" fmla="*/ 3827538 h 6175810"/>
              <a:gd name="connsiteX1716" fmla="*/ 10007110 w 10930204"/>
              <a:gd name="connsiteY1716" fmla="*/ 3805729 h 6175810"/>
              <a:gd name="connsiteX1717" fmla="*/ 10417894 w 10930204"/>
              <a:gd name="connsiteY1717" fmla="*/ 3786153 h 6175810"/>
              <a:gd name="connsiteX1718" fmla="*/ 10417894 w 10930204"/>
              <a:gd name="connsiteY1718" fmla="*/ 3806704 h 6175810"/>
              <a:gd name="connsiteX1719" fmla="*/ 10401643 w 10930204"/>
              <a:gd name="connsiteY1719" fmla="*/ 3793215 h 6175810"/>
              <a:gd name="connsiteX1720" fmla="*/ 10417894 w 10930204"/>
              <a:gd name="connsiteY1720" fmla="*/ 3786153 h 6175810"/>
              <a:gd name="connsiteX1721" fmla="*/ 5453657 w 10930204"/>
              <a:gd name="connsiteY1721" fmla="*/ 3785376 h 6175810"/>
              <a:gd name="connsiteX1722" fmla="*/ 5460724 w 10930204"/>
              <a:gd name="connsiteY1722" fmla="*/ 3799077 h 6175810"/>
              <a:gd name="connsiteX1723" fmla="*/ 5453657 w 10930204"/>
              <a:gd name="connsiteY1723" fmla="*/ 3806139 h 6175810"/>
              <a:gd name="connsiteX1724" fmla="*/ 5447228 w 10930204"/>
              <a:gd name="connsiteY1724" fmla="*/ 3792439 h 6175810"/>
              <a:gd name="connsiteX1725" fmla="*/ 5453657 w 10930204"/>
              <a:gd name="connsiteY1725" fmla="*/ 3785376 h 6175810"/>
              <a:gd name="connsiteX1726" fmla="*/ 10159274 w 10930204"/>
              <a:gd name="connsiteY1726" fmla="*/ 3769062 h 6175810"/>
              <a:gd name="connsiteX1727" fmla="*/ 10172205 w 10930204"/>
              <a:gd name="connsiteY1727" fmla="*/ 3776902 h 6175810"/>
              <a:gd name="connsiteX1728" fmla="*/ 10172205 w 10930204"/>
              <a:gd name="connsiteY1728" fmla="*/ 3796606 h 6175810"/>
              <a:gd name="connsiteX1729" fmla="*/ 10172205 w 10930204"/>
              <a:gd name="connsiteY1729" fmla="*/ 3816592 h 6175810"/>
              <a:gd name="connsiteX1730" fmla="*/ 10165563 w 10930204"/>
              <a:gd name="connsiteY1730" fmla="*/ 3823230 h 6175810"/>
              <a:gd name="connsiteX1731" fmla="*/ 10152633 w 10930204"/>
              <a:gd name="connsiteY1731" fmla="*/ 3815532 h 6175810"/>
              <a:gd name="connsiteX1732" fmla="*/ 10152633 w 10930204"/>
              <a:gd name="connsiteY1732" fmla="*/ 3775701 h 6175810"/>
              <a:gd name="connsiteX1733" fmla="*/ 10159274 w 10930204"/>
              <a:gd name="connsiteY1733" fmla="*/ 3769062 h 6175810"/>
              <a:gd name="connsiteX1734" fmla="*/ 5517817 w 10930204"/>
              <a:gd name="connsiteY1734" fmla="*/ 3768991 h 6175810"/>
              <a:gd name="connsiteX1735" fmla="*/ 5525026 w 10930204"/>
              <a:gd name="connsiteY1735" fmla="*/ 3785517 h 6175810"/>
              <a:gd name="connsiteX1736" fmla="*/ 5511811 w 10930204"/>
              <a:gd name="connsiteY1736" fmla="*/ 3802607 h 6175810"/>
              <a:gd name="connsiteX1737" fmla="*/ 5511247 w 10930204"/>
              <a:gd name="connsiteY1737" fmla="*/ 3769486 h 6175810"/>
              <a:gd name="connsiteX1738" fmla="*/ 5517817 w 10930204"/>
              <a:gd name="connsiteY1738" fmla="*/ 3768991 h 6175810"/>
              <a:gd name="connsiteX1739" fmla="*/ 10471058 w 10930204"/>
              <a:gd name="connsiteY1739" fmla="*/ 3768383 h 6175810"/>
              <a:gd name="connsiteX1740" fmla="*/ 10479088 w 10930204"/>
              <a:gd name="connsiteY1740" fmla="*/ 3776972 h 6175810"/>
              <a:gd name="connsiteX1741" fmla="*/ 10479088 w 10930204"/>
              <a:gd name="connsiteY1741" fmla="*/ 3785588 h 6175810"/>
              <a:gd name="connsiteX1742" fmla="*/ 10470184 w 10930204"/>
              <a:gd name="connsiteY1742" fmla="*/ 3785941 h 6175810"/>
              <a:gd name="connsiteX1743" fmla="*/ 10461280 w 10930204"/>
              <a:gd name="connsiteY1743" fmla="*/ 3774147 h 6175810"/>
              <a:gd name="connsiteX1744" fmla="*/ 10471058 w 10930204"/>
              <a:gd name="connsiteY1744" fmla="*/ 3768383 h 6175810"/>
              <a:gd name="connsiteX1745" fmla="*/ 10429624 w 10930204"/>
              <a:gd name="connsiteY1745" fmla="*/ 3767086 h 6175810"/>
              <a:gd name="connsiteX1746" fmla="*/ 10435984 w 10930204"/>
              <a:gd name="connsiteY1746" fmla="*/ 3773582 h 6175810"/>
              <a:gd name="connsiteX1747" fmla="*/ 10426657 w 10930204"/>
              <a:gd name="connsiteY1747" fmla="*/ 3785659 h 6175810"/>
              <a:gd name="connsiteX1748" fmla="*/ 10418108 w 10930204"/>
              <a:gd name="connsiteY1748" fmla="*/ 3785659 h 6175810"/>
              <a:gd name="connsiteX1749" fmla="*/ 10418108 w 10930204"/>
              <a:gd name="connsiteY1749" fmla="*/ 3777113 h 6175810"/>
              <a:gd name="connsiteX1750" fmla="*/ 10429624 w 10930204"/>
              <a:gd name="connsiteY1750" fmla="*/ 3767085 h 6175810"/>
              <a:gd name="connsiteX1751" fmla="*/ 10429625 w 10930204"/>
              <a:gd name="connsiteY1751" fmla="*/ 3767085 h 6175810"/>
              <a:gd name="connsiteX1752" fmla="*/ 10429624 w 10930204"/>
              <a:gd name="connsiteY1752" fmla="*/ 3767086 h 6175810"/>
              <a:gd name="connsiteX1753" fmla="*/ 10218946 w 10930204"/>
              <a:gd name="connsiteY1753" fmla="*/ 3763740 h 6175810"/>
              <a:gd name="connsiteX1754" fmla="*/ 10230501 w 10930204"/>
              <a:gd name="connsiteY1754" fmla="*/ 3772099 h 6175810"/>
              <a:gd name="connsiteX1755" fmla="*/ 10256433 w 10930204"/>
              <a:gd name="connsiteY1755" fmla="*/ 3814472 h 6175810"/>
              <a:gd name="connsiteX1756" fmla="*/ 10249367 w 10930204"/>
              <a:gd name="connsiteY1756" fmla="*/ 3841591 h 6175810"/>
              <a:gd name="connsiteX1757" fmla="*/ 10242301 w 10930204"/>
              <a:gd name="connsiteY1757" fmla="*/ 3845405 h 6175810"/>
              <a:gd name="connsiteX1758" fmla="*/ 10235235 w 10930204"/>
              <a:gd name="connsiteY1758" fmla="*/ 3838343 h 6175810"/>
              <a:gd name="connsiteX1759" fmla="*/ 10209797 w 10930204"/>
              <a:gd name="connsiteY1759" fmla="*/ 3805080 h 6175810"/>
              <a:gd name="connsiteX1760" fmla="*/ 10206476 w 10930204"/>
              <a:gd name="connsiteY1760" fmla="*/ 3783116 h 6175810"/>
              <a:gd name="connsiteX1761" fmla="*/ 10218946 w 10930204"/>
              <a:gd name="connsiteY1761" fmla="*/ 3763740 h 6175810"/>
              <a:gd name="connsiteX1762" fmla="*/ 10779115 w 10930204"/>
              <a:gd name="connsiteY1762" fmla="*/ 3748369 h 6175810"/>
              <a:gd name="connsiteX1763" fmla="*/ 10786322 w 10930204"/>
              <a:gd name="connsiteY1763" fmla="*/ 3764896 h 6175810"/>
              <a:gd name="connsiteX1764" fmla="*/ 10773108 w 10930204"/>
              <a:gd name="connsiteY1764" fmla="*/ 3781987 h 6175810"/>
              <a:gd name="connsiteX1765" fmla="*/ 10772544 w 10930204"/>
              <a:gd name="connsiteY1765" fmla="*/ 3748864 h 6175810"/>
              <a:gd name="connsiteX1766" fmla="*/ 10779115 w 10930204"/>
              <a:gd name="connsiteY1766" fmla="*/ 3748369 h 6175810"/>
              <a:gd name="connsiteX1767" fmla="*/ 1110698 w 10930204"/>
              <a:gd name="connsiteY1767" fmla="*/ 3728454 h 6175810"/>
              <a:gd name="connsiteX1768" fmla="*/ 1123628 w 10930204"/>
              <a:gd name="connsiteY1768" fmla="*/ 3736505 h 6175810"/>
              <a:gd name="connsiteX1769" fmla="*/ 1123628 w 10930204"/>
              <a:gd name="connsiteY1769" fmla="*/ 3796676 h 6175810"/>
              <a:gd name="connsiteX1770" fmla="*/ 1123628 w 10930204"/>
              <a:gd name="connsiteY1770" fmla="*/ 3837072 h 6175810"/>
              <a:gd name="connsiteX1771" fmla="*/ 1116915 w 10930204"/>
              <a:gd name="connsiteY1771" fmla="*/ 3844135 h 6175810"/>
              <a:gd name="connsiteX1772" fmla="*/ 1104055 w 10930204"/>
              <a:gd name="connsiteY1772" fmla="*/ 3836013 h 6175810"/>
              <a:gd name="connsiteX1773" fmla="*/ 1104055 w 10930204"/>
              <a:gd name="connsiteY1773" fmla="*/ 3735093 h 6175810"/>
              <a:gd name="connsiteX1774" fmla="*/ 1110698 w 10930204"/>
              <a:gd name="connsiteY1774" fmla="*/ 3728454 h 6175810"/>
              <a:gd name="connsiteX1775" fmla="*/ 10144294 w 10930204"/>
              <a:gd name="connsiteY1775" fmla="*/ 3728383 h 6175810"/>
              <a:gd name="connsiteX1776" fmla="*/ 10151785 w 10930204"/>
              <a:gd name="connsiteY1776" fmla="*/ 3734739 h 6175810"/>
              <a:gd name="connsiteX1777" fmla="*/ 10137652 w 10930204"/>
              <a:gd name="connsiteY1777" fmla="*/ 3741166 h 6175810"/>
              <a:gd name="connsiteX1778" fmla="*/ 10130586 w 10930204"/>
              <a:gd name="connsiteY1778" fmla="*/ 3734739 h 6175810"/>
              <a:gd name="connsiteX1779" fmla="*/ 10144294 w 10930204"/>
              <a:gd name="connsiteY1779" fmla="*/ 3728383 h 6175810"/>
              <a:gd name="connsiteX1780" fmla="*/ 10192697 w 10930204"/>
              <a:gd name="connsiteY1780" fmla="*/ 3724570 h 6175810"/>
              <a:gd name="connsiteX1781" fmla="*/ 10212372 w 10930204"/>
              <a:gd name="connsiteY1781" fmla="*/ 3736251 h 6175810"/>
              <a:gd name="connsiteX1782" fmla="*/ 10212694 w 10930204"/>
              <a:gd name="connsiteY1782" fmla="*/ 3737847 h 6175810"/>
              <a:gd name="connsiteX1783" fmla="*/ 10213189 w 10930204"/>
              <a:gd name="connsiteY1783" fmla="*/ 3765460 h 6175810"/>
              <a:gd name="connsiteX1784" fmla="*/ 10193492 w 10930204"/>
              <a:gd name="connsiteY1784" fmla="*/ 3753622 h 6175810"/>
              <a:gd name="connsiteX1785" fmla="*/ 10193192 w 10930204"/>
              <a:gd name="connsiteY1785" fmla="*/ 3752113 h 6175810"/>
              <a:gd name="connsiteX1786" fmla="*/ 10192697 w 10930204"/>
              <a:gd name="connsiteY1786" fmla="*/ 3724570 h 6175810"/>
              <a:gd name="connsiteX1787" fmla="*/ 5514849 w 10930204"/>
              <a:gd name="connsiteY1787" fmla="*/ 3724570 h 6175810"/>
              <a:gd name="connsiteX1788" fmla="*/ 5521279 w 10930204"/>
              <a:gd name="connsiteY1788" fmla="*/ 3738271 h 6175810"/>
              <a:gd name="connsiteX1789" fmla="*/ 5514849 w 10930204"/>
              <a:gd name="connsiteY1789" fmla="*/ 3745333 h 6175810"/>
              <a:gd name="connsiteX1790" fmla="*/ 5508489 w 10930204"/>
              <a:gd name="connsiteY1790" fmla="*/ 3731632 h 6175810"/>
              <a:gd name="connsiteX1791" fmla="*/ 5514849 w 10930204"/>
              <a:gd name="connsiteY1791" fmla="*/ 3724570 h 6175810"/>
              <a:gd name="connsiteX1792" fmla="*/ 10752758 w 10930204"/>
              <a:gd name="connsiteY1792" fmla="*/ 3707055 h 6175810"/>
              <a:gd name="connsiteX1793" fmla="*/ 10765901 w 10930204"/>
              <a:gd name="connsiteY1793" fmla="*/ 3714118 h 6175810"/>
              <a:gd name="connsiteX1794" fmla="*/ 10759189 w 10930204"/>
              <a:gd name="connsiteY1794" fmla="*/ 3720473 h 6175810"/>
              <a:gd name="connsiteX1795" fmla="*/ 10745057 w 10930204"/>
              <a:gd name="connsiteY1795" fmla="*/ 3714117 h 6175810"/>
              <a:gd name="connsiteX1796" fmla="*/ 10172205 w 10930204"/>
              <a:gd name="connsiteY1796" fmla="*/ 3704090 h 6175810"/>
              <a:gd name="connsiteX1797" fmla="*/ 10192697 w 10930204"/>
              <a:gd name="connsiteY1797" fmla="*/ 3724571 h 6175810"/>
              <a:gd name="connsiteX1798" fmla="*/ 10172205 w 10930204"/>
              <a:gd name="connsiteY1798" fmla="*/ 3704090 h 6175810"/>
              <a:gd name="connsiteX1799" fmla="*/ 10038374 w 10930204"/>
              <a:gd name="connsiteY1799" fmla="*/ 3684174 h 6175810"/>
              <a:gd name="connsiteX1800" fmla="*/ 10049185 w 10930204"/>
              <a:gd name="connsiteY1800" fmla="*/ 3697804 h 6175810"/>
              <a:gd name="connsiteX1801" fmla="*/ 10049396 w 10930204"/>
              <a:gd name="connsiteY1801" fmla="*/ 3707268 h 6175810"/>
              <a:gd name="connsiteX1802" fmla="*/ 10041058 w 10930204"/>
              <a:gd name="connsiteY1802" fmla="*/ 3722027 h 6175810"/>
              <a:gd name="connsiteX1803" fmla="*/ 10028426 w 10930204"/>
              <a:gd name="connsiteY1803" fmla="*/ 3706549 h 6175810"/>
              <a:gd name="connsiteX1804" fmla="*/ 10029328 w 10930204"/>
              <a:gd name="connsiteY1804" fmla="*/ 3702818 h 6175810"/>
              <a:gd name="connsiteX1805" fmla="*/ 10038374 w 10930204"/>
              <a:gd name="connsiteY1805" fmla="*/ 3684174 h 6175810"/>
              <a:gd name="connsiteX1806" fmla="*/ 1439277 w 10930204"/>
              <a:gd name="connsiteY1806" fmla="*/ 3683680 h 6175810"/>
              <a:gd name="connsiteX1807" fmla="*/ 1467541 w 10930204"/>
              <a:gd name="connsiteY1807" fmla="*/ 3710799 h 6175810"/>
              <a:gd name="connsiteX1808" fmla="*/ 1492200 w 10930204"/>
              <a:gd name="connsiteY1808" fmla="*/ 3813767 h 6175810"/>
              <a:gd name="connsiteX1809" fmla="*/ 1491706 w 10930204"/>
              <a:gd name="connsiteY1809" fmla="*/ 3833965 h 6175810"/>
              <a:gd name="connsiteX1810" fmla="*/ 1479694 w 10930204"/>
              <a:gd name="connsiteY1810" fmla="*/ 3844982 h 6175810"/>
              <a:gd name="connsiteX1811" fmla="*/ 1473052 w 10930204"/>
              <a:gd name="connsiteY1811" fmla="*/ 3837920 h 6175810"/>
              <a:gd name="connsiteX1812" fmla="*/ 1444152 w 10930204"/>
              <a:gd name="connsiteY1812" fmla="*/ 3768215 h 6175810"/>
              <a:gd name="connsiteX1813" fmla="*/ 1430868 w 10930204"/>
              <a:gd name="connsiteY1813" fmla="*/ 3732904 h 6175810"/>
              <a:gd name="connsiteX1814" fmla="*/ 1415464 w 10930204"/>
              <a:gd name="connsiteY1814" fmla="*/ 3698510 h 6175810"/>
              <a:gd name="connsiteX1815" fmla="*/ 1419774 w 10930204"/>
              <a:gd name="connsiteY1815" fmla="*/ 3684386 h 6175810"/>
              <a:gd name="connsiteX1816" fmla="*/ 1439277 w 10930204"/>
              <a:gd name="connsiteY1816" fmla="*/ 3683680 h 6175810"/>
              <a:gd name="connsiteX1817" fmla="*/ 10002790 w 10930204"/>
              <a:gd name="connsiteY1817" fmla="*/ 3664313 h 6175810"/>
              <a:gd name="connsiteX1818" fmla="*/ 9998555 w 10930204"/>
              <a:gd name="connsiteY1818" fmla="*/ 3673498 h 6175810"/>
              <a:gd name="connsiteX1819" fmla="*/ 9999985 w 10930204"/>
              <a:gd name="connsiteY1819" fmla="*/ 3674954 h 6175810"/>
              <a:gd name="connsiteX1820" fmla="*/ 9855784 w 10930204"/>
              <a:gd name="connsiteY1820" fmla="*/ 3623509 h 6175810"/>
              <a:gd name="connsiteX1821" fmla="*/ 9862850 w 10930204"/>
              <a:gd name="connsiteY1821" fmla="*/ 3630572 h 6175810"/>
              <a:gd name="connsiteX1822" fmla="*/ 9885462 w 10930204"/>
              <a:gd name="connsiteY1822" fmla="*/ 3702112 h 6175810"/>
              <a:gd name="connsiteX1823" fmla="*/ 9906660 w 10930204"/>
              <a:gd name="connsiteY1823" fmla="*/ 3784034 h 6175810"/>
              <a:gd name="connsiteX1824" fmla="*/ 9912031 w 10930204"/>
              <a:gd name="connsiteY1824" fmla="*/ 3801478 h 6175810"/>
              <a:gd name="connsiteX1825" fmla="*/ 9907438 w 10930204"/>
              <a:gd name="connsiteY1825" fmla="*/ 3837919 h 6175810"/>
              <a:gd name="connsiteX1826" fmla="*/ 9896273 w 10930204"/>
              <a:gd name="connsiteY1826" fmla="*/ 3847453 h 6175810"/>
              <a:gd name="connsiteX1827" fmla="*/ 9889207 w 10930204"/>
              <a:gd name="connsiteY1827" fmla="*/ 3840391 h 6175810"/>
              <a:gd name="connsiteX1828" fmla="*/ 9885249 w 10930204"/>
              <a:gd name="connsiteY1828" fmla="*/ 3771251 h 6175810"/>
              <a:gd name="connsiteX1829" fmla="*/ 9875075 w 10930204"/>
              <a:gd name="connsiteY1829" fmla="*/ 3745828 h 6175810"/>
              <a:gd name="connsiteX1830" fmla="*/ 9843136 w 10930204"/>
              <a:gd name="connsiteY1830" fmla="*/ 3656772 h 6175810"/>
              <a:gd name="connsiteX1831" fmla="*/ 9848718 w 10930204"/>
              <a:gd name="connsiteY1831" fmla="*/ 3628523 h 6175810"/>
              <a:gd name="connsiteX1832" fmla="*/ 9855784 w 10930204"/>
              <a:gd name="connsiteY1832" fmla="*/ 3623509 h 6175810"/>
              <a:gd name="connsiteX1833" fmla="*/ 10398277 w 10930204"/>
              <a:gd name="connsiteY1833" fmla="*/ 3621778 h 6175810"/>
              <a:gd name="connsiteX1834" fmla="*/ 10407366 w 10930204"/>
              <a:gd name="connsiteY1834" fmla="*/ 3622732 h 6175810"/>
              <a:gd name="connsiteX1835" fmla="*/ 10417400 w 10930204"/>
              <a:gd name="connsiteY1835" fmla="*/ 3638410 h 6175810"/>
              <a:gd name="connsiteX1836" fmla="*/ 10417400 w 10930204"/>
              <a:gd name="connsiteY1836" fmla="*/ 3679160 h 6175810"/>
              <a:gd name="connsiteX1837" fmla="*/ 10449197 w 10930204"/>
              <a:gd name="connsiteY1837" fmla="*/ 3705643 h 6175810"/>
              <a:gd name="connsiteX1838" fmla="*/ 10453296 w 10930204"/>
              <a:gd name="connsiteY1838" fmla="*/ 3719273 h 6175810"/>
              <a:gd name="connsiteX1839" fmla="*/ 10410899 w 10930204"/>
              <a:gd name="connsiteY1839" fmla="*/ 3740460 h 6175810"/>
              <a:gd name="connsiteX1840" fmla="*/ 10397897 w 10930204"/>
              <a:gd name="connsiteY1840" fmla="*/ 3734104 h 6175810"/>
              <a:gd name="connsiteX1841" fmla="*/ 10397402 w 10930204"/>
              <a:gd name="connsiteY1841" fmla="*/ 3683396 h 6175810"/>
              <a:gd name="connsiteX1842" fmla="*/ 10396979 w 10930204"/>
              <a:gd name="connsiteY1842" fmla="*/ 3632478 h 6175810"/>
              <a:gd name="connsiteX1843" fmla="*/ 10398277 w 10930204"/>
              <a:gd name="connsiteY1843" fmla="*/ 3621778 h 6175810"/>
              <a:gd name="connsiteX1844" fmla="*/ 10206476 w 10930204"/>
              <a:gd name="connsiteY1844" fmla="*/ 3605571 h 6175810"/>
              <a:gd name="connsiteX1845" fmla="*/ 10213189 w 10930204"/>
              <a:gd name="connsiteY1845" fmla="*/ 3611998 h 6175810"/>
              <a:gd name="connsiteX1846" fmla="*/ 10199410 w 10930204"/>
              <a:gd name="connsiteY1846" fmla="*/ 3618424 h 6175810"/>
              <a:gd name="connsiteX1847" fmla="*/ 10192344 w 10930204"/>
              <a:gd name="connsiteY1847" fmla="*/ 3611998 h 6175810"/>
              <a:gd name="connsiteX1848" fmla="*/ 10206476 w 10930204"/>
              <a:gd name="connsiteY1848" fmla="*/ 3605571 h 6175810"/>
              <a:gd name="connsiteX1849" fmla="*/ 9672657 w 10930204"/>
              <a:gd name="connsiteY1849" fmla="*/ 3604733 h 6175810"/>
              <a:gd name="connsiteX1850" fmla="*/ 9680686 w 10930204"/>
              <a:gd name="connsiteY1850" fmla="*/ 3613268 h 6175810"/>
              <a:gd name="connsiteX1851" fmla="*/ 9680686 w 10930204"/>
              <a:gd name="connsiteY1851" fmla="*/ 3621884 h 6175810"/>
              <a:gd name="connsiteX1852" fmla="*/ 9671783 w 10930204"/>
              <a:gd name="connsiteY1852" fmla="*/ 3622238 h 6175810"/>
              <a:gd name="connsiteX1853" fmla="*/ 9662879 w 10930204"/>
              <a:gd name="connsiteY1853" fmla="*/ 3610444 h 6175810"/>
              <a:gd name="connsiteX1854" fmla="*/ 9672657 w 10930204"/>
              <a:gd name="connsiteY1854" fmla="*/ 3604733 h 6175810"/>
              <a:gd name="connsiteX1855" fmla="*/ 10755020 w 10930204"/>
              <a:gd name="connsiteY1855" fmla="*/ 3602392 h 6175810"/>
              <a:gd name="connsiteX1856" fmla="*/ 10765407 w 10930204"/>
              <a:gd name="connsiteY1856" fmla="*/ 3616518 h 6175810"/>
              <a:gd name="connsiteX1857" fmla="*/ 10763923 w 10930204"/>
              <a:gd name="connsiteY1857" fmla="*/ 3654583 h 6175810"/>
              <a:gd name="connsiteX1858" fmla="*/ 10757635 w 10930204"/>
              <a:gd name="connsiteY1858" fmla="*/ 3661151 h 6175810"/>
              <a:gd name="connsiteX1859" fmla="*/ 10745976 w 10930204"/>
              <a:gd name="connsiteY1859" fmla="*/ 3650205 h 6175810"/>
              <a:gd name="connsiteX1860" fmla="*/ 10745410 w 10930204"/>
              <a:gd name="connsiteY1860" fmla="*/ 3620472 h 6175810"/>
              <a:gd name="connsiteX1861" fmla="*/ 10755020 w 10930204"/>
              <a:gd name="connsiteY1861" fmla="*/ 3602392 h 6175810"/>
              <a:gd name="connsiteX1862" fmla="*/ 10632846 w 10930204"/>
              <a:gd name="connsiteY1862" fmla="*/ 3601898 h 6175810"/>
              <a:gd name="connsiteX1863" fmla="*/ 10639206 w 10930204"/>
              <a:gd name="connsiteY1863" fmla="*/ 3615670 h 6175810"/>
              <a:gd name="connsiteX1864" fmla="*/ 10632846 w 10930204"/>
              <a:gd name="connsiteY1864" fmla="*/ 3622379 h 6175810"/>
              <a:gd name="connsiteX1865" fmla="*/ 10626416 w 10930204"/>
              <a:gd name="connsiteY1865" fmla="*/ 3608607 h 6175810"/>
              <a:gd name="connsiteX1866" fmla="*/ 10632846 w 10930204"/>
              <a:gd name="connsiteY1866" fmla="*/ 3601898 h 6175810"/>
              <a:gd name="connsiteX1867" fmla="*/ 9946866 w 10930204"/>
              <a:gd name="connsiteY1867" fmla="*/ 3581488 h 6175810"/>
              <a:gd name="connsiteX1868" fmla="*/ 9956122 w 10930204"/>
              <a:gd name="connsiteY1868" fmla="*/ 3581488 h 6175810"/>
              <a:gd name="connsiteX1869" fmla="*/ 9976685 w 10930204"/>
              <a:gd name="connsiteY1869" fmla="*/ 3619624 h 6175810"/>
              <a:gd name="connsiteX1870" fmla="*/ 10008129 w 10930204"/>
              <a:gd name="connsiteY1870" fmla="*/ 3633254 h 6175810"/>
              <a:gd name="connsiteX1871" fmla="*/ 10008129 w 10930204"/>
              <a:gd name="connsiteY1871" fmla="*/ 3642718 h 6175810"/>
              <a:gd name="connsiteX1872" fmla="*/ 10007984 w 10930204"/>
              <a:gd name="connsiteY1872" fmla="*/ 3644607 h 6175810"/>
              <a:gd name="connsiteX1873" fmla="*/ 10008483 w 10930204"/>
              <a:gd name="connsiteY1873" fmla="*/ 3642717 h 6175810"/>
              <a:gd name="connsiteX1874" fmla="*/ 10008483 w 10930204"/>
              <a:gd name="connsiteY1874" fmla="*/ 3642718 h 6175810"/>
              <a:gd name="connsiteX1875" fmla="*/ 10028128 w 10930204"/>
              <a:gd name="connsiteY1875" fmla="*/ 3654642 h 6175810"/>
              <a:gd name="connsiteX1876" fmla="*/ 10028409 w 10930204"/>
              <a:gd name="connsiteY1876" fmla="*/ 3656066 h 6175810"/>
              <a:gd name="connsiteX1877" fmla="*/ 10028903 w 10930204"/>
              <a:gd name="connsiteY1877" fmla="*/ 3683609 h 6175810"/>
              <a:gd name="connsiteX1878" fmla="*/ 10008484 w 10930204"/>
              <a:gd name="connsiteY1878" fmla="*/ 3683609 h 6175810"/>
              <a:gd name="connsiteX1879" fmla="*/ 10007848 w 10930204"/>
              <a:gd name="connsiteY1879" fmla="*/ 3713624 h 6175810"/>
              <a:gd name="connsiteX1880" fmla="*/ 9994564 w 10930204"/>
              <a:gd name="connsiteY1880" fmla="*/ 3720685 h 6175810"/>
              <a:gd name="connsiteX1881" fmla="*/ 9988274 w 10930204"/>
              <a:gd name="connsiteY1881" fmla="*/ 3713624 h 6175810"/>
              <a:gd name="connsiteX1882" fmla="*/ 9988274 w 10930204"/>
              <a:gd name="connsiteY1882" fmla="*/ 3683538 h 6175810"/>
              <a:gd name="connsiteX1883" fmla="*/ 9988892 w 10930204"/>
              <a:gd name="connsiteY1883" fmla="*/ 3682901 h 6175810"/>
              <a:gd name="connsiteX1884" fmla="*/ 9987991 w 10930204"/>
              <a:gd name="connsiteY1884" fmla="*/ 3683609 h 6175810"/>
              <a:gd name="connsiteX1885" fmla="*/ 9946866 w 10930204"/>
              <a:gd name="connsiteY1885" fmla="*/ 3620048 h 6175810"/>
              <a:gd name="connsiteX1886" fmla="*/ 9946866 w 10930204"/>
              <a:gd name="connsiteY1886" fmla="*/ 3581488 h 6175810"/>
              <a:gd name="connsiteX1887" fmla="*/ 1543057 w 10930204"/>
              <a:gd name="connsiteY1887" fmla="*/ 3541022 h 6175810"/>
              <a:gd name="connsiteX1888" fmla="*/ 1553373 w 10930204"/>
              <a:gd name="connsiteY1888" fmla="*/ 3555147 h 6175810"/>
              <a:gd name="connsiteX1889" fmla="*/ 1551889 w 10930204"/>
              <a:gd name="connsiteY1889" fmla="*/ 3593283 h 6175810"/>
              <a:gd name="connsiteX1890" fmla="*/ 1545600 w 10930204"/>
              <a:gd name="connsiteY1890" fmla="*/ 3599781 h 6175810"/>
              <a:gd name="connsiteX1891" fmla="*/ 1533941 w 10930204"/>
              <a:gd name="connsiteY1891" fmla="*/ 3588905 h 6175810"/>
              <a:gd name="connsiteX1892" fmla="*/ 1533446 w 10930204"/>
              <a:gd name="connsiteY1892" fmla="*/ 3559102 h 6175810"/>
              <a:gd name="connsiteX1893" fmla="*/ 1543057 w 10930204"/>
              <a:gd name="connsiteY1893" fmla="*/ 3541022 h 6175810"/>
              <a:gd name="connsiteX1894" fmla="*/ 1186178 w 10930204"/>
              <a:gd name="connsiteY1894" fmla="*/ 3540849 h 6175810"/>
              <a:gd name="connsiteX1895" fmla="*/ 1194024 w 10930204"/>
              <a:gd name="connsiteY1895" fmla="*/ 3540882 h 6175810"/>
              <a:gd name="connsiteX1896" fmla="*/ 1203846 w 10930204"/>
              <a:gd name="connsiteY1896" fmla="*/ 3552463 h 6175810"/>
              <a:gd name="connsiteX1897" fmla="*/ 1203846 w 10930204"/>
              <a:gd name="connsiteY1897" fmla="*/ 3552463 h 6175810"/>
              <a:gd name="connsiteX1898" fmla="*/ 1197416 w 10930204"/>
              <a:gd name="connsiteY1898" fmla="*/ 3558819 h 6175810"/>
              <a:gd name="connsiteX1899" fmla="*/ 1185333 w 10930204"/>
              <a:gd name="connsiteY1899" fmla="*/ 3549497 h 6175810"/>
              <a:gd name="connsiteX1900" fmla="*/ 1186178 w 10930204"/>
              <a:gd name="connsiteY1900" fmla="*/ 3540849 h 6175810"/>
              <a:gd name="connsiteX1901" fmla="*/ 10657011 w 10930204"/>
              <a:gd name="connsiteY1901" fmla="*/ 3524001 h 6175810"/>
              <a:gd name="connsiteX1902" fmla="*/ 10664078 w 10930204"/>
              <a:gd name="connsiteY1902" fmla="*/ 3530357 h 6175810"/>
              <a:gd name="connsiteX1903" fmla="*/ 10650370 w 10930204"/>
              <a:gd name="connsiteY1903" fmla="*/ 3537420 h 6175810"/>
              <a:gd name="connsiteX1904" fmla="*/ 10643304 w 10930204"/>
              <a:gd name="connsiteY1904" fmla="*/ 3530357 h 6175810"/>
              <a:gd name="connsiteX1905" fmla="*/ 10657011 w 10930204"/>
              <a:gd name="connsiteY1905" fmla="*/ 3524001 h 6175810"/>
              <a:gd name="connsiteX1906" fmla="*/ 10329920 w 10930204"/>
              <a:gd name="connsiteY1906" fmla="*/ 3523931 h 6175810"/>
              <a:gd name="connsiteX1907" fmla="*/ 10335998 w 10930204"/>
              <a:gd name="connsiteY1907" fmla="*/ 3541022 h 6175810"/>
              <a:gd name="connsiteX1908" fmla="*/ 10310560 w 10930204"/>
              <a:gd name="connsiteY1908" fmla="*/ 3560443 h 6175810"/>
              <a:gd name="connsiteX1909" fmla="*/ 10295014 w 10930204"/>
              <a:gd name="connsiteY1909" fmla="*/ 3550626 h 6175810"/>
              <a:gd name="connsiteX1910" fmla="*/ 10302080 w 10930204"/>
              <a:gd name="connsiteY1910" fmla="*/ 3543565 h 6175810"/>
              <a:gd name="connsiteX1911" fmla="*/ 10316212 w 10930204"/>
              <a:gd name="connsiteY1911" fmla="*/ 3529934 h 6175810"/>
              <a:gd name="connsiteX1912" fmla="*/ 10329920 w 10930204"/>
              <a:gd name="connsiteY1912" fmla="*/ 3523931 h 6175810"/>
              <a:gd name="connsiteX1913" fmla="*/ 1176810 w 10930204"/>
              <a:gd name="connsiteY1913" fmla="*/ 3522881 h 6175810"/>
              <a:gd name="connsiteX1914" fmla="*/ 1184839 w 10930204"/>
              <a:gd name="connsiteY1914" fmla="*/ 3531417 h 6175810"/>
              <a:gd name="connsiteX1915" fmla="*/ 1184839 w 10930204"/>
              <a:gd name="connsiteY1915" fmla="*/ 3540033 h 6175810"/>
              <a:gd name="connsiteX1916" fmla="*/ 1175935 w 10930204"/>
              <a:gd name="connsiteY1916" fmla="*/ 3540387 h 6175810"/>
              <a:gd name="connsiteX1917" fmla="*/ 1167032 w 10930204"/>
              <a:gd name="connsiteY1917" fmla="*/ 3528593 h 6175810"/>
              <a:gd name="connsiteX1918" fmla="*/ 1176810 w 10930204"/>
              <a:gd name="connsiteY1918" fmla="*/ 3522881 h 6175810"/>
              <a:gd name="connsiteX1919" fmla="*/ 9773040 w 10930204"/>
              <a:gd name="connsiteY1919" fmla="*/ 3519905 h 6175810"/>
              <a:gd name="connsiteX1920" fmla="*/ 9782579 w 10930204"/>
              <a:gd name="connsiteY1920" fmla="*/ 3545400 h 6175810"/>
              <a:gd name="connsiteX1921" fmla="*/ 9782580 w 10930204"/>
              <a:gd name="connsiteY1921" fmla="*/ 3545400 h 6175810"/>
              <a:gd name="connsiteX1922" fmla="*/ 9773040 w 10930204"/>
              <a:gd name="connsiteY1922" fmla="*/ 3560867 h 6175810"/>
              <a:gd name="connsiteX1923" fmla="*/ 9763500 w 10930204"/>
              <a:gd name="connsiteY1923" fmla="*/ 3545400 h 6175810"/>
              <a:gd name="connsiteX1924" fmla="*/ 9773040 w 10930204"/>
              <a:gd name="connsiteY1924" fmla="*/ 3519905 h 6175810"/>
              <a:gd name="connsiteX1925" fmla="*/ 1464586 w 10930204"/>
              <a:gd name="connsiteY1925" fmla="*/ 3503309 h 6175810"/>
              <a:gd name="connsiteX1926" fmla="*/ 1471722 w 10930204"/>
              <a:gd name="connsiteY1926" fmla="*/ 3509665 h 6175810"/>
              <a:gd name="connsiteX1927" fmla="*/ 1457590 w 10930204"/>
              <a:gd name="connsiteY1927" fmla="*/ 3516092 h 6175810"/>
              <a:gd name="connsiteX1928" fmla="*/ 1450877 w 10930204"/>
              <a:gd name="connsiteY1928" fmla="*/ 3509665 h 6175810"/>
              <a:gd name="connsiteX1929" fmla="*/ 1464586 w 10930204"/>
              <a:gd name="connsiteY1929" fmla="*/ 3503309 h 6175810"/>
              <a:gd name="connsiteX1930" fmla="*/ 1113471 w 10930204"/>
              <a:gd name="connsiteY1930" fmla="*/ 3499425 h 6175810"/>
              <a:gd name="connsiteX1931" fmla="*/ 1119830 w 10930204"/>
              <a:gd name="connsiteY1931" fmla="*/ 3513197 h 6175810"/>
              <a:gd name="connsiteX1932" fmla="*/ 1113400 w 10930204"/>
              <a:gd name="connsiteY1932" fmla="*/ 3519906 h 6175810"/>
              <a:gd name="connsiteX1933" fmla="*/ 1107041 w 10930204"/>
              <a:gd name="connsiteY1933" fmla="*/ 3506205 h 6175810"/>
              <a:gd name="connsiteX1934" fmla="*/ 1113471 w 10930204"/>
              <a:gd name="connsiteY1934" fmla="*/ 3499425 h 6175810"/>
              <a:gd name="connsiteX1935" fmla="*/ 10101543 w 10930204"/>
              <a:gd name="connsiteY1935" fmla="*/ 3479439 h 6175810"/>
              <a:gd name="connsiteX1936" fmla="*/ 10120975 w 10930204"/>
              <a:gd name="connsiteY1936" fmla="*/ 3479792 h 6175810"/>
              <a:gd name="connsiteX1937" fmla="*/ 10119350 w 10930204"/>
              <a:gd name="connsiteY1937" fmla="*/ 3500626 h 6175810"/>
              <a:gd name="connsiteX1938" fmla="*/ 10111365 w 10930204"/>
              <a:gd name="connsiteY1938" fmla="*/ 3526685 h 6175810"/>
              <a:gd name="connsiteX1939" fmla="*/ 10131080 w 10930204"/>
              <a:gd name="connsiteY1939" fmla="*/ 3589610 h 6175810"/>
              <a:gd name="connsiteX1940" fmla="*/ 10153197 w 10930204"/>
              <a:gd name="connsiteY1940" fmla="*/ 3651617 h 6175810"/>
              <a:gd name="connsiteX1941" fmla="*/ 10172134 w 10930204"/>
              <a:gd name="connsiteY1941" fmla="*/ 3693990 h 6175810"/>
              <a:gd name="connsiteX1942" fmla="*/ 10171639 w 10930204"/>
              <a:gd name="connsiteY1942" fmla="*/ 3703666 h 6175810"/>
              <a:gd name="connsiteX1943" fmla="*/ 10161676 w 10930204"/>
              <a:gd name="connsiteY1943" fmla="*/ 3704090 h 6175810"/>
              <a:gd name="connsiteX1944" fmla="*/ 10120411 w 10930204"/>
              <a:gd name="connsiteY1944" fmla="*/ 3681844 h 6175810"/>
              <a:gd name="connsiteX1945" fmla="*/ 10115888 w 10930204"/>
              <a:gd name="connsiteY1945" fmla="*/ 3648722 h 6175810"/>
              <a:gd name="connsiteX1946" fmla="*/ 10118785 w 10930204"/>
              <a:gd name="connsiteY1946" fmla="*/ 3619484 h 6175810"/>
              <a:gd name="connsiteX1947" fmla="*/ 10090521 w 10930204"/>
              <a:gd name="connsiteY1947" fmla="*/ 3591235 h 6175810"/>
              <a:gd name="connsiteX1948" fmla="*/ 10080275 w 10930204"/>
              <a:gd name="connsiteY1948" fmla="*/ 3541799 h 6175810"/>
              <a:gd name="connsiteX1949" fmla="*/ 10061054 w 10930204"/>
              <a:gd name="connsiteY1949" fmla="*/ 3540104 h 6175810"/>
              <a:gd name="connsiteX1950" fmla="*/ 10049608 w 10930204"/>
              <a:gd name="connsiteY1950" fmla="*/ 3515951 h 6175810"/>
              <a:gd name="connsiteX1951" fmla="*/ 10059146 w 10930204"/>
              <a:gd name="connsiteY1951" fmla="*/ 3500626 h 6175810"/>
              <a:gd name="connsiteX1952" fmla="*/ 10101543 w 10930204"/>
              <a:gd name="connsiteY1952" fmla="*/ 3479439 h 6175810"/>
              <a:gd name="connsiteX1953" fmla="*/ 9989379 w 10930204"/>
              <a:gd name="connsiteY1953" fmla="*/ 3479316 h 6175810"/>
              <a:gd name="connsiteX1954" fmla="*/ 9997460 w 10930204"/>
              <a:gd name="connsiteY1954" fmla="*/ 3479510 h 6175810"/>
              <a:gd name="connsiteX1955" fmla="*/ 10008060 w 10930204"/>
              <a:gd name="connsiteY1955" fmla="*/ 3493634 h 6175810"/>
              <a:gd name="connsiteX1956" fmla="*/ 10008413 w 10930204"/>
              <a:gd name="connsiteY1956" fmla="*/ 3513055 h 6175810"/>
              <a:gd name="connsiteX1957" fmla="*/ 9990960 w 10930204"/>
              <a:gd name="connsiteY1957" fmla="*/ 3540104 h 6175810"/>
              <a:gd name="connsiteX1958" fmla="*/ 9974072 w 10930204"/>
              <a:gd name="connsiteY1958" fmla="*/ 3535655 h 6175810"/>
              <a:gd name="connsiteX1959" fmla="*/ 9968701 w 10930204"/>
              <a:gd name="connsiteY1959" fmla="*/ 3509736 h 6175810"/>
              <a:gd name="connsiteX1960" fmla="*/ 9986861 w 10930204"/>
              <a:gd name="connsiteY1960" fmla="*/ 3488549 h 6175810"/>
              <a:gd name="connsiteX1961" fmla="*/ 9989379 w 10930204"/>
              <a:gd name="connsiteY1961" fmla="*/ 3479316 h 6175810"/>
              <a:gd name="connsiteX1962" fmla="*/ 744295 w 10930204"/>
              <a:gd name="connsiteY1962" fmla="*/ 3478662 h 6175810"/>
              <a:gd name="connsiteX1963" fmla="*/ 770580 w 10930204"/>
              <a:gd name="connsiteY1963" fmla="*/ 3484312 h 6175810"/>
              <a:gd name="connsiteX1964" fmla="*/ 773902 w 10930204"/>
              <a:gd name="connsiteY1964" fmla="*/ 3490951 h 6175810"/>
              <a:gd name="connsiteX1965" fmla="*/ 741044 w 10930204"/>
              <a:gd name="connsiteY1965" fmla="*/ 3495329 h 6175810"/>
              <a:gd name="connsiteX1966" fmla="*/ 734897 w 10930204"/>
              <a:gd name="connsiteY1966" fmla="*/ 3488267 h 6175810"/>
              <a:gd name="connsiteX1967" fmla="*/ 744295 w 10930204"/>
              <a:gd name="connsiteY1967" fmla="*/ 3478662 h 6175810"/>
              <a:gd name="connsiteX1968" fmla="*/ 9918672 w 10930204"/>
              <a:gd name="connsiteY1968" fmla="*/ 3461006 h 6175810"/>
              <a:gd name="connsiteX1969" fmla="*/ 9925244 w 10930204"/>
              <a:gd name="connsiteY1969" fmla="*/ 3467715 h 6175810"/>
              <a:gd name="connsiteX1970" fmla="*/ 9947149 w 10930204"/>
              <a:gd name="connsiteY1970" fmla="*/ 3571178 h 6175810"/>
              <a:gd name="connsiteX1971" fmla="*/ 9947149 w 10930204"/>
              <a:gd name="connsiteY1971" fmla="*/ 3581277 h 6175810"/>
              <a:gd name="connsiteX1972" fmla="*/ 9929978 w 10930204"/>
              <a:gd name="connsiteY1972" fmla="*/ 3573861 h 6175810"/>
              <a:gd name="connsiteX1973" fmla="*/ 9905954 w 10930204"/>
              <a:gd name="connsiteY1973" fmla="*/ 3532830 h 6175810"/>
              <a:gd name="connsiteX1974" fmla="*/ 9906095 w 10930204"/>
              <a:gd name="connsiteY1974" fmla="*/ 3502321 h 6175810"/>
              <a:gd name="connsiteX1975" fmla="*/ 9906660 w 10930204"/>
              <a:gd name="connsiteY1975" fmla="*/ 3471811 h 6175810"/>
              <a:gd name="connsiteX1976" fmla="*/ 9918672 w 10930204"/>
              <a:gd name="connsiteY1976" fmla="*/ 3461006 h 6175810"/>
              <a:gd name="connsiteX1977" fmla="*/ 1399790 w 10930204"/>
              <a:gd name="connsiteY1977" fmla="*/ 3458535 h 6175810"/>
              <a:gd name="connsiteX1978" fmla="*/ 1406149 w 10930204"/>
              <a:gd name="connsiteY1978" fmla="*/ 3465244 h 6175810"/>
              <a:gd name="connsiteX1979" fmla="*/ 1399790 w 10930204"/>
              <a:gd name="connsiteY1979" fmla="*/ 3479369 h 6175810"/>
              <a:gd name="connsiteX1980" fmla="*/ 1392724 w 10930204"/>
              <a:gd name="connsiteY1980" fmla="*/ 3471741 h 6175810"/>
              <a:gd name="connsiteX1981" fmla="*/ 9773251 w 10930204"/>
              <a:gd name="connsiteY1981" fmla="*/ 3458181 h 6175810"/>
              <a:gd name="connsiteX1982" fmla="*/ 9780317 w 10930204"/>
              <a:gd name="connsiteY1982" fmla="*/ 3465809 h 6175810"/>
              <a:gd name="connsiteX1983" fmla="*/ 9773251 w 10930204"/>
              <a:gd name="connsiteY1983" fmla="*/ 3479015 h 6175810"/>
              <a:gd name="connsiteX1984" fmla="*/ 9766821 w 10930204"/>
              <a:gd name="connsiteY1984" fmla="*/ 3471953 h 6175810"/>
              <a:gd name="connsiteX1985" fmla="*/ 9773251 w 10930204"/>
              <a:gd name="connsiteY1985" fmla="*/ 3458181 h 6175810"/>
              <a:gd name="connsiteX1986" fmla="*/ 1113613 w 10930204"/>
              <a:gd name="connsiteY1986" fmla="*/ 3457970 h 6175810"/>
              <a:gd name="connsiteX1987" fmla="*/ 1120679 w 10930204"/>
              <a:gd name="connsiteY1987" fmla="*/ 3471741 h 6175810"/>
              <a:gd name="connsiteX1988" fmla="*/ 1113613 w 10930204"/>
              <a:gd name="connsiteY1988" fmla="*/ 3478804 h 6175810"/>
              <a:gd name="connsiteX1989" fmla="*/ 1107254 w 10930204"/>
              <a:gd name="connsiteY1989" fmla="*/ 3464679 h 6175810"/>
              <a:gd name="connsiteX1990" fmla="*/ 1113613 w 10930204"/>
              <a:gd name="connsiteY1990" fmla="*/ 3457970 h 6175810"/>
              <a:gd name="connsiteX1991" fmla="*/ 10083383 w 10930204"/>
              <a:gd name="connsiteY1991" fmla="*/ 3441938 h 6175810"/>
              <a:gd name="connsiteX1992" fmla="*/ 10090449 w 10930204"/>
              <a:gd name="connsiteY1992" fmla="*/ 3448294 h 6175810"/>
              <a:gd name="connsiteX1993" fmla="*/ 10076742 w 10930204"/>
              <a:gd name="connsiteY1993" fmla="*/ 3454721 h 6175810"/>
              <a:gd name="connsiteX1994" fmla="*/ 10069676 w 10930204"/>
              <a:gd name="connsiteY1994" fmla="*/ 3448294 h 6175810"/>
              <a:gd name="connsiteX1995" fmla="*/ 10083383 w 10930204"/>
              <a:gd name="connsiteY1995" fmla="*/ 3441938 h 6175810"/>
              <a:gd name="connsiteX1996" fmla="*/ 10632069 w 10930204"/>
              <a:gd name="connsiteY1996" fmla="*/ 3438690 h 6175810"/>
              <a:gd name="connsiteX1997" fmla="*/ 10642881 w 10930204"/>
              <a:gd name="connsiteY1997" fmla="*/ 3452320 h 6175810"/>
              <a:gd name="connsiteX1998" fmla="*/ 10643092 w 10930204"/>
              <a:gd name="connsiteY1998" fmla="*/ 3461713 h 6175810"/>
              <a:gd name="connsiteX1999" fmla="*/ 10634754 w 10930204"/>
              <a:gd name="connsiteY1999" fmla="*/ 3476473 h 6175810"/>
              <a:gd name="connsiteX2000" fmla="*/ 10622121 w 10930204"/>
              <a:gd name="connsiteY2000" fmla="*/ 3460995 h 6175810"/>
              <a:gd name="connsiteX2001" fmla="*/ 10623024 w 10930204"/>
              <a:gd name="connsiteY2001" fmla="*/ 3457263 h 6175810"/>
              <a:gd name="connsiteX2002" fmla="*/ 10632069 w 10930204"/>
              <a:gd name="connsiteY2002" fmla="*/ 3438690 h 6175810"/>
              <a:gd name="connsiteX2003" fmla="*/ 9967500 w 10930204"/>
              <a:gd name="connsiteY2003" fmla="*/ 3438054 h 6175810"/>
              <a:gd name="connsiteX2004" fmla="*/ 9987217 w 10930204"/>
              <a:gd name="connsiteY2004" fmla="*/ 3450051 h 6175810"/>
              <a:gd name="connsiteX2005" fmla="*/ 9987497 w 10930204"/>
              <a:gd name="connsiteY2005" fmla="*/ 3451472 h 6175810"/>
              <a:gd name="connsiteX2006" fmla="*/ 9987991 w 10930204"/>
              <a:gd name="connsiteY2006" fmla="*/ 3479015 h 6175810"/>
              <a:gd name="connsiteX2007" fmla="*/ 9975690 w 10930204"/>
              <a:gd name="connsiteY2007" fmla="*/ 3477174 h 6175810"/>
              <a:gd name="connsiteX2008" fmla="*/ 9968294 w 10930204"/>
              <a:gd name="connsiteY2008" fmla="*/ 3467177 h 6175810"/>
              <a:gd name="connsiteX2009" fmla="*/ 9967994 w 10930204"/>
              <a:gd name="connsiteY2009" fmla="*/ 3465668 h 6175810"/>
              <a:gd name="connsiteX2010" fmla="*/ 9967500 w 10930204"/>
              <a:gd name="connsiteY2010" fmla="*/ 3438054 h 6175810"/>
              <a:gd name="connsiteX2011" fmla="*/ 9680826 w 10930204"/>
              <a:gd name="connsiteY2011" fmla="*/ 3417644 h 6175810"/>
              <a:gd name="connsiteX2012" fmla="*/ 9697573 w 10930204"/>
              <a:gd name="connsiteY2012" fmla="*/ 3424706 h 6175810"/>
              <a:gd name="connsiteX2013" fmla="*/ 9710999 w 10930204"/>
              <a:gd name="connsiteY2013" fmla="*/ 3499424 h 6175810"/>
              <a:gd name="connsiteX2014" fmla="*/ 9721739 w 10930204"/>
              <a:gd name="connsiteY2014" fmla="*/ 3574991 h 6175810"/>
              <a:gd name="connsiteX2015" fmla="*/ 9724565 w 10930204"/>
              <a:gd name="connsiteY2015" fmla="*/ 3593848 h 6175810"/>
              <a:gd name="connsiteX2016" fmla="*/ 9731631 w 10930204"/>
              <a:gd name="connsiteY2016" fmla="*/ 3600909 h 6175810"/>
              <a:gd name="connsiteX2017" fmla="*/ 9774028 w 10930204"/>
              <a:gd name="connsiteY2017" fmla="*/ 3703524 h 6175810"/>
              <a:gd name="connsiteX2018" fmla="*/ 9783297 w 10930204"/>
              <a:gd name="connsiteY2018" fmla="*/ 3703524 h 6175810"/>
              <a:gd name="connsiteX2019" fmla="*/ 9783851 w 10930204"/>
              <a:gd name="connsiteY2019" fmla="*/ 3674075 h 6175810"/>
              <a:gd name="connsiteX2020" fmla="*/ 9797135 w 10930204"/>
              <a:gd name="connsiteY2020" fmla="*/ 3667012 h 6175810"/>
              <a:gd name="connsiteX2021" fmla="*/ 9803424 w 10930204"/>
              <a:gd name="connsiteY2021" fmla="*/ 3674075 h 6175810"/>
              <a:gd name="connsiteX2022" fmla="*/ 9803424 w 10930204"/>
              <a:gd name="connsiteY2022" fmla="*/ 3704160 h 6175810"/>
              <a:gd name="connsiteX2023" fmla="*/ 9793461 w 10930204"/>
              <a:gd name="connsiteY2023" fmla="*/ 3711672 h 6175810"/>
              <a:gd name="connsiteX2024" fmla="*/ 9785551 w 10930204"/>
              <a:gd name="connsiteY2024" fmla="*/ 3705777 h 6175810"/>
              <a:gd name="connsiteX2025" fmla="*/ 9792330 w 10930204"/>
              <a:gd name="connsiteY2025" fmla="*/ 3714753 h 6175810"/>
              <a:gd name="connsiteX2026" fmla="*/ 9793773 w 10930204"/>
              <a:gd name="connsiteY2026" fmla="*/ 3722558 h 6175810"/>
              <a:gd name="connsiteX2027" fmla="*/ 9794591 w 10930204"/>
              <a:gd name="connsiteY2027" fmla="*/ 3715601 h 6175810"/>
              <a:gd name="connsiteX2028" fmla="*/ 9803707 w 10930204"/>
              <a:gd name="connsiteY2028" fmla="*/ 3704090 h 6175810"/>
              <a:gd name="connsiteX2029" fmla="*/ 9844619 w 10930204"/>
              <a:gd name="connsiteY2029" fmla="*/ 3770758 h 6175810"/>
              <a:gd name="connsiteX2030" fmla="*/ 9847163 w 10930204"/>
              <a:gd name="connsiteY2030" fmla="*/ 3859531 h 6175810"/>
              <a:gd name="connsiteX2031" fmla="*/ 9839711 w 10930204"/>
              <a:gd name="connsiteY2031" fmla="*/ 3897270 h 6175810"/>
              <a:gd name="connsiteX2032" fmla="*/ 9824764 w 10930204"/>
              <a:gd name="connsiteY2032" fmla="*/ 3908539 h 6175810"/>
              <a:gd name="connsiteX2033" fmla="*/ 9824764 w 10930204"/>
              <a:gd name="connsiteY2033" fmla="*/ 3978811 h 6175810"/>
              <a:gd name="connsiteX2034" fmla="*/ 9818333 w 10930204"/>
              <a:gd name="connsiteY2034" fmla="*/ 3985873 h 6175810"/>
              <a:gd name="connsiteX2035" fmla="*/ 9811267 w 10930204"/>
              <a:gd name="connsiteY2035" fmla="*/ 3985873 h 6175810"/>
              <a:gd name="connsiteX2036" fmla="*/ 9775936 w 10930204"/>
              <a:gd name="connsiteY2036" fmla="*/ 3950067 h 6175810"/>
              <a:gd name="connsiteX2037" fmla="*/ 9764277 w 10930204"/>
              <a:gd name="connsiteY2037" fmla="*/ 3924997 h 6175810"/>
              <a:gd name="connsiteX2038" fmla="*/ 9745340 w 10930204"/>
              <a:gd name="connsiteY2038" fmla="*/ 3821605 h 6175810"/>
              <a:gd name="connsiteX2039" fmla="*/ 9711918 w 10930204"/>
              <a:gd name="connsiteY2039" fmla="*/ 3743921 h 6175810"/>
              <a:gd name="connsiteX2040" fmla="*/ 9702237 w 10930204"/>
              <a:gd name="connsiteY2040" fmla="*/ 3743921 h 6175810"/>
              <a:gd name="connsiteX2041" fmla="*/ 9701530 w 10930204"/>
              <a:gd name="connsiteY2041" fmla="*/ 3714612 h 6175810"/>
              <a:gd name="connsiteX2042" fmla="*/ 9681674 w 10930204"/>
              <a:gd name="connsiteY2042" fmla="*/ 3651476 h 6175810"/>
              <a:gd name="connsiteX2043" fmla="*/ 9681674 w 10930204"/>
              <a:gd name="connsiteY2043" fmla="*/ 3621178 h 6175810"/>
              <a:gd name="connsiteX2044" fmla="*/ 9701352 w 10930204"/>
              <a:gd name="connsiteY2044" fmla="*/ 3621178 h 6175810"/>
              <a:gd name="connsiteX2045" fmla="*/ 9701388 w 10930204"/>
              <a:gd name="connsiteY2045" fmla="*/ 3622237 h 6175810"/>
              <a:gd name="connsiteX2046" fmla="*/ 9702166 w 10930204"/>
              <a:gd name="connsiteY2046" fmla="*/ 3622362 h 6175810"/>
              <a:gd name="connsiteX2047" fmla="*/ 9702166 w 10930204"/>
              <a:gd name="connsiteY2047" fmla="*/ 3624921 h 6175810"/>
              <a:gd name="connsiteX2048" fmla="*/ 9705346 w 10930204"/>
              <a:gd name="connsiteY2048" fmla="*/ 3622873 h 6175810"/>
              <a:gd name="connsiteX2049" fmla="*/ 9702166 w 10930204"/>
              <a:gd name="connsiteY2049" fmla="*/ 3622362 h 6175810"/>
              <a:gd name="connsiteX2050" fmla="*/ 9702166 w 10930204"/>
              <a:gd name="connsiteY2050" fmla="*/ 3621178 h 6175810"/>
              <a:gd name="connsiteX2051" fmla="*/ 9701352 w 10930204"/>
              <a:gd name="connsiteY2051" fmla="*/ 3621178 h 6175810"/>
              <a:gd name="connsiteX2052" fmla="*/ 9699905 w 10930204"/>
              <a:gd name="connsiteY2052" fmla="*/ 3578716 h 6175810"/>
              <a:gd name="connsiteX2053" fmla="*/ 9674043 w 10930204"/>
              <a:gd name="connsiteY2053" fmla="*/ 3543988 h 6175810"/>
              <a:gd name="connsiteX2054" fmla="*/ 9646838 w 10930204"/>
              <a:gd name="connsiteY2054" fmla="*/ 3494905 h 6175810"/>
              <a:gd name="connsiteX2055" fmla="*/ 9641680 w 10930204"/>
              <a:gd name="connsiteY2055" fmla="*/ 3448717 h 6175810"/>
              <a:gd name="connsiteX2056" fmla="*/ 9673760 w 10930204"/>
              <a:gd name="connsiteY2056" fmla="*/ 3434169 h 6175810"/>
              <a:gd name="connsiteX2057" fmla="*/ 9680826 w 10930204"/>
              <a:gd name="connsiteY2057" fmla="*/ 3417644 h 6175810"/>
              <a:gd name="connsiteX2058" fmla="*/ 645030 w 10930204"/>
              <a:gd name="connsiteY2058" fmla="*/ 3400941 h 6175810"/>
              <a:gd name="connsiteX2059" fmla="*/ 659396 w 10930204"/>
              <a:gd name="connsiteY2059" fmla="*/ 3412912 h 6175810"/>
              <a:gd name="connsiteX2060" fmla="*/ 673104 w 10930204"/>
              <a:gd name="connsiteY2060" fmla="*/ 3407828 h 6175810"/>
              <a:gd name="connsiteX2061" fmla="*/ 734790 w 10930204"/>
              <a:gd name="connsiteY2061" fmla="*/ 3438973 h 6175810"/>
              <a:gd name="connsiteX2062" fmla="*/ 735002 w 10930204"/>
              <a:gd name="connsiteY2062" fmla="*/ 3459736 h 6175810"/>
              <a:gd name="connsiteX2063" fmla="*/ 724969 w 10930204"/>
              <a:gd name="connsiteY2063" fmla="*/ 3479086 h 6175810"/>
              <a:gd name="connsiteX2064" fmla="*/ 704972 w 10930204"/>
              <a:gd name="connsiteY2064" fmla="*/ 3478733 h 6175810"/>
              <a:gd name="connsiteX2065" fmla="*/ 697905 w 10930204"/>
              <a:gd name="connsiteY2065" fmla="*/ 3472377 h 6175810"/>
              <a:gd name="connsiteX2066" fmla="*/ 622016 w 10930204"/>
              <a:gd name="connsiteY2066" fmla="*/ 3437066 h 6175810"/>
              <a:gd name="connsiteX2067" fmla="*/ 617000 w 10930204"/>
              <a:gd name="connsiteY2067" fmla="*/ 3424071 h 6175810"/>
              <a:gd name="connsiteX2068" fmla="*/ 645030 w 10930204"/>
              <a:gd name="connsiteY2068" fmla="*/ 3400941 h 6175810"/>
              <a:gd name="connsiteX2069" fmla="*/ 9753820 w 10930204"/>
              <a:gd name="connsiteY2069" fmla="*/ 3397375 h 6175810"/>
              <a:gd name="connsiteX2070" fmla="*/ 9762440 w 10930204"/>
              <a:gd name="connsiteY2070" fmla="*/ 3397375 h 6175810"/>
              <a:gd name="connsiteX2071" fmla="*/ 9762794 w 10930204"/>
              <a:gd name="connsiteY2071" fmla="*/ 3406274 h 6175810"/>
              <a:gd name="connsiteX2072" fmla="*/ 9750993 w 10930204"/>
              <a:gd name="connsiteY2072" fmla="*/ 3415172 h 6175810"/>
              <a:gd name="connsiteX2073" fmla="*/ 9753820 w 10930204"/>
              <a:gd name="connsiteY2073" fmla="*/ 3397375 h 6175810"/>
              <a:gd name="connsiteX2074" fmla="*/ 10226615 w 10930204"/>
              <a:gd name="connsiteY2074" fmla="*/ 3380921 h 6175810"/>
              <a:gd name="connsiteX2075" fmla="*/ 10254173 w 10930204"/>
              <a:gd name="connsiteY2075" fmla="*/ 3438408 h 6175810"/>
              <a:gd name="connsiteX2076" fmla="*/ 10247107 w 10930204"/>
              <a:gd name="connsiteY2076" fmla="*/ 3455287 h 6175810"/>
              <a:gd name="connsiteX2077" fmla="*/ 10232975 w 10930204"/>
              <a:gd name="connsiteY2077" fmla="*/ 3447800 h 6175810"/>
              <a:gd name="connsiteX2078" fmla="*/ 10213543 w 10930204"/>
              <a:gd name="connsiteY2078" fmla="*/ 3386994 h 6175810"/>
              <a:gd name="connsiteX2079" fmla="*/ 10226615 w 10930204"/>
              <a:gd name="connsiteY2079" fmla="*/ 3380921 h 6175810"/>
              <a:gd name="connsiteX2080" fmla="*/ 10035829 w 10930204"/>
              <a:gd name="connsiteY2080" fmla="*/ 3380073 h 6175810"/>
              <a:gd name="connsiteX2081" fmla="*/ 10042895 w 10930204"/>
              <a:gd name="connsiteY2081" fmla="*/ 3380567 h 6175810"/>
              <a:gd name="connsiteX2082" fmla="*/ 10042400 w 10930204"/>
              <a:gd name="connsiteY2082" fmla="*/ 3414396 h 6175810"/>
              <a:gd name="connsiteX2083" fmla="*/ 10035334 w 10930204"/>
              <a:gd name="connsiteY2083" fmla="*/ 3413759 h 6175810"/>
              <a:gd name="connsiteX2084" fmla="*/ 10035829 w 10930204"/>
              <a:gd name="connsiteY2084" fmla="*/ 3380073 h 6175810"/>
              <a:gd name="connsiteX2085" fmla="*/ 9660123 w 10930204"/>
              <a:gd name="connsiteY2085" fmla="*/ 3376683 h 6175810"/>
              <a:gd name="connsiteX2086" fmla="*/ 9680168 w 10930204"/>
              <a:gd name="connsiteY2086" fmla="*/ 3387920 h 6175810"/>
              <a:gd name="connsiteX2087" fmla="*/ 9680614 w 10930204"/>
              <a:gd name="connsiteY2087" fmla="*/ 3390032 h 6175810"/>
              <a:gd name="connsiteX2088" fmla="*/ 9680614 w 10930204"/>
              <a:gd name="connsiteY2088" fmla="*/ 3417645 h 6175810"/>
              <a:gd name="connsiteX2089" fmla="*/ 9668313 w 10930204"/>
              <a:gd name="connsiteY2089" fmla="*/ 3415802 h 6175810"/>
              <a:gd name="connsiteX2090" fmla="*/ 9660917 w 10930204"/>
              <a:gd name="connsiteY2090" fmla="*/ 3405806 h 6175810"/>
              <a:gd name="connsiteX2091" fmla="*/ 9660617 w 10930204"/>
              <a:gd name="connsiteY2091" fmla="*/ 3404297 h 6175810"/>
              <a:gd name="connsiteX2092" fmla="*/ 9660123 w 10930204"/>
              <a:gd name="connsiteY2092" fmla="*/ 3376683 h 6175810"/>
              <a:gd name="connsiteX2093" fmla="*/ 949680 w 10930204"/>
              <a:gd name="connsiteY2093" fmla="*/ 3376683 h 6175810"/>
              <a:gd name="connsiteX2094" fmla="*/ 956040 w 10930204"/>
              <a:gd name="connsiteY2094" fmla="*/ 3390454 h 6175810"/>
              <a:gd name="connsiteX2095" fmla="*/ 949680 w 10930204"/>
              <a:gd name="connsiteY2095" fmla="*/ 3397164 h 6175810"/>
              <a:gd name="connsiteX2096" fmla="*/ 943250 w 10930204"/>
              <a:gd name="connsiteY2096" fmla="*/ 3383462 h 6175810"/>
              <a:gd name="connsiteX2097" fmla="*/ 949680 w 10930204"/>
              <a:gd name="connsiteY2097" fmla="*/ 3376683 h 6175810"/>
              <a:gd name="connsiteX2098" fmla="*/ 557287 w 10930204"/>
              <a:gd name="connsiteY2098" fmla="*/ 3360016 h 6175810"/>
              <a:gd name="connsiteX2099" fmla="*/ 570359 w 10930204"/>
              <a:gd name="connsiteY2099" fmla="*/ 3367078 h 6175810"/>
              <a:gd name="connsiteX2100" fmla="*/ 591487 w 10930204"/>
              <a:gd name="connsiteY2100" fmla="*/ 3437913 h 6175810"/>
              <a:gd name="connsiteX2101" fmla="*/ 570713 w 10930204"/>
              <a:gd name="connsiteY2101" fmla="*/ 3448223 h 6175810"/>
              <a:gd name="connsiteX2102" fmla="*/ 545275 w 10930204"/>
              <a:gd name="connsiteY2102" fmla="*/ 3438054 h 6175810"/>
              <a:gd name="connsiteX2103" fmla="*/ 537502 w 10930204"/>
              <a:gd name="connsiteY2103" fmla="*/ 3401118 h 6175810"/>
              <a:gd name="connsiteX2104" fmla="*/ 550857 w 10930204"/>
              <a:gd name="connsiteY2104" fmla="*/ 3366513 h 6175810"/>
              <a:gd name="connsiteX2105" fmla="*/ 557287 w 10930204"/>
              <a:gd name="connsiteY2105" fmla="*/ 3360016 h 6175810"/>
              <a:gd name="connsiteX2106" fmla="*/ 10288302 w 10930204"/>
              <a:gd name="connsiteY2106" fmla="*/ 3359522 h 6175810"/>
              <a:gd name="connsiteX2107" fmla="*/ 10288302 w 10930204"/>
              <a:gd name="connsiteY2107" fmla="*/ 3393279 h 6175810"/>
              <a:gd name="connsiteX2108" fmla="*/ 10281235 w 10930204"/>
              <a:gd name="connsiteY2108" fmla="*/ 3393773 h 6175810"/>
              <a:gd name="connsiteX2109" fmla="*/ 10280741 w 10930204"/>
              <a:gd name="connsiteY2109" fmla="*/ 3360087 h 6175810"/>
              <a:gd name="connsiteX2110" fmla="*/ 10288302 w 10930204"/>
              <a:gd name="connsiteY2110" fmla="*/ 3359522 h 6175810"/>
              <a:gd name="connsiteX2111" fmla="*/ 9938237 w 10930204"/>
              <a:gd name="connsiteY2111" fmla="*/ 3359122 h 6175810"/>
              <a:gd name="connsiteX2112" fmla="*/ 9945877 w 10930204"/>
              <a:gd name="connsiteY2112" fmla="*/ 3364537 h 6175810"/>
              <a:gd name="connsiteX2113" fmla="*/ 9971033 w 10930204"/>
              <a:gd name="connsiteY2113" fmla="*/ 3376401 h 6175810"/>
              <a:gd name="connsiteX2114" fmla="*/ 9974283 w 10930204"/>
              <a:gd name="connsiteY2114" fmla="*/ 3400342 h 6175810"/>
              <a:gd name="connsiteX2115" fmla="*/ 9967994 w 10930204"/>
              <a:gd name="connsiteY2115" fmla="*/ 3427884 h 6175810"/>
              <a:gd name="connsiteX2116" fmla="*/ 9957748 w 10930204"/>
              <a:gd name="connsiteY2116" fmla="*/ 3438196 h 6175810"/>
              <a:gd name="connsiteX2117" fmla="*/ 9926869 w 10930204"/>
              <a:gd name="connsiteY2117" fmla="*/ 3370116 h 6175810"/>
              <a:gd name="connsiteX2118" fmla="*/ 9938237 w 10930204"/>
              <a:gd name="connsiteY2118" fmla="*/ 3359122 h 6175810"/>
              <a:gd name="connsiteX2119" fmla="*/ 9774735 w 10930204"/>
              <a:gd name="connsiteY2119" fmla="*/ 3357968 h 6175810"/>
              <a:gd name="connsiteX2120" fmla="*/ 9779116 w 10930204"/>
              <a:gd name="connsiteY2120" fmla="*/ 3390879 h 6175810"/>
              <a:gd name="connsiteX2121" fmla="*/ 9772050 w 10930204"/>
              <a:gd name="connsiteY2121" fmla="*/ 3397022 h 6175810"/>
              <a:gd name="connsiteX2122" fmla="*/ 9762440 w 10930204"/>
              <a:gd name="connsiteY2122" fmla="*/ 3387630 h 6175810"/>
              <a:gd name="connsiteX2123" fmla="*/ 9768093 w 10930204"/>
              <a:gd name="connsiteY2123" fmla="*/ 3361287 h 6175810"/>
              <a:gd name="connsiteX2124" fmla="*/ 9774735 w 10930204"/>
              <a:gd name="connsiteY2124" fmla="*/ 3357968 h 6175810"/>
              <a:gd name="connsiteX2125" fmla="*/ 1283324 w 10930204"/>
              <a:gd name="connsiteY2125" fmla="*/ 3355064 h 6175810"/>
              <a:gd name="connsiteX2126" fmla="*/ 1296961 w 10930204"/>
              <a:gd name="connsiteY2126" fmla="*/ 3357191 h 6175810"/>
              <a:gd name="connsiteX2127" fmla="*/ 1328476 w 10930204"/>
              <a:gd name="connsiteY2127" fmla="*/ 3424212 h 6175810"/>
              <a:gd name="connsiteX2128" fmla="*/ 1324094 w 10930204"/>
              <a:gd name="connsiteY2128" fmla="*/ 3432475 h 6175810"/>
              <a:gd name="connsiteX2129" fmla="*/ 1309962 w 10930204"/>
              <a:gd name="connsiteY2129" fmla="*/ 3429862 h 6175810"/>
              <a:gd name="connsiteX2130" fmla="*/ 1287493 w 10930204"/>
              <a:gd name="connsiteY2130" fmla="*/ 3398506 h 6175810"/>
              <a:gd name="connsiteX2131" fmla="*/ 1281274 w 10930204"/>
              <a:gd name="connsiteY2131" fmla="*/ 3380709 h 6175810"/>
              <a:gd name="connsiteX2132" fmla="*/ 1281274 w 10930204"/>
              <a:gd name="connsiteY2132" fmla="*/ 3380708 h 6175810"/>
              <a:gd name="connsiteX2133" fmla="*/ 1274208 w 10930204"/>
              <a:gd name="connsiteY2133" fmla="*/ 3373647 h 6175810"/>
              <a:gd name="connsiteX2134" fmla="*/ 1267142 w 10930204"/>
              <a:gd name="connsiteY2134" fmla="*/ 3356485 h 6175810"/>
              <a:gd name="connsiteX2135" fmla="*/ 1283324 w 10930204"/>
              <a:gd name="connsiteY2135" fmla="*/ 3355064 h 6175810"/>
              <a:gd name="connsiteX2136" fmla="*/ 1258707 w 10930204"/>
              <a:gd name="connsiteY2136" fmla="*/ 3338706 h 6175810"/>
              <a:gd name="connsiteX2137" fmla="*/ 1266735 w 10930204"/>
              <a:gd name="connsiteY2137" fmla="*/ 3347233 h 6175810"/>
              <a:gd name="connsiteX2138" fmla="*/ 1266735 w 10930204"/>
              <a:gd name="connsiteY2138" fmla="*/ 3355921 h 6175810"/>
              <a:gd name="connsiteX2139" fmla="*/ 1257832 w 10930204"/>
              <a:gd name="connsiteY2139" fmla="*/ 3356273 h 6175810"/>
              <a:gd name="connsiteX2140" fmla="*/ 1248929 w 10930204"/>
              <a:gd name="connsiteY2140" fmla="*/ 3344479 h 6175810"/>
              <a:gd name="connsiteX2141" fmla="*/ 1258707 w 10930204"/>
              <a:gd name="connsiteY2141" fmla="*/ 3338706 h 6175810"/>
              <a:gd name="connsiteX2142" fmla="*/ 428062 w 10930204"/>
              <a:gd name="connsiteY2142" fmla="*/ 3336004 h 6175810"/>
              <a:gd name="connsiteX2143" fmla="*/ 436541 w 10930204"/>
              <a:gd name="connsiteY2143" fmla="*/ 3336004 h 6175810"/>
              <a:gd name="connsiteX2144" fmla="*/ 446433 w 10930204"/>
              <a:gd name="connsiteY2144" fmla="*/ 3347657 h 6175810"/>
              <a:gd name="connsiteX2145" fmla="*/ 439932 w 10930204"/>
              <a:gd name="connsiteY2145" fmla="*/ 3354013 h 6175810"/>
              <a:gd name="connsiteX2146" fmla="*/ 427849 w 10930204"/>
              <a:gd name="connsiteY2146" fmla="*/ 3344691 h 6175810"/>
              <a:gd name="connsiteX2147" fmla="*/ 428062 w 10930204"/>
              <a:gd name="connsiteY2147" fmla="*/ 3336004 h 6175810"/>
              <a:gd name="connsiteX2148" fmla="*/ 1163650 w 10930204"/>
              <a:gd name="connsiteY2148" fmla="*/ 3321071 h 6175810"/>
              <a:gd name="connsiteX2149" fmla="*/ 1163997 w 10930204"/>
              <a:gd name="connsiteY2149" fmla="*/ 3321692 h 6175810"/>
              <a:gd name="connsiteX2150" fmla="*/ 1163423 w 10930204"/>
              <a:gd name="connsiteY2150" fmla="*/ 3321448 h 6175810"/>
              <a:gd name="connsiteX2151" fmla="*/ 1163650 w 10930204"/>
              <a:gd name="connsiteY2151" fmla="*/ 3321071 h 6175810"/>
              <a:gd name="connsiteX2152" fmla="*/ 419397 w 10930204"/>
              <a:gd name="connsiteY2152" fmla="*/ 3318261 h 6175810"/>
              <a:gd name="connsiteX2153" fmla="*/ 427425 w 10930204"/>
              <a:gd name="connsiteY2153" fmla="*/ 3326823 h 6175810"/>
              <a:gd name="connsiteX2154" fmla="*/ 427425 w 10930204"/>
              <a:gd name="connsiteY2154" fmla="*/ 3335792 h 6175810"/>
              <a:gd name="connsiteX2155" fmla="*/ 418522 w 10930204"/>
              <a:gd name="connsiteY2155" fmla="*/ 3335792 h 6175810"/>
              <a:gd name="connsiteX2156" fmla="*/ 409619 w 10930204"/>
              <a:gd name="connsiteY2156" fmla="*/ 3323998 h 6175810"/>
              <a:gd name="connsiteX2157" fmla="*/ 419397 w 10930204"/>
              <a:gd name="connsiteY2157" fmla="*/ 3318261 h 6175810"/>
              <a:gd name="connsiteX2158" fmla="*/ 9752761 w 10930204"/>
              <a:gd name="connsiteY2158" fmla="*/ 3315312 h 6175810"/>
              <a:gd name="connsiteX2159" fmla="*/ 9759826 w 10930204"/>
              <a:gd name="connsiteY2159" fmla="*/ 3322586 h 6175810"/>
              <a:gd name="connsiteX2160" fmla="*/ 9752760 w 10930204"/>
              <a:gd name="connsiteY2160" fmla="*/ 3335793 h 6175810"/>
              <a:gd name="connsiteX2161" fmla="*/ 9746330 w 10930204"/>
              <a:gd name="connsiteY2161" fmla="*/ 3329083 h 6175810"/>
              <a:gd name="connsiteX2162" fmla="*/ 9752761 w 10930204"/>
              <a:gd name="connsiteY2162" fmla="*/ 3315312 h 6175810"/>
              <a:gd name="connsiteX2163" fmla="*/ 663221 w 10930204"/>
              <a:gd name="connsiteY2163" fmla="*/ 3315312 h 6175810"/>
              <a:gd name="connsiteX2164" fmla="*/ 670287 w 10930204"/>
              <a:gd name="connsiteY2164" fmla="*/ 3322586 h 6175810"/>
              <a:gd name="connsiteX2165" fmla="*/ 663221 w 10930204"/>
              <a:gd name="connsiteY2165" fmla="*/ 3335793 h 6175810"/>
              <a:gd name="connsiteX2166" fmla="*/ 656791 w 10930204"/>
              <a:gd name="connsiteY2166" fmla="*/ 3329083 h 6175810"/>
              <a:gd name="connsiteX2167" fmla="*/ 663221 w 10930204"/>
              <a:gd name="connsiteY2167" fmla="*/ 3315312 h 6175810"/>
              <a:gd name="connsiteX2168" fmla="*/ 971297 w 10930204"/>
              <a:gd name="connsiteY2168" fmla="*/ 3305848 h 6175810"/>
              <a:gd name="connsiteX2169" fmla="*/ 970263 w 10930204"/>
              <a:gd name="connsiteY2169" fmla="*/ 3309741 h 6175810"/>
              <a:gd name="connsiteX2170" fmla="*/ 969991 w 10930204"/>
              <a:gd name="connsiteY2170" fmla="*/ 3310730 h 6175810"/>
              <a:gd name="connsiteX2171" fmla="*/ 972661 w 10930204"/>
              <a:gd name="connsiteY2171" fmla="*/ 3311403 h 6175810"/>
              <a:gd name="connsiteX2172" fmla="*/ 972250 w 10930204"/>
              <a:gd name="connsiteY2172" fmla="*/ 3309733 h 6175810"/>
              <a:gd name="connsiteX2173" fmla="*/ 971297 w 10930204"/>
              <a:gd name="connsiteY2173" fmla="*/ 3305848 h 6175810"/>
              <a:gd name="connsiteX2174" fmla="*/ 9919238 w 10930204"/>
              <a:gd name="connsiteY2174" fmla="*/ 3277035 h 6175810"/>
              <a:gd name="connsiteX2175" fmla="*/ 9926304 w 10930204"/>
              <a:gd name="connsiteY2175" fmla="*/ 3284097 h 6175810"/>
              <a:gd name="connsiteX2176" fmla="*/ 9912172 w 10930204"/>
              <a:gd name="connsiteY2176" fmla="*/ 3290453 h 6175810"/>
              <a:gd name="connsiteX2177" fmla="*/ 9905459 w 10930204"/>
              <a:gd name="connsiteY2177" fmla="*/ 3284097 h 6175810"/>
              <a:gd name="connsiteX2178" fmla="*/ 10199975 w 10930204"/>
              <a:gd name="connsiteY2178" fmla="*/ 3257825 h 6175810"/>
              <a:gd name="connsiteX2179" fmla="*/ 10213117 w 10930204"/>
              <a:gd name="connsiteY2179" fmla="*/ 3274986 h 6175810"/>
              <a:gd name="connsiteX2180" fmla="*/ 10206051 w 10930204"/>
              <a:gd name="connsiteY2180" fmla="*/ 3291441 h 6175810"/>
              <a:gd name="connsiteX2181" fmla="*/ 10199410 w 10930204"/>
              <a:gd name="connsiteY2181" fmla="*/ 3291018 h 6175810"/>
              <a:gd name="connsiteX2182" fmla="*/ 10199975 w 10930204"/>
              <a:gd name="connsiteY2182" fmla="*/ 3257825 h 6175810"/>
              <a:gd name="connsiteX2183" fmla="*/ 10653550 w 10930204"/>
              <a:gd name="connsiteY2183" fmla="*/ 3253729 h 6175810"/>
              <a:gd name="connsiteX2184" fmla="*/ 10660616 w 10930204"/>
              <a:gd name="connsiteY2184" fmla="*/ 3267148 h 6175810"/>
              <a:gd name="connsiteX2185" fmla="*/ 10653550 w 10930204"/>
              <a:gd name="connsiteY2185" fmla="*/ 3274209 h 6175810"/>
              <a:gd name="connsiteX2186" fmla="*/ 10647119 w 10930204"/>
              <a:gd name="connsiteY2186" fmla="*/ 3260438 h 6175810"/>
              <a:gd name="connsiteX2187" fmla="*/ 10653550 w 10930204"/>
              <a:gd name="connsiteY2187" fmla="*/ 3253729 h 6175810"/>
              <a:gd name="connsiteX2188" fmla="*/ 10080134 w 10930204"/>
              <a:gd name="connsiteY2188" fmla="*/ 3244831 h 6175810"/>
              <a:gd name="connsiteX2189" fmla="*/ 10089673 w 10930204"/>
              <a:gd name="connsiteY2189" fmla="*/ 3279365 h 6175810"/>
              <a:gd name="connsiteX2190" fmla="*/ 10080134 w 10930204"/>
              <a:gd name="connsiteY2190" fmla="*/ 3294831 h 6175810"/>
              <a:gd name="connsiteX2191" fmla="*/ 10070525 w 10930204"/>
              <a:gd name="connsiteY2191" fmla="*/ 3279365 h 6175810"/>
              <a:gd name="connsiteX2192" fmla="*/ 10080134 w 10930204"/>
              <a:gd name="connsiteY2192" fmla="*/ 3244831 h 6175810"/>
              <a:gd name="connsiteX2193" fmla="*/ 1463199 w 10930204"/>
              <a:gd name="connsiteY2193" fmla="*/ 3235225 h 6175810"/>
              <a:gd name="connsiteX2194" fmla="*/ 1467580 w 10930204"/>
              <a:gd name="connsiteY2194" fmla="*/ 3268065 h 6175810"/>
              <a:gd name="connsiteX2195" fmla="*/ 1460514 w 10930204"/>
              <a:gd name="connsiteY2195" fmla="*/ 3274209 h 6175810"/>
              <a:gd name="connsiteX2196" fmla="*/ 1450904 w 10930204"/>
              <a:gd name="connsiteY2196" fmla="*/ 3264817 h 6175810"/>
              <a:gd name="connsiteX2197" fmla="*/ 1456557 w 10930204"/>
              <a:gd name="connsiteY2197" fmla="*/ 3238545 h 6175810"/>
              <a:gd name="connsiteX2198" fmla="*/ 1463199 w 10930204"/>
              <a:gd name="connsiteY2198" fmla="*/ 3235225 h 6175810"/>
              <a:gd name="connsiteX2199" fmla="*/ 782922 w 10930204"/>
              <a:gd name="connsiteY2199" fmla="*/ 3195536 h 6175810"/>
              <a:gd name="connsiteX2200" fmla="*/ 796135 w 10930204"/>
              <a:gd name="connsiteY2200" fmla="*/ 3202598 h 6175810"/>
              <a:gd name="connsiteX2201" fmla="*/ 789069 w 10930204"/>
              <a:gd name="connsiteY2201" fmla="*/ 3208954 h 6175810"/>
              <a:gd name="connsiteX2202" fmla="*/ 775290 w 10930204"/>
              <a:gd name="connsiteY2202" fmla="*/ 3202598 h 6175810"/>
              <a:gd name="connsiteX2203" fmla="*/ 10308865 w 10930204"/>
              <a:gd name="connsiteY2203" fmla="*/ 3175904 h 6175810"/>
              <a:gd name="connsiteX2204" fmla="*/ 10315506 w 10930204"/>
              <a:gd name="connsiteY2204" fmla="*/ 3182330 h 6175810"/>
              <a:gd name="connsiteX2205" fmla="*/ 10301798 w 10930204"/>
              <a:gd name="connsiteY2205" fmla="*/ 3188686 h 6175810"/>
              <a:gd name="connsiteX2206" fmla="*/ 10294732 w 10930204"/>
              <a:gd name="connsiteY2206" fmla="*/ 3182330 h 6175810"/>
              <a:gd name="connsiteX2207" fmla="*/ 10308865 w 10930204"/>
              <a:gd name="connsiteY2207" fmla="*/ 3175904 h 6175810"/>
              <a:gd name="connsiteX2208" fmla="*/ 9627336 w 10930204"/>
              <a:gd name="connsiteY2208" fmla="*/ 3175056 h 6175810"/>
              <a:gd name="connsiteX2209" fmla="*/ 9639985 w 10930204"/>
              <a:gd name="connsiteY2209" fmla="*/ 3184237 h 6175810"/>
              <a:gd name="connsiteX2210" fmla="*/ 9655741 w 10930204"/>
              <a:gd name="connsiteY2210" fmla="*/ 3239605 h 6175810"/>
              <a:gd name="connsiteX2211" fmla="*/ 9660829 w 10930204"/>
              <a:gd name="connsiteY2211" fmla="*/ 3311781 h 6175810"/>
              <a:gd name="connsiteX2212" fmla="*/ 9673266 w 10930204"/>
              <a:gd name="connsiteY2212" fmla="*/ 3337205 h 6175810"/>
              <a:gd name="connsiteX2213" fmla="*/ 9675669 w 10930204"/>
              <a:gd name="connsiteY2213" fmla="*/ 3352106 h 6175810"/>
              <a:gd name="connsiteX2214" fmla="*/ 9660971 w 10930204"/>
              <a:gd name="connsiteY2214" fmla="*/ 3376471 h 6175810"/>
              <a:gd name="connsiteX2215" fmla="*/ 9647899 w 10930204"/>
              <a:gd name="connsiteY2215" fmla="*/ 3376683 h 6175810"/>
              <a:gd name="connsiteX2216" fmla="*/ 9613203 w 10930204"/>
              <a:gd name="connsiteY2216" fmla="*/ 3300552 h 6175810"/>
              <a:gd name="connsiteX2217" fmla="*/ 9613203 w 10930204"/>
              <a:gd name="connsiteY2217" fmla="*/ 3230283 h 6175810"/>
              <a:gd name="connsiteX2218" fmla="*/ 9620269 w 10930204"/>
              <a:gd name="connsiteY2218" fmla="*/ 3182118 h 6175810"/>
              <a:gd name="connsiteX2219" fmla="*/ 9627336 w 10930204"/>
              <a:gd name="connsiteY2219" fmla="*/ 3175056 h 6175810"/>
              <a:gd name="connsiteX2220" fmla="*/ 786101 w 10930204"/>
              <a:gd name="connsiteY2220" fmla="*/ 3151115 h 6175810"/>
              <a:gd name="connsiteX2221" fmla="*/ 793167 w 10930204"/>
              <a:gd name="connsiteY2221" fmla="*/ 3164815 h 6175810"/>
              <a:gd name="connsiteX2222" fmla="*/ 786101 w 10930204"/>
              <a:gd name="connsiteY2222" fmla="*/ 3171878 h 6175810"/>
              <a:gd name="connsiteX2223" fmla="*/ 779672 w 10930204"/>
              <a:gd name="connsiteY2223" fmla="*/ 3158176 h 6175810"/>
              <a:gd name="connsiteX2224" fmla="*/ 786101 w 10930204"/>
              <a:gd name="connsiteY2224" fmla="*/ 3151115 h 6175810"/>
              <a:gd name="connsiteX2225" fmla="*/ 9851906 w 10930204"/>
              <a:gd name="connsiteY2225" fmla="*/ 3129443 h 6175810"/>
              <a:gd name="connsiteX2226" fmla="*/ 9865323 w 10930204"/>
              <a:gd name="connsiteY2226" fmla="*/ 3131764 h 6175810"/>
              <a:gd name="connsiteX2227" fmla="*/ 9895779 w 10930204"/>
              <a:gd name="connsiteY2227" fmla="*/ 3131764 h 6175810"/>
              <a:gd name="connsiteX2228" fmla="*/ 9902844 w 10930204"/>
              <a:gd name="connsiteY2228" fmla="*/ 3138403 h 6175810"/>
              <a:gd name="connsiteX2229" fmla="*/ 9894577 w 10930204"/>
              <a:gd name="connsiteY2229" fmla="*/ 3151539 h 6175810"/>
              <a:gd name="connsiteX2230" fmla="*/ 9878466 w 10930204"/>
              <a:gd name="connsiteY2230" fmla="*/ 3215099 h 6175810"/>
              <a:gd name="connsiteX2231" fmla="*/ 9879597 w 10930204"/>
              <a:gd name="connsiteY2231" fmla="*/ 3229647 h 6175810"/>
              <a:gd name="connsiteX2232" fmla="*/ 9861012 w 10930204"/>
              <a:gd name="connsiteY2232" fmla="*/ 3233319 h 6175810"/>
              <a:gd name="connsiteX2233" fmla="*/ 9845750 w 10930204"/>
              <a:gd name="connsiteY2233" fmla="*/ 3223221 h 6175810"/>
              <a:gd name="connsiteX2234" fmla="*/ 9844690 w 10930204"/>
              <a:gd name="connsiteY2234" fmla="*/ 3171949 h 6175810"/>
              <a:gd name="connsiteX2235" fmla="*/ 9844690 w 10930204"/>
              <a:gd name="connsiteY2235" fmla="*/ 3141369 h 6175810"/>
              <a:gd name="connsiteX2236" fmla="*/ 9851906 w 10930204"/>
              <a:gd name="connsiteY2236" fmla="*/ 3129443 h 6175810"/>
              <a:gd name="connsiteX2237" fmla="*/ 10042189 w 10930204"/>
              <a:gd name="connsiteY2237" fmla="*/ 3114250 h 6175810"/>
              <a:gd name="connsiteX2238" fmla="*/ 10048760 w 10930204"/>
              <a:gd name="connsiteY2238" fmla="*/ 3120958 h 6175810"/>
              <a:gd name="connsiteX2239" fmla="*/ 10049396 w 10930204"/>
              <a:gd name="connsiteY2239" fmla="*/ 3161072 h 6175810"/>
              <a:gd name="connsiteX2240" fmla="*/ 10048831 w 10930204"/>
              <a:gd name="connsiteY2240" fmla="*/ 3180917 h 6175810"/>
              <a:gd name="connsiteX2241" fmla="*/ 10035900 w 10930204"/>
              <a:gd name="connsiteY2241" fmla="*/ 3188968 h 6175810"/>
              <a:gd name="connsiteX2242" fmla="*/ 10029257 w 10930204"/>
              <a:gd name="connsiteY2242" fmla="*/ 3182330 h 6175810"/>
              <a:gd name="connsiteX2243" fmla="*/ 10029257 w 10930204"/>
              <a:gd name="connsiteY2243" fmla="*/ 3122159 h 6175810"/>
              <a:gd name="connsiteX2244" fmla="*/ 10042189 w 10930204"/>
              <a:gd name="connsiteY2244" fmla="*/ 3114250 h 6175810"/>
              <a:gd name="connsiteX2245" fmla="*/ 9836415 w 10930204"/>
              <a:gd name="connsiteY2245" fmla="*/ 3113640 h 6175810"/>
              <a:gd name="connsiteX2246" fmla="*/ 9844409 w 10930204"/>
              <a:gd name="connsiteY2246" fmla="*/ 3122229 h 6175810"/>
              <a:gd name="connsiteX2247" fmla="*/ 9844409 w 10930204"/>
              <a:gd name="connsiteY2247" fmla="*/ 3130845 h 6175810"/>
              <a:gd name="connsiteX2248" fmla="*/ 9835576 w 10930204"/>
              <a:gd name="connsiteY2248" fmla="*/ 3131199 h 6175810"/>
              <a:gd name="connsiteX2249" fmla="*/ 9826672 w 10930204"/>
              <a:gd name="connsiteY2249" fmla="*/ 3119405 h 6175810"/>
              <a:gd name="connsiteX2250" fmla="*/ 9836415 w 10930204"/>
              <a:gd name="connsiteY2250" fmla="*/ 3113640 h 6175810"/>
              <a:gd name="connsiteX2251" fmla="*/ 497947 w 10930204"/>
              <a:gd name="connsiteY2251" fmla="*/ 3070041 h 6175810"/>
              <a:gd name="connsiteX2252" fmla="*/ 507839 w 10930204"/>
              <a:gd name="connsiteY2252" fmla="*/ 3081694 h 6175810"/>
              <a:gd name="connsiteX2253" fmla="*/ 501338 w 10930204"/>
              <a:gd name="connsiteY2253" fmla="*/ 3087978 h 6175810"/>
              <a:gd name="connsiteX2254" fmla="*/ 489325 w 10930204"/>
              <a:gd name="connsiteY2254" fmla="*/ 3078728 h 6175810"/>
              <a:gd name="connsiteX2255" fmla="*/ 490100 w 10930204"/>
              <a:gd name="connsiteY2255" fmla="*/ 3070074 h 6175810"/>
              <a:gd name="connsiteX2256" fmla="*/ 497947 w 10930204"/>
              <a:gd name="connsiteY2256" fmla="*/ 3070041 h 6175810"/>
              <a:gd name="connsiteX2257" fmla="*/ 9813740 w 10930204"/>
              <a:gd name="connsiteY2257" fmla="*/ 3069830 h 6175810"/>
              <a:gd name="connsiteX2258" fmla="*/ 9820171 w 10930204"/>
              <a:gd name="connsiteY2258" fmla="*/ 3076538 h 6175810"/>
              <a:gd name="connsiteX2259" fmla="*/ 9813740 w 10930204"/>
              <a:gd name="connsiteY2259" fmla="*/ 3090238 h 6175810"/>
              <a:gd name="connsiteX2260" fmla="*/ 9806674 w 10930204"/>
              <a:gd name="connsiteY2260" fmla="*/ 3082965 h 6175810"/>
              <a:gd name="connsiteX2261" fmla="*/ 468551 w 10930204"/>
              <a:gd name="connsiteY2261" fmla="*/ 3049352 h 6175810"/>
              <a:gd name="connsiteX2262" fmla="*/ 489043 w 10930204"/>
              <a:gd name="connsiteY2262" fmla="*/ 3069830 h 6175810"/>
              <a:gd name="connsiteX2263" fmla="*/ 468551 w 10930204"/>
              <a:gd name="connsiteY2263" fmla="*/ 3049352 h 6175810"/>
              <a:gd name="connsiteX2264" fmla="*/ 456353 w 10930204"/>
              <a:gd name="connsiteY2264" fmla="*/ 3010528 h 6175810"/>
              <a:gd name="connsiteX2265" fmla="*/ 468012 w 10930204"/>
              <a:gd name="connsiteY2265" fmla="*/ 3020904 h 6175810"/>
              <a:gd name="connsiteX2266" fmla="*/ 468012 w 10930204"/>
              <a:gd name="connsiteY2266" fmla="*/ 3049140 h 6175810"/>
              <a:gd name="connsiteX2267" fmla="*/ 459392 w 10930204"/>
              <a:gd name="connsiteY2267" fmla="*/ 3049140 h 6175810"/>
              <a:gd name="connsiteX2268" fmla="*/ 450065 w 10930204"/>
              <a:gd name="connsiteY2268" fmla="*/ 3016955 h 6175810"/>
              <a:gd name="connsiteX2269" fmla="*/ 456353 w 10930204"/>
              <a:gd name="connsiteY2269" fmla="*/ 3010528 h 6175810"/>
              <a:gd name="connsiteX2270" fmla="*/ 9650159 w 10930204"/>
              <a:gd name="connsiteY2270" fmla="*/ 2999303 h 6175810"/>
              <a:gd name="connsiteX2271" fmla="*/ 9659770 w 10930204"/>
              <a:gd name="connsiteY2271" fmla="*/ 3033819 h 6175810"/>
              <a:gd name="connsiteX2272" fmla="*/ 9650159 w 10930204"/>
              <a:gd name="connsiteY2272" fmla="*/ 3049352 h 6175810"/>
              <a:gd name="connsiteX2273" fmla="*/ 9640621 w 10930204"/>
              <a:gd name="connsiteY2273" fmla="*/ 3033819 h 6175810"/>
              <a:gd name="connsiteX2274" fmla="*/ 9650159 w 10930204"/>
              <a:gd name="connsiteY2274" fmla="*/ 2999303 h 6175810"/>
              <a:gd name="connsiteX2275" fmla="*/ 9588543 w 10930204"/>
              <a:gd name="connsiteY2275" fmla="*/ 2990374 h 6175810"/>
              <a:gd name="connsiteX2276" fmla="*/ 9615466 w 10930204"/>
              <a:gd name="connsiteY2276" fmla="*/ 3016107 h 6175810"/>
              <a:gd name="connsiteX2277" fmla="*/ 9615466 w 10930204"/>
              <a:gd name="connsiteY2277" fmla="*/ 3103585 h 6175810"/>
              <a:gd name="connsiteX2278" fmla="*/ 9599072 w 10930204"/>
              <a:gd name="connsiteY2278" fmla="*/ 3110648 h 6175810"/>
              <a:gd name="connsiteX2279" fmla="*/ 9557947 w 10930204"/>
              <a:gd name="connsiteY2279" fmla="*/ 3075973 h 6175810"/>
              <a:gd name="connsiteX2280" fmla="*/ 9558089 w 10930204"/>
              <a:gd name="connsiteY2280" fmla="*/ 3054718 h 6175810"/>
              <a:gd name="connsiteX2281" fmla="*/ 9561198 w 10930204"/>
              <a:gd name="connsiteY2281" fmla="*/ 3016955 h 6175810"/>
              <a:gd name="connsiteX2282" fmla="*/ 9588543 w 10930204"/>
              <a:gd name="connsiteY2282" fmla="*/ 2990374 h 6175810"/>
              <a:gd name="connsiteX2283" fmla="*/ 5198016 w 10930204"/>
              <a:gd name="connsiteY2283" fmla="*/ 2988206 h 6175810"/>
              <a:gd name="connsiteX2284" fmla="*/ 5206494 w 10930204"/>
              <a:gd name="connsiteY2284" fmla="*/ 2988206 h 6175810"/>
              <a:gd name="connsiteX2285" fmla="*/ 5216388 w 10930204"/>
              <a:gd name="connsiteY2285" fmla="*/ 2999856 h 6175810"/>
              <a:gd name="connsiteX2286" fmla="*/ 5216387 w 10930204"/>
              <a:gd name="connsiteY2286" fmla="*/ 2999856 h 6175810"/>
              <a:gd name="connsiteX2287" fmla="*/ 5209888 w 10930204"/>
              <a:gd name="connsiteY2287" fmla="*/ 3006144 h 6175810"/>
              <a:gd name="connsiteX2288" fmla="*/ 5197804 w 10930204"/>
              <a:gd name="connsiteY2288" fmla="*/ 2996892 h 6175810"/>
              <a:gd name="connsiteX2289" fmla="*/ 5198016 w 10930204"/>
              <a:gd name="connsiteY2289" fmla="*/ 2988206 h 6175810"/>
              <a:gd name="connsiteX2290" fmla="*/ 9844681 w 10930204"/>
              <a:gd name="connsiteY2290" fmla="*/ 2987918 h 6175810"/>
              <a:gd name="connsiteX2291" fmla="*/ 9844690 w 10930204"/>
              <a:gd name="connsiteY2291" fmla="*/ 2997537 h 6175810"/>
              <a:gd name="connsiteX2292" fmla="*/ 9844195 w 10930204"/>
              <a:gd name="connsiteY2292" fmla="*/ 3016387 h 6175810"/>
              <a:gd name="connsiteX2293" fmla="*/ 9832678 w 10930204"/>
              <a:gd name="connsiteY2293" fmla="*/ 3027117 h 6175810"/>
              <a:gd name="connsiteX2294" fmla="*/ 9824694 w 10930204"/>
              <a:gd name="connsiteY2294" fmla="*/ 3011518 h 6175810"/>
              <a:gd name="connsiteX2295" fmla="*/ 9828439 w 10930204"/>
              <a:gd name="connsiteY2295" fmla="*/ 2994289 h 6175810"/>
              <a:gd name="connsiteX2296" fmla="*/ 9835505 w 10930204"/>
              <a:gd name="connsiteY2296" fmla="*/ 2988147 h 6175810"/>
              <a:gd name="connsiteX2297" fmla="*/ 9844681 w 10930204"/>
              <a:gd name="connsiteY2297" fmla="*/ 2987918 h 6175810"/>
              <a:gd name="connsiteX2298" fmla="*/ 650309 w 10930204"/>
              <a:gd name="connsiteY2298" fmla="*/ 2975442 h 6175810"/>
              <a:gd name="connsiteX2299" fmla="*/ 658810 w 10930204"/>
              <a:gd name="connsiteY2299" fmla="*/ 2979435 h 6175810"/>
              <a:gd name="connsiteX2300" fmla="*/ 662615 w 10930204"/>
              <a:gd name="connsiteY2300" fmla="*/ 2983051 h 6175810"/>
              <a:gd name="connsiteX2301" fmla="*/ 652830 w 10930204"/>
              <a:gd name="connsiteY2301" fmla="*/ 2979990 h 6175810"/>
              <a:gd name="connsiteX2302" fmla="*/ 641948 w 10930204"/>
              <a:gd name="connsiteY2302" fmla="*/ 2971513 h 6175810"/>
              <a:gd name="connsiteX2303" fmla="*/ 650251 w 10930204"/>
              <a:gd name="connsiteY2303" fmla="*/ 2975341 h 6175810"/>
              <a:gd name="connsiteX2304" fmla="*/ 650309 w 10930204"/>
              <a:gd name="connsiteY2304" fmla="*/ 2975442 h 6175810"/>
              <a:gd name="connsiteX2305" fmla="*/ 10016963 w 10930204"/>
              <a:gd name="connsiteY2305" fmla="*/ 2970938 h 6175810"/>
              <a:gd name="connsiteX2306" fmla="*/ 10025018 w 10930204"/>
              <a:gd name="connsiteY2306" fmla="*/ 2974755 h 6175810"/>
              <a:gd name="connsiteX2307" fmla="*/ 10028552 w 10930204"/>
              <a:gd name="connsiteY2307" fmla="*/ 3013142 h 6175810"/>
              <a:gd name="connsiteX2308" fmla="*/ 10045510 w 10930204"/>
              <a:gd name="connsiteY2308" fmla="*/ 3056554 h 6175810"/>
              <a:gd name="connsiteX2309" fmla="*/ 10038444 w 10930204"/>
              <a:gd name="connsiteY2309" fmla="*/ 3069194 h 6175810"/>
              <a:gd name="connsiteX2310" fmla="*/ 10018730 w 10930204"/>
              <a:gd name="connsiteY2310" fmla="*/ 3069194 h 6175810"/>
              <a:gd name="connsiteX2311" fmla="*/ 10011663 w 10930204"/>
              <a:gd name="connsiteY2311" fmla="*/ 3062485 h 6175810"/>
              <a:gd name="connsiteX2312" fmla="*/ 9988557 w 10930204"/>
              <a:gd name="connsiteY2312" fmla="*/ 2982315 h 6175810"/>
              <a:gd name="connsiteX2313" fmla="*/ 10016963 w 10930204"/>
              <a:gd name="connsiteY2313" fmla="*/ 2970938 h 6175810"/>
              <a:gd name="connsiteX2314" fmla="*/ 10225555 w 10930204"/>
              <a:gd name="connsiteY2314" fmla="*/ 2970022 h 6175810"/>
              <a:gd name="connsiteX2315" fmla="*/ 10232267 w 10930204"/>
              <a:gd name="connsiteY2315" fmla="*/ 2977084 h 6175810"/>
              <a:gd name="connsiteX2316" fmla="*/ 10246400 w 10930204"/>
              <a:gd name="connsiteY2316" fmla="*/ 3032977 h 6175810"/>
              <a:gd name="connsiteX2317" fmla="*/ 10254102 w 10930204"/>
              <a:gd name="connsiteY2317" fmla="*/ 3090026 h 6175810"/>
              <a:gd name="connsiteX2318" fmla="*/ 10254102 w 10930204"/>
              <a:gd name="connsiteY2318" fmla="*/ 3120888 h 6175810"/>
              <a:gd name="connsiteX2319" fmla="*/ 10243645 w 10930204"/>
              <a:gd name="connsiteY2319" fmla="*/ 3130987 h 6175810"/>
              <a:gd name="connsiteX2320" fmla="*/ 10236579 w 10930204"/>
              <a:gd name="connsiteY2320" fmla="*/ 3123925 h 6175810"/>
              <a:gd name="connsiteX2321" fmla="*/ 10222446 w 10930204"/>
              <a:gd name="connsiteY2321" fmla="*/ 3048010 h 6175810"/>
              <a:gd name="connsiteX2322" fmla="*/ 10213542 w 10930204"/>
              <a:gd name="connsiteY2322" fmla="*/ 2980616 h 6175810"/>
              <a:gd name="connsiteX2323" fmla="*/ 10225555 w 10930204"/>
              <a:gd name="connsiteY2323" fmla="*/ 2970022 h 6175810"/>
              <a:gd name="connsiteX2324" fmla="*/ 9856561 w 10930204"/>
              <a:gd name="connsiteY2324" fmla="*/ 2969212 h 6175810"/>
              <a:gd name="connsiteX2325" fmla="*/ 9862921 w 10930204"/>
              <a:gd name="connsiteY2325" fmla="*/ 2975638 h 6175810"/>
              <a:gd name="connsiteX2326" fmla="*/ 9853594 w 10930204"/>
              <a:gd name="connsiteY2326" fmla="*/ 2987713 h 6175810"/>
              <a:gd name="connsiteX2327" fmla="*/ 9844974 w 10930204"/>
              <a:gd name="connsiteY2327" fmla="*/ 2987713 h 6175810"/>
              <a:gd name="connsiteX2328" fmla="*/ 9844974 w 10930204"/>
              <a:gd name="connsiteY2328" fmla="*/ 2979097 h 6175810"/>
              <a:gd name="connsiteX2329" fmla="*/ 5185377 w 10930204"/>
              <a:gd name="connsiteY2329" fmla="*/ 2948888 h 6175810"/>
              <a:gd name="connsiteX2330" fmla="*/ 5197034 w 10930204"/>
              <a:gd name="connsiteY2330" fmla="*/ 2959197 h 6175810"/>
              <a:gd name="connsiteX2331" fmla="*/ 5197034 w 10930204"/>
              <a:gd name="connsiteY2331" fmla="*/ 2987441 h 6175810"/>
              <a:gd name="connsiteX2332" fmla="*/ 5188414 w 10930204"/>
              <a:gd name="connsiteY2332" fmla="*/ 2987512 h 6175810"/>
              <a:gd name="connsiteX2333" fmla="*/ 5179016 w 10930204"/>
              <a:gd name="connsiteY2333" fmla="*/ 2955316 h 6175810"/>
              <a:gd name="connsiteX2334" fmla="*/ 5185377 w 10930204"/>
              <a:gd name="connsiteY2334" fmla="*/ 2948888 h 6175810"/>
              <a:gd name="connsiteX2335" fmla="*/ 414426 w 10930204"/>
              <a:gd name="connsiteY2335" fmla="*/ 2929527 h 6175810"/>
              <a:gd name="connsiteX2336" fmla="*/ 427639 w 10930204"/>
              <a:gd name="connsiteY2336" fmla="*/ 2936587 h 6175810"/>
              <a:gd name="connsiteX2337" fmla="*/ 420926 w 10930204"/>
              <a:gd name="connsiteY2337" fmla="*/ 2943013 h 6175810"/>
              <a:gd name="connsiteX2338" fmla="*/ 406795 w 10930204"/>
              <a:gd name="connsiteY2338" fmla="*/ 2936587 h 6175810"/>
              <a:gd name="connsiteX2339" fmla="*/ 9797206 w 10930204"/>
              <a:gd name="connsiteY2339" fmla="*/ 2910457 h 6175810"/>
              <a:gd name="connsiteX2340" fmla="*/ 9804272 w 10930204"/>
              <a:gd name="connsiteY2340" fmla="*/ 2916883 h 6175810"/>
              <a:gd name="connsiteX2341" fmla="*/ 9790564 w 10930204"/>
              <a:gd name="connsiteY2341" fmla="*/ 2923947 h 6175810"/>
              <a:gd name="connsiteX2342" fmla="*/ 9783498 w 10930204"/>
              <a:gd name="connsiteY2342" fmla="*/ 2916883 h 6175810"/>
              <a:gd name="connsiteX2343" fmla="*/ 9797206 w 10930204"/>
              <a:gd name="connsiteY2343" fmla="*/ 2910457 h 6175810"/>
              <a:gd name="connsiteX2344" fmla="*/ 10205911 w 10930204"/>
              <a:gd name="connsiteY2344" fmla="*/ 2909552 h 6175810"/>
              <a:gd name="connsiteX2345" fmla="*/ 10213118 w 10930204"/>
              <a:gd name="connsiteY2345" fmla="*/ 2926009 h 6175810"/>
              <a:gd name="connsiteX2346" fmla="*/ 10199834 w 10930204"/>
              <a:gd name="connsiteY2346" fmla="*/ 2943168 h 6175810"/>
              <a:gd name="connsiteX2347" fmla="*/ 10199269 w 10930204"/>
              <a:gd name="connsiteY2347" fmla="*/ 2909978 h 6175810"/>
              <a:gd name="connsiteX2348" fmla="*/ 10205911 w 10930204"/>
              <a:gd name="connsiteY2348" fmla="*/ 2909552 h 6175810"/>
              <a:gd name="connsiteX2349" fmla="*/ 9977392 w 10930204"/>
              <a:gd name="connsiteY2349" fmla="*/ 2906953 h 6175810"/>
              <a:gd name="connsiteX2350" fmla="*/ 10004809 w 10930204"/>
              <a:gd name="connsiteY2350" fmla="*/ 2940493 h 6175810"/>
              <a:gd name="connsiteX2351" fmla="*/ 9997743 w 10930204"/>
              <a:gd name="connsiteY2351" fmla="*/ 2946709 h 6175810"/>
              <a:gd name="connsiteX2352" fmla="*/ 9971598 w 10930204"/>
              <a:gd name="connsiteY2352" fmla="*/ 2940138 h 6175810"/>
              <a:gd name="connsiteX2353" fmla="*/ 9970821 w 10930204"/>
              <a:gd name="connsiteY2353" fmla="*/ 2913517 h 6175810"/>
              <a:gd name="connsiteX2354" fmla="*/ 9977392 w 10930204"/>
              <a:gd name="connsiteY2354" fmla="*/ 2906953 h 6175810"/>
              <a:gd name="connsiteX2355" fmla="*/ 550757 w 10930204"/>
              <a:gd name="connsiteY2355" fmla="*/ 2906166 h 6175810"/>
              <a:gd name="connsiteX2356" fmla="*/ 570453 w 10930204"/>
              <a:gd name="connsiteY2356" fmla="*/ 2918003 h 6175810"/>
              <a:gd name="connsiteX2357" fmla="*/ 570754 w 10930204"/>
              <a:gd name="connsiteY2357" fmla="*/ 2919514 h 6175810"/>
              <a:gd name="connsiteX2358" fmla="*/ 570966 w 10930204"/>
              <a:gd name="connsiteY2358" fmla="*/ 2947053 h 6175810"/>
              <a:gd name="connsiteX2359" fmla="*/ 551477 w 10930204"/>
              <a:gd name="connsiteY2359" fmla="*/ 2934877 h 6175810"/>
              <a:gd name="connsiteX2360" fmla="*/ 551252 w 10930204"/>
              <a:gd name="connsiteY2360" fmla="*/ 2933706 h 6175810"/>
              <a:gd name="connsiteX2361" fmla="*/ 550757 w 10930204"/>
              <a:gd name="connsiteY2361" fmla="*/ 2906166 h 6175810"/>
              <a:gd name="connsiteX2362" fmla="*/ 542207 w 10930204"/>
              <a:gd name="connsiteY2362" fmla="*/ 2888621 h 6175810"/>
              <a:gd name="connsiteX2363" fmla="*/ 550236 w 10930204"/>
              <a:gd name="connsiteY2363" fmla="*/ 2897186 h 6175810"/>
              <a:gd name="connsiteX2364" fmla="*/ 550236 w 10930204"/>
              <a:gd name="connsiteY2364" fmla="*/ 2906151 h 6175810"/>
              <a:gd name="connsiteX2365" fmla="*/ 541333 w 10930204"/>
              <a:gd name="connsiteY2365" fmla="*/ 2906151 h 6175810"/>
              <a:gd name="connsiteX2366" fmla="*/ 532430 w 10930204"/>
              <a:gd name="connsiteY2366" fmla="*/ 2894357 h 6175810"/>
              <a:gd name="connsiteX2367" fmla="*/ 542207 w 10930204"/>
              <a:gd name="connsiteY2367" fmla="*/ 2888621 h 6175810"/>
              <a:gd name="connsiteX2368" fmla="*/ 10561478 w 10930204"/>
              <a:gd name="connsiteY2368" fmla="*/ 2886025 h 6175810"/>
              <a:gd name="connsiteX2369" fmla="*/ 10570028 w 10930204"/>
              <a:gd name="connsiteY2369" fmla="*/ 2886025 h 6175810"/>
              <a:gd name="connsiteX2370" fmla="*/ 10579992 w 10930204"/>
              <a:gd name="connsiteY2370" fmla="*/ 2897536 h 6175810"/>
              <a:gd name="connsiteX2371" fmla="*/ 10573491 w 10930204"/>
              <a:gd name="connsiteY2371" fmla="*/ 2903891 h 6175810"/>
              <a:gd name="connsiteX2372" fmla="*/ 10561478 w 10930204"/>
              <a:gd name="connsiteY2372" fmla="*/ 2894567 h 6175810"/>
              <a:gd name="connsiteX2373" fmla="*/ 10561478 w 10930204"/>
              <a:gd name="connsiteY2373" fmla="*/ 2886025 h 6175810"/>
              <a:gd name="connsiteX2374" fmla="*/ 9742585 w 10930204"/>
              <a:gd name="connsiteY2374" fmla="*/ 2886025 h 6175810"/>
              <a:gd name="connsiteX2375" fmla="*/ 9751205 w 10930204"/>
              <a:gd name="connsiteY2375" fmla="*/ 2886025 h 6175810"/>
              <a:gd name="connsiteX2376" fmla="*/ 9761097 w 10930204"/>
              <a:gd name="connsiteY2376" fmla="*/ 2897537 h 6175810"/>
              <a:gd name="connsiteX2377" fmla="*/ 9754667 w 10930204"/>
              <a:gd name="connsiteY2377" fmla="*/ 2903891 h 6175810"/>
              <a:gd name="connsiteX2378" fmla="*/ 9742585 w 10930204"/>
              <a:gd name="connsiteY2378" fmla="*/ 2894570 h 6175810"/>
              <a:gd name="connsiteX2379" fmla="*/ 9742585 w 10930204"/>
              <a:gd name="connsiteY2379" fmla="*/ 2886025 h 6175810"/>
              <a:gd name="connsiteX2380" fmla="*/ 9734062 w 10930204"/>
              <a:gd name="connsiteY2380" fmla="*/ 2868165 h 6175810"/>
              <a:gd name="connsiteX2381" fmla="*/ 9742090 w 10930204"/>
              <a:gd name="connsiteY2381" fmla="*/ 2876703 h 6175810"/>
              <a:gd name="connsiteX2382" fmla="*/ 9742090 w 10930204"/>
              <a:gd name="connsiteY2382" fmla="*/ 2885317 h 6175810"/>
              <a:gd name="connsiteX2383" fmla="*/ 9733186 w 10930204"/>
              <a:gd name="connsiteY2383" fmla="*/ 2885672 h 6175810"/>
              <a:gd name="connsiteX2384" fmla="*/ 9724284 w 10930204"/>
              <a:gd name="connsiteY2384" fmla="*/ 2873877 h 6175810"/>
              <a:gd name="connsiteX2385" fmla="*/ 9734062 w 10930204"/>
              <a:gd name="connsiteY2385" fmla="*/ 2868165 h 6175810"/>
              <a:gd name="connsiteX2386" fmla="*/ 375893 w 10930204"/>
              <a:gd name="connsiteY2386" fmla="*/ 2845377 h 6175810"/>
              <a:gd name="connsiteX2387" fmla="*/ 386139 w 10930204"/>
              <a:gd name="connsiteY2387" fmla="*/ 2859497 h 6175810"/>
              <a:gd name="connsiteX2388" fmla="*/ 402390 w 10930204"/>
              <a:gd name="connsiteY2388" fmla="*/ 2892058 h 6175810"/>
              <a:gd name="connsiteX2389" fmla="*/ 388259 w 10930204"/>
              <a:gd name="connsiteY2389" fmla="*/ 2906603 h 6175810"/>
              <a:gd name="connsiteX2390" fmla="*/ 366495 w 10930204"/>
              <a:gd name="connsiteY2390" fmla="*/ 2893256 h 6175810"/>
              <a:gd name="connsiteX2391" fmla="*/ 366283 w 10930204"/>
              <a:gd name="connsiteY2391" fmla="*/ 2863454 h 6175810"/>
              <a:gd name="connsiteX2392" fmla="*/ 375893 w 10930204"/>
              <a:gd name="connsiteY2392" fmla="*/ 2845377 h 6175810"/>
              <a:gd name="connsiteX2393" fmla="*/ 10202166 w 10930204"/>
              <a:gd name="connsiteY2393" fmla="*/ 2845362 h 6175810"/>
              <a:gd name="connsiteX2394" fmla="*/ 10212976 w 10930204"/>
              <a:gd name="connsiteY2394" fmla="*/ 2858990 h 6175810"/>
              <a:gd name="connsiteX2395" fmla="*/ 10213189 w 10930204"/>
              <a:gd name="connsiteY2395" fmla="*/ 2868383 h 6175810"/>
              <a:gd name="connsiteX2396" fmla="*/ 10204780 w 10930204"/>
              <a:gd name="connsiteY2396" fmla="*/ 2883145 h 6175810"/>
              <a:gd name="connsiteX2397" fmla="*/ 10192222 w 10930204"/>
              <a:gd name="connsiteY2397" fmla="*/ 2867604 h 6175810"/>
              <a:gd name="connsiteX2398" fmla="*/ 10193121 w 10930204"/>
              <a:gd name="connsiteY2398" fmla="*/ 2863935 h 6175810"/>
              <a:gd name="connsiteX2399" fmla="*/ 10202166 w 10930204"/>
              <a:gd name="connsiteY2399" fmla="*/ 2845362 h 6175810"/>
              <a:gd name="connsiteX2400" fmla="*/ 10184456 w 10930204"/>
              <a:gd name="connsiteY2400" fmla="*/ 2827216 h 6175810"/>
              <a:gd name="connsiteX2401" fmla="*/ 10192484 w 10930204"/>
              <a:gd name="connsiteY2401" fmla="*/ 2835740 h 6175810"/>
              <a:gd name="connsiteX2402" fmla="*/ 10192484 w 10930204"/>
              <a:gd name="connsiteY2402" fmla="*/ 2844429 h 6175810"/>
              <a:gd name="connsiteX2403" fmla="*/ 10183582 w 10930204"/>
              <a:gd name="connsiteY2403" fmla="*/ 2844782 h 6175810"/>
              <a:gd name="connsiteX2404" fmla="*/ 10174678 w 10930204"/>
              <a:gd name="connsiteY2404" fmla="*/ 2832990 h 6175810"/>
              <a:gd name="connsiteX2405" fmla="*/ 10184456 w 10930204"/>
              <a:gd name="connsiteY2405" fmla="*/ 2827216 h 6175810"/>
              <a:gd name="connsiteX2406" fmla="*/ 9546711 w 10930204"/>
              <a:gd name="connsiteY2406" fmla="*/ 2805340 h 6175810"/>
              <a:gd name="connsiteX2407" fmla="*/ 9553778 w 10930204"/>
              <a:gd name="connsiteY2407" fmla="*/ 2809857 h 6175810"/>
              <a:gd name="connsiteX2408" fmla="*/ 9567910 w 10930204"/>
              <a:gd name="connsiteY2408" fmla="*/ 2865367 h 6175810"/>
              <a:gd name="connsiteX2409" fmla="*/ 9596175 w 10930204"/>
              <a:gd name="connsiteY2409" fmla="*/ 2915719 h 6175810"/>
              <a:gd name="connsiteX2410" fmla="*/ 9598718 w 10930204"/>
              <a:gd name="connsiteY2410" fmla="*/ 2954632 h 6175810"/>
              <a:gd name="connsiteX2411" fmla="*/ 9593560 w 10930204"/>
              <a:gd name="connsiteY2411" fmla="*/ 2962541 h 6175810"/>
              <a:gd name="connsiteX2412" fmla="*/ 9578863 w 10930204"/>
              <a:gd name="connsiteY2412" fmla="*/ 2958022 h 6175810"/>
              <a:gd name="connsiteX2413" fmla="*/ 9557664 w 10930204"/>
              <a:gd name="connsiteY2413" fmla="*/ 2915649 h 6175810"/>
              <a:gd name="connsiteX2414" fmla="*/ 9537384 w 10930204"/>
              <a:gd name="connsiteY2414" fmla="*/ 2834504 h 6175810"/>
              <a:gd name="connsiteX2415" fmla="*/ 9539645 w 10930204"/>
              <a:gd name="connsiteY2415" fmla="*/ 2812402 h 6175810"/>
              <a:gd name="connsiteX2416" fmla="*/ 9546711 w 10930204"/>
              <a:gd name="connsiteY2416" fmla="*/ 2805340 h 6175810"/>
              <a:gd name="connsiteX2417" fmla="*/ 9606067 w 10930204"/>
              <a:gd name="connsiteY2417" fmla="*/ 2766885 h 6175810"/>
              <a:gd name="connsiteX2418" fmla="*/ 9619845 w 10930204"/>
              <a:gd name="connsiteY2418" fmla="*/ 2773312 h 6175810"/>
              <a:gd name="connsiteX2419" fmla="*/ 9612214 w 10930204"/>
              <a:gd name="connsiteY2419" fmla="*/ 2780378 h 6175810"/>
              <a:gd name="connsiteX2420" fmla="*/ 9599001 w 10930204"/>
              <a:gd name="connsiteY2420" fmla="*/ 2773312 h 6175810"/>
              <a:gd name="connsiteX2421" fmla="*/ 9606067 w 10930204"/>
              <a:gd name="connsiteY2421" fmla="*/ 2766885 h 6175810"/>
              <a:gd name="connsiteX2422" fmla="*/ 10485729 w 10930204"/>
              <a:gd name="connsiteY2422" fmla="*/ 2746147 h 6175810"/>
              <a:gd name="connsiteX2423" fmla="*/ 10492795 w 10930204"/>
              <a:gd name="connsiteY2423" fmla="*/ 2746147 h 6175810"/>
              <a:gd name="connsiteX2424" fmla="*/ 10499861 w 10930204"/>
              <a:gd name="connsiteY2424" fmla="*/ 2773194 h 6175810"/>
              <a:gd name="connsiteX2425" fmla="*/ 10492795 w 10930204"/>
              <a:gd name="connsiteY2425" fmla="*/ 2800170 h 6175810"/>
              <a:gd name="connsiteX2426" fmla="*/ 10485729 w 10930204"/>
              <a:gd name="connsiteY2426" fmla="*/ 2800170 h 6175810"/>
              <a:gd name="connsiteX2427" fmla="*/ 10485729 w 10930204"/>
              <a:gd name="connsiteY2427" fmla="*/ 2746147 h 6175810"/>
              <a:gd name="connsiteX2428" fmla="*/ 10389163 w 10930204"/>
              <a:gd name="connsiteY2428" fmla="*/ 2745404 h 6175810"/>
              <a:gd name="connsiteX2429" fmla="*/ 10397192 w 10930204"/>
              <a:gd name="connsiteY2429" fmla="*/ 2753963 h 6175810"/>
              <a:gd name="connsiteX2430" fmla="*/ 10397192 w 10930204"/>
              <a:gd name="connsiteY2430" fmla="*/ 2762578 h 6175810"/>
              <a:gd name="connsiteX2431" fmla="*/ 10388288 w 10930204"/>
              <a:gd name="connsiteY2431" fmla="*/ 2762930 h 6175810"/>
              <a:gd name="connsiteX2432" fmla="*/ 10379385 w 10930204"/>
              <a:gd name="connsiteY2432" fmla="*/ 2751136 h 6175810"/>
              <a:gd name="connsiteX2433" fmla="*/ 10389163 w 10930204"/>
              <a:gd name="connsiteY2433" fmla="*/ 2745404 h 6175810"/>
              <a:gd name="connsiteX2434" fmla="*/ 10159062 w 10930204"/>
              <a:gd name="connsiteY2434" fmla="*/ 2704455 h 6175810"/>
              <a:gd name="connsiteX2435" fmla="*/ 10172205 w 10930204"/>
              <a:gd name="connsiteY2435" fmla="*/ 2711519 h 6175810"/>
              <a:gd name="connsiteX2436" fmla="*/ 10165139 w 10930204"/>
              <a:gd name="connsiteY2436" fmla="*/ 2717945 h 6175810"/>
              <a:gd name="connsiteX2437" fmla="*/ 10151431 w 10930204"/>
              <a:gd name="connsiteY2437" fmla="*/ 2711518 h 6175810"/>
              <a:gd name="connsiteX2438" fmla="*/ 10461987 w 10930204"/>
              <a:gd name="connsiteY2438" fmla="*/ 2701503 h 6175810"/>
              <a:gd name="connsiteX2439" fmla="*/ 10476756 w 10930204"/>
              <a:gd name="connsiteY2439" fmla="*/ 2709909 h 6175810"/>
              <a:gd name="connsiteX2440" fmla="*/ 10461269 w 10930204"/>
              <a:gd name="connsiteY2440" fmla="*/ 2722536 h 6175810"/>
              <a:gd name="connsiteX2441" fmla="*/ 10457535 w 10930204"/>
              <a:gd name="connsiteY2441" fmla="*/ 2721632 h 6175810"/>
              <a:gd name="connsiteX2442" fmla="*/ 10438951 w 10930204"/>
              <a:gd name="connsiteY2442" fmla="*/ 2712592 h 6175810"/>
              <a:gd name="connsiteX2443" fmla="*/ 10452589 w 10930204"/>
              <a:gd name="connsiteY2443" fmla="*/ 2701786 h 6175810"/>
              <a:gd name="connsiteX2444" fmla="*/ 10461987 w 10930204"/>
              <a:gd name="connsiteY2444" fmla="*/ 2701503 h 6175810"/>
              <a:gd name="connsiteX2445" fmla="*/ 9590501 w 10930204"/>
              <a:gd name="connsiteY2445" fmla="*/ 2642358 h 6175810"/>
              <a:gd name="connsiteX2446" fmla="*/ 9603806 w 10930204"/>
              <a:gd name="connsiteY2446" fmla="*/ 2655559 h 6175810"/>
              <a:gd name="connsiteX2447" fmla="*/ 9632071 w 10930204"/>
              <a:gd name="connsiteY2447" fmla="*/ 2704279 h 6175810"/>
              <a:gd name="connsiteX2448" fmla="*/ 9641327 w 10930204"/>
              <a:gd name="connsiteY2448" fmla="*/ 2713180 h 6175810"/>
              <a:gd name="connsiteX2449" fmla="*/ 9641326 w 10930204"/>
              <a:gd name="connsiteY2449" fmla="*/ 2713180 h 6175810"/>
              <a:gd name="connsiteX2450" fmla="*/ 9611437 w 10930204"/>
              <a:gd name="connsiteY2450" fmla="*/ 2739241 h 6175810"/>
              <a:gd name="connsiteX2451" fmla="*/ 9597305 w 10930204"/>
              <a:gd name="connsiteY2451" fmla="*/ 2730906 h 6175810"/>
              <a:gd name="connsiteX2452" fmla="*/ 9569040 w 10930204"/>
              <a:gd name="connsiteY2452" fmla="*/ 2681890 h 6175810"/>
              <a:gd name="connsiteX2453" fmla="*/ 9561409 w 10930204"/>
              <a:gd name="connsiteY2453" fmla="*/ 2668190 h 6175810"/>
              <a:gd name="connsiteX2454" fmla="*/ 9582608 w 10930204"/>
              <a:gd name="connsiteY2454" fmla="*/ 2646440 h 6175810"/>
              <a:gd name="connsiteX2455" fmla="*/ 9590501 w 10930204"/>
              <a:gd name="connsiteY2455" fmla="*/ 2642358 h 6175810"/>
              <a:gd name="connsiteX2456" fmla="*/ 10384897 w 10930204"/>
              <a:gd name="connsiteY2456" fmla="*/ 2621997 h 6175810"/>
              <a:gd name="connsiteX2457" fmla="*/ 10391963 w 10930204"/>
              <a:gd name="connsiteY2457" fmla="*/ 2624609 h 6175810"/>
              <a:gd name="connsiteX2458" fmla="*/ 10415210 w 10930204"/>
              <a:gd name="connsiteY2458" fmla="*/ 2673622 h 6175810"/>
              <a:gd name="connsiteX2459" fmla="*/ 10408143 w 10930204"/>
              <a:gd name="connsiteY2459" fmla="*/ 2680191 h 6175810"/>
              <a:gd name="connsiteX2460" fmla="*/ 10388429 w 10930204"/>
              <a:gd name="connsiteY2460" fmla="*/ 2680683 h 6175810"/>
              <a:gd name="connsiteX2461" fmla="*/ 10356420 w 10930204"/>
              <a:gd name="connsiteY2461" fmla="*/ 2660638 h 6175810"/>
              <a:gd name="connsiteX2462" fmla="*/ 10370552 w 10930204"/>
              <a:gd name="connsiteY2462" fmla="*/ 2636255 h 6175810"/>
              <a:gd name="connsiteX2463" fmla="*/ 10377618 w 10930204"/>
              <a:gd name="connsiteY2463" fmla="*/ 2629197 h 6175810"/>
              <a:gd name="connsiteX2464" fmla="*/ 10204214 w 10930204"/>
              <a:gd name="connsiteY2464" fmla="*/ 2619920 h 6175810"/>
              <a:gd name="connsiteX2465" fmla="*/ 10212835 w 10930204"/>
              <a:gd name="connsiteY2465" fmla="*/ 2619920 h 6175810"/>
              <a:gd name="connsiteX2466" fmla="*/ 10213189 w 10930204"/>
              <a:gd name="connsiteY2466" fmla="*/ 2628818 h 6175810"/>
              <a:gd name="connsiteX2467" fmla="*/ 10201387 w 10930204"/>
              <a:gd name="connsiteY2467" fmla="*/ 2637644 h 6175810"/>
              <a:gd name="connsiteX2468" fmla="*/ 10204214 w 10930204"/>
              <a:gd name="connsiteY2468" fmla="*/ 2619920 h 6175810"/>
              <a:gd name="connsiteX2469" fmla="*/ 10141538 w 10930204"/>
              <a:gd name="connsiteY2469" fmla="*/ 2619723 h 6175810"/>
              <a:gd name="connsiteX2470" fmla="*/ 10151077 w 10930204"/>
              <a:gd name="connsiteY2470" fmla="*/ 2645151 h 6175810"/>
              <a:gd name="connsiteX2471" fmla="*/ 10141538 w 10930204"/>
              <a:gd name="connsiteY2471" fmla="*/ 2660625 h 6175810"/>
              <a:gd name="connsiteX2472" fmla="*/ 10129667 w 10930204"/>
              <a:gd name="connsiteY2472" fmla="*/ 2642676 h 6175810"/>
              <a:gd name="connsiteX2473" fmla="*/ 9463756 w 10930204"/>
              <a:gd name="connsiteY2473" fmla="*/ 2602091 h 6175810"/>
              <a:gd name="connsiteX2474" fmla="*/ 9475910 w 10930204"/>
              <a:gd name="connsiteY2474" fmla="*/ 2611902 h 6175810"/>
              <a:gd name="connsiteX2475" fmla="*/ 9498874 w 10930204"/>
              <a:gd name="connsiteY2475" fmla="*/ 2705341 h 6175810"/>
              <a:gd name="connsiteX2476" fmla="*/ 9528410 w 10930204"/>
              <a:gd name="connsiteY2476" fmla="*/ 2742702 h 6175810"/>
              <a:gd name="connsiteX2477" fmla="*/ 9537526 w 10930204"/>
              <a:gd name="connsiteY2477" fmla="*/ 2769396 h 6175810"/>
              <a:gd name="connsiteX2478" fmla="*/ 9526008 w 10930204"/>
              <a:gd name="connsiteY2478" fmla="*/ 2782038 h 6175810"/>
              <a:gd name="connsiteX2479" fmla="*/ 9472941 w 10930204"/>
              <a:gd name="connsiteY2479" fmla="*/ 2762613 h 6175810"/>
              <a:gd name="connsiteX2480" fmla="*/ 9454711 w 10930204"/>
              <a:gd name="connsiteY2480" fmla="*/ 2734367 h 6175810"/>
              <a:gd name="connsiteX2481" fmla="*/ 9436550 w 10930204"/>
              <a:gd name="connsiteY2481" fmla="*/ 2693051 h 6175810"/>
              <a:gd name="connsiteX2482" fmla="*/ 9456690 w 10930204"/>
              <a:gd name="connsiteY2482" fmla="*/ 2609149 h 6175810"/>
              <a:gd name="connsiteX2483" fmla="*/ 9463756 w 10930204"/>
              <a:gd name="connsiteY2483" fmla="*/ 2602091 h 6175810"/>
              <a:gd name="connsiteX2484" fmla="*/ 10233610 w 10930204"/>
              <a:gd name="connsiteY2484" fmla="*/ 2599230 h 6175810"/>
              <a:gd name="connsiteX2485" fmla="*/ 10213189 w 10930204"/>
              <a:gd name="connsiteY2485" fmla="*/ 2619708 h 6175810"/>
              <a:gd name="connsiteX2486" fmla="*/ 10233610 w 10930204"/>
              <a:gd name="connsiteY2486" fmla="*/ 2599230 h 6175810"/>
              <a:gd name="connsiteX2487" fmla="*/ 9424750 w 10930204"/>
              <a:gd name="connsiteY2487" fmla="*/ 2558552 h 6175810"/>
              <a:gd name="connsiteX2488" fmla="*/ 9431110 w 10930204"/>
              <a:gd name="connsiteY2488" fmla="*/ 2572323 h 6175810"/>
              <a:gd name="connsiteX2489" fmla="*/ 9424750 w 10930204"/>
              <a:gd name="connsiteY2489" fmla="*/ 2579034 h 6175810"/>
              <a:gd name="connsiteX2490" fmla="*/ 9417684 w 10930204"/>
              <a:gd name="connsiteY2490" fmla="*/ 2565613 h 6175810"/>
              <a:gd name="connsiteX2491" fmla="*/ 9691356 w 10930204"/>
              <a:gd name="connsiteY2491" fmla="*/ 2476729 h 6175810"/>
              <a:gd name="connsiteX2492" fmla="*/ 9701035 w 10930204"/>
              <a:gd name="connsiteY2492" fmla="*/ 2492481 h 6175810"/>
              <a:gd name="connsiteX2493" fmla="*/ 9690508 w 10930204"/>
              <a:gd name="connsiteY2493" fmla="*/ 2516422 h 6175810"/>
              <a:gd name="connsiteX2494" fmla="*/ 9659910 w 10930204"/>
              <a:gd name="connsiteY2494" fmla="*/ 2543049 h 6175810"/>
              <a:gd name="connsiteX2495" fmla="*/ 9649948 w 10930204"/>
              <a:gd name="connsiteY2495" fmla="*/ 2558162 h 6175810"/>
              <a:gd name="connsiteX2496" fmla="*/ 9640197 w 10930204"/>
              <a:gd name="connsiteY2496" fmla="*/ 2542271 h 6175810"/>
              <a:gd name="connsiteX2497" fmla="*/ 9639913 w 10930204"/>
              <a:gd name="connsiteY2497" fmla="*/ 2539589 h 6175810"/>
              <a:gd name="connsiteX2498" fmla="*/ 9650301 w 10930204"/>
              <a:gd name="connsiteY2498" fmla="*/ 2498555 h 6175810"/>
              <a:gd name="connsiteX2499" fmla="*/ 9691356 w 10930204"/>
              <a:gd name="connsiteY2499" fmla="*/ 2476729 h 6175810"/>
              <a:gd name="connsiteX2500" fmla="*/ 10163231 w 10930204"/>
              <a:gd name="connsiteY2500" fmla="*/ 2476698 h 6175810"/>
              <a:gd name="connsiteX2501" fmla="*/ 10171923 w 10930204"/>
              <a:gd name="connsiteY2501" fmla="*/ 2476698 h 6175810"/>
              <a:gd name="connsiteX2502" fmla="*/ 10172205 w 10930204"/>
              <a:gd name="connsiteY2502" fmla="*/ 2485599 h 6175810"/>
              <a:gd name="connsiteX2503" fmla="*/ 10160405 w 10930204"/>
              <a:gd name="connsiteY2503" fmla="*/ 2494425 h 6175810"/>
              <a:gd name="connsiteX2504" fmla="*/ 10163231 w 10930204"/>
              <a:gd name="connsiteY2504" fmla="*/ 2476698 h 6175810"/>
              <a:gd name="connsiteX2505" fmla="*/ 10090097 w 10930204"/>
              <a:gd name="connsiteY2505" fmla="*/ 2435760 h 6175810"/>
              <a:gd name="connsiteX2506" fmla="*/ 10106773 w 10930204"/>
              <a:gd name="connsiteY2506" fmla="*/ 2443176 h 6175810"/>
              <a:gd name="connsiteX2507" fmla="*/ 10111649 w 10930204"/>
              <a:gd name="connsiteY2507" fmla="*/ 2471994 h 6175810"/>
              <a:gd name="connsiteX2508" fmla="*/ 10100060 w 10930204"/>
              <a:gd name="connsiteY2508" fmla="*/ 2494878 h 6175810"/>
              <a:gd name="connsiteX2509" fmla="*/ 10072220 w 10930204"/>
              <a:gd name="connsiteY2509" fmla="*/ 2467121 h 6175810"/>
              <a:gd name="connsiteX2510" fmla="*/ 10090097 w 10930204"/>
              <a:gd name="connsiteY2510" fmla="*/ 2435760 h 6175810"/>
              <a:gd name="connsiteX2511" fmla="*/ 9629739 w 10930204"/>
              <a:gd name="connsiteY2511" fmla="*/ 2435522 h 6175810"/>
              <a:gd name="connsiteX2512" fmla="*/ 9636099 w 10930204"/>
              <a:gd name="connsiteY2512" fmla="*/ 2449649 h 6175810"/>
              <a:gd name="connsiteX2513" fmla="*/ 9629739 w 10930204"/>
              <a:gd name="connsiteY2513" fmla="*/ 2456358 h 6175810"/>
              <a:gd name="connsiteX2514" fmla="*/ 9623309 w 10930204"/>
              <a:gd name="connsiteY2514" fmla="*/ 2442586 h 6175810"/>
              <a:gd name="connsiteX2515" fmla="*/ 9629739 w 10930204"/>
              <a:gd name="connsiteY2515" fmla="*/ 2435522 h 6175810"/>
              <a:gd name="connsiteX2516" fmla="*/ 10015196 w 10930204"/>
              <a:gd name="connsiteY2516" fmla="*/ 2398655 h 6175810"/>
              <a:gd name="connsiteX2517" fmla="*/ 10028903 w 10930204"/>
              <a:gd name="connsiteY2517" fmla="*/ 2405010 h 6175810"/>
              <a:gd name="connsiteX2518" fmla="*/ 10021627 w 10930204"/>
              <a:gd name="connsiteY2518" fmla="*/ 2412074 h 6175810"/>
              <a:gd name="connsiteX2519" fmla="*/ 10008484 w 10930204"/>
              <a:gd name="connsiteY2519" fmla="*/ 2405010 h 6175810"/>
              <a:gd name="connsiteX2520" fmla="*/ 10015196 w 10930204"/>
              <a:gd name="connsiteY2520" fmla="*/ 2398655 h 6175810"/>
              <a:gd name="connsiteX2521" fmla="*/ 9404542 w 10930204"/>
              <a:gd name="connsiteY2521" fmla="*/ 2394640 h 6175810"/>
              <a:gd name="connsiteX2522" fmla="*/ 9416412 w 10930204"/>
              <a:gd name="connsiteY2522" fmla="*/ 2412581 h 6175810"/>
              <a:gd name="connsiteX2523" fmla="*/ 9404542 w 10930204"/>
              <a:gd name="connsiteY2523" fmla="*/ 2435536 h 6175810"/>
              <a:gd name="connsiteX2524" fmla="*/ 9395002 w 10930204"/>
              <a:gd name="connsiteY2524" fmla="*/ 2410039 h 6175810"/>
              <a:gd name="connsiteX2525" fmla="*/ 9404542 w 10930204"/>
              <a:gd name="connsiteY2525" fmla="*/ 2394640 h 6175810"/>
              <a:gd name="connsiteX2526" fmla="*/ 9281732 w 10930204"/>
              <a:gd name="connsiteY2526" fmla="*/ 2374150 h 6175810"/>
              <a:gd name="connsiteX2527" fmla="*/ 9288092 w 10930204"/>
              <a:gd name="connsiteY2527" fmla="*/ 2388273 h 6175810"/>
              <a:gd name="connsiteX2528" fmla="*/ 9281732 w 10930204"/>
              <a:gd name="connsiteY2528" fmla="*/ 2394982 h 6175810"/>
              <a:gd name="connsiteX2529" fmla="*/ 9275302 w 10930204"/>
              <a:gd name="connsiteY2529" fmla="*/ 2381212 h 6175810"/>
              <a:gd name="connsiteX2530" fmla="*/ 9281732 w 10930204"/>
              <a:gd name="connsiteY2530" fmla="*/ 2374150 h 6175810"/>
              <a:gd name="connsiteX2531" fmla="*/ 9363769 w 10930204"/>
              <a:gd name="connsiteY2531" fmla="*/ 2353177 h 6175810"/>
              <a:gd name="connsiteX2532" fmla="*/ 9370836 w 10930204"/>
              <a:gd name="connsiteY2532" fmla="*/ 2366876 h 6175810"/>
              <a:gd name="connsiteX2533" fmla="*/ 9363769 w 10930204"/>
              <a:gd name="connsiteY2533" fmla="*/ 2373938 h 6175810"/>
              <a:gd name="connsiteX2534" fmla="*/ 9357410 w 10930204"/>
              <a:gd name="connsiteY2534" fmla="*/ 2360238 h 6175810"/>
              <a:gd name="connsiteX2535" fmla="*/ 9363769 w 10930204"/>
              <a:gd name="connsiteY2535" fmla="*/ 2353177 h 6175810"/>
              <a:gd name="connsiteX2536" fmla="*/ 9997460 w 10930204"/>
              <a:gd name="connsiteY2536" fmla="*/ 2333838 h 6175810"/>
              <a:gd name="connsiteX2537" fmla="*/ 10008200 w 10930204"/>
              <a:gd name="connsiteY2537" fmla="*/ 2347467 h 6175810"/>
              <a:gd name="connsiteX2538" fmla="*/ 10008484 w 10930204"/>
              <a:gd name="connsiteY2538" fmla="*/ 2356860 h 6175810"/>
              <a:gd name="connsiteX2539" fmla="*/ 10000075 w 10930204"/>
              <a:gd name="connsiteY2539" fmla="*/ 2371618 h 6175810"/>
              <a:gd name="connsiteX2540" fmla="*/ 9987516 w 10930204"/>
              <a:gd name="connsiteY2540" fmla="*/ 2356080 h 6175810"/>
              <a:gd name="connsiteX2541" fmla="*/ 9988415 w 10930204"/>
              <a:gd name="connsiteY2541" fmla="*/ 2352410 h 6175810"/>
              <a:gd name="connsiteX2542" fmla="*/ 9997460 w 10930204"/>
              <a:gd name="connsiteY2542" fmla="*/ 2333838 h 6175810"/>
              <a:gd name="connsiteX2543" fmla="*/ 18445 w 10930204"/>
              <a:gd name="connsiteY2543" fmla="*/ 2313069 h 6175810"/>
              <a:gd name="connsiteX2544" fmla="*/ 27065 w 10930204"/>
              <a:gd name="connsiteY2544" fmla="*/ 2313069 h 6175810"/>
              <a:gd name="connsiteX2545" fmla="*/ 36957 w 10930204"/>
              <a:gd name="connsiteY2545" fmla="*/ 2324650 h 6175810"/>
              <a:gd name="connsiteX2546" fmla="*/ 30528 w 10930204"/>
              <a:gd name="connsiteY2546" fmla="*/ 2331004 h 6175810"/>
              <a:gd name="connsiteX2547" fmla="*/ 18445 w 10930204"/>
              <a:gd name="connsiteY2547" fmla="*/ 2321680 h 6175810"/>
              <a:gd name="connsiteX2548" fmla="*/ 18445 w 10930204"/>
              <a:gd name="connsiteY2548" fmla="*/ 2313069 h 6175810"/>
              <a:gd name="connsiteX2549" fmla="*/ 9851 w 10930204"/>
              <a:gd name="connsiteY2549" fmla="*/ 2295279 h 6175810"/>
              <a:gd name="connsiteX2550" fmla="*/ 17880 w 10930204"/>
              <a:gd name="connsiteY2550" fmla="*/ 2303814 h 6175810"/>
              <a:gd name="connsiteX2551" fmla="*/ 17880 w 10930204"/>
              <a:gd name="connsiteY2551" fmla="*/ 2312433 h 6175810"/>
              <a:gd name="connsiteX2552" fmla="*/ 9047 w 10930204"/>
              <a:gd name="connsiteY2552" fmla="*/ 2312786 h 6175810"/>
              <a:gd name="connsiteX2553" fmla="*/ 74 w 10930204"/>
              <a:gd name="connsiteY2553" fmla="*/ 2300990 h 6175810"/>
              <a:gd name="connsiteX2554" fmla="*/ 9851 w 10930204"/>
              <a:gd name="connsiteY2554" fmla="*/ 2295279 h 6175810"/>
              <a:gd name="connsiteX2555" fmla="*/ 9252051 w 10930204"/>
              <a:gd name="connsiteY2555" fmla="*/ 2292556 h 6175810"/>
              <a:gd name="connsiteX2556" fmla="*/ 9259897 w 10930204"/>
              <a:gd name="connsiteY2556" fmla="*/ 2292587 h 6175810"/>
              <a:gd name="connsiteX2557" fmla="*/ 9269790 w 10930204"/>
              <a:gd name="connsiteY2557" fmla="*/ 2304237 h 6175810"/>
              <a:gd name="connsiteX2558" fmla="*/ 9265931 w 10930204"/>
              <a:gd name="connsiteY2558" fmla="*/ 2308414 h 6175810"/>
              <a:gd name="connsiteX2559" fmla="*/ 9263289 w 10930204"/>
              <a:gd name="connsiteY2559" fmla="*/ 2310525 h 6175810"/>
              <a:gd name="connsiteX2560" fmla="*/ 9251206 w 10930204"/>
              <a:gd name="connsiteY2560" fmla="*/ 2301201 h 6175810"/>
              <a:gd name="connsiteX2561" fmla="*/ 9252051 w 10930204"/>
              <a:gd name="connsiteY2561" fmla="*/ 2292556 h 6175810"/>
              <a:gd name="connsiteX2562" fmla="*/ 295789 w 10930204"/>
              <a:gd name="connsiteY2562" fmla="*/ 2292517 h 6175810"/>
              <a:gd name="connsiteX2563" fmla="*/ 304764 w 10930204"/>
              <a:gd name="connsiteY2563" fmla="*/ 2292517 h 6175810"/>
              <a:gd name="connsiteX2564" fmla="*/ 304764 w 10930204"/>
              <a:gd name="connsiteY2564" fmla="*/ 2301484 h 6175810"/>
              <a:gd name="connsiteX2565" fmla="*/ 292963 w 10930204"/>
              <a:gd name="connsiteY2565" fmla="*/ 2310315 h 6175810"/>
              <a:gd name="connsiteX2566" fmla="*/ 295789 w 10930204"/>
              <a:gd name="connsiteY2566" fmla="*/ 2292517 h 6175810"/>
              <a:gd name="connsiteX2567" fmla="*/ 9363769 w 10930204"/>
              <a:gd name="connsiteY2567" fmla="*/ 2271327 h 6175810"/>
              <a:gd name="connsiteX2568" fmla="*/ 9370836 w 10930204"/>
              <a:gd name="connsiteY2568" fmla="*/ 2285032 h 6175810"/>
              <a:gd name="connsiteX2569" fmla="*/ 9363769 w 10930204"/>
              <a:gd name="connsiteY2569" fmla="*/ 2292093 h 6175810"/>
              <a:gd name="connsiteX2570" fmla="*/ 9357410 w 10930204"/>
              <a:gd name="connsiteY2570" fmla="*/ 2278391 h 6175810"/>
              <a:gd name="connsiteX2571" fmla="*/ 9363769 w 10930204"/>
              <a:gd name="connsiteY2571" fmla="*/ 2271327 h 6175810"/>
              <a:gd name="connsiteX2572" fmla="*/ 131008 w 10930204"/>
              <a:gd name="connsiteY2572" fmla="*/ 2271327 h 6175810"/>
              <a:gd name="connsiteX2573" fmla="*/ 138074 w 10930204"/>
              <a:gd name="connsiteY2573" fmla="*/ 2285032 h 6175810"/>
              <a:gd name="connsiteX2574" fmla="*/ 131008 w 10930204"/>
              <a:gd name="connsiteY2574" fmla="*/ 2292093 h 6175810"/>
              <a:gd name="connsiteX2575" fmla="*/ 124578 w 10930204"/>
              <a:gd name="connsiteY2575" fmla="*/ 2278391 h 6175810"/>
              <a:gd name="connsiteX2576" fmla="*/ 131008 w 10930204"/>
              <a:gd name="connsiteY2576" fmla="*/ 2271327 h 6175810"/>
              <a:gd name="connsiteX2577" fmla="*/ 9238769 w 10930204"/>
              <a:gd name="connsiteY2577" fmla="*/ 2253477 h 6175810"/>
              <a:gd name="connsiteX2578" fmla="*/ 9250429 w 10930204"/>
              <a:gd name="connsiteY2578" fmla="*/ 2263857 h 6175810"/>
              <a:gd name="connsiteX2579" fmla="*/ 9250429 w 10930204"/>
              <a:gd name="connsiteY2579" fmla="*/ 2292103 h 6175810"/>
              <a:gd name="connsiteX2580" fmla="*/ 9241809 w 10930204"/>
              <a:gd name="connsiteY2580" fmla="*/ 2292103 h 6175810"/>
              <a:gd name="connsiteX2581" fmla="*/ 9232481 w 10930204"/>
              <a:gd name="connsiteY2581" fmla="*/ 2259973 h 6175810"/>
              <a:gd name="connsiteX2582" fmla="*/ 9238769 w 10930204"/>
              <a:gd name="connsiteY2582" fmla="*/ 2253477 h 6175810"/>
              <a:gd name="connsiteX2583" fmla="*/ 236388 w 10930204"/>
              <a:gd name="connsiteY2583" fmla="*/ 2213716 h 6175810"/>
              <a:gd name="connsiteX2584" fmla="*/ 236812 w 10930204"/>
              <a:gd name="connsiteY2584" fmla="*/ 2247542 h 6175810"/>
              <a:gd name="connsiteX2585" fmla="*/ 229746 w 10930204"/>
              <a:gd name="connsiteY2585" fmla="*/ 2248035 h 6175810"/>
              <a:gd name="connsiteX2586" fmla="*/ 229252 w 10930204"/>
              <a:gd name="connsiteY2586" fmla="*/ 2214350 h 6175810"/>
              <a:gd name="connsiteX2587" fmla="*/ 236388 w 10930204"/>
              <a:gd name="connsiteY2587" fmla="*/ 2213716 h 6175810"/>
              <a:gd name="connsiteX2588" fmla="*/ 9691143 w 10930204"/>
              <a:gd name="connsiteY2588" fmla="*/ 2190060 h 6175810"/>
              <a:gd name="connsiteX2589" fmla="*/ 9701388 w 10930204"/>
              <a:gd name="connsiteY2589" fmla="*/ 2205521 h 6175810"/>
              <a:gd name="connsiteX2590" fmla="*/ 9691143 w 10930204"/>
              <a:gd name="connsiteY2590" fmla="*/ 2230946 h 6175810"/>
              <a:gd name="connsiteX2591" fmla="*/ 9681604 w 10930204"/>
              <a:gd name="connsiteY2591" fmla="*/ 2205451 h 6175810"/>
              <a:gd name="connsiteX2592" fmla="*/ 9691143 w 10930204"/>
              <a:gd name="connsiteY2592" fmla="*/ 2190060 h 6175810"/>
              <a:gd name="connsiteX2593" fmla="*/ 9222871 w 10930204"/>
              <a:gd name="connsiteY2593" fmla="*/ 2189485 h 6175810"/>
              <a:gd name="connsiteX2594" fmla="*/ 9229937 w 10930204"/>
              <a:gd name="connsiteY2594" fmla="*/ 2215127 h 6175810"/>
              <a:gd name="connsiteX2595" fmla="*/ 9220327 w 10930204"/>
              <a:gd name="connsiteY2595" fmla="*/ 2230661 h 6175810"/>
              <a:gd name="connsiteX2596" fmla="*/ 9210505 w 10930204"/>
              <a:gd name="connsiteY2596" fmla="*/ 2215059 h 6175810"/>
              <a:gd name="connsiteX2597" fmla="*/ 9222871 w 10930204"/>
              <a:gd name="connsiteY2597" fmla="*/ 2189485 h 6175810"/>
              <a:gd name="connsiteX2598" fmla="*/ 9280318 w 10930204"/>
              <a:gd name="connsiteY2598" fmla="*/ 2170288 h 6175810"/>
              <a:gd name="connsiteX2599" fmla="*/ 9288232 w 10930204"/>
              <a:gd name="connsiteY2599" fmla="*/ 2175881 h 6175810"/>
              <a:gd name="connsiteX2600" fmla="*/ 9322928 w 10930204"/>
              <a:gd name="connsiteY2600" fmla="*/ 2189991 h 6175810"/>
              <a:gd name="connsiteX2601" fmla="*/ 9352534 w 10930204"/>
              <a:gd name="connsiteY2601" fmla="*/ 2221559 h 6175810"/>
              <a:gd name="connsiteX2602" fmla="*/ 9283922 w 10930204"/>
              <a:gd name="connsiteY2602" fmla="*/ 2250876 h 6175810"/>
              <a:gd name="connsiteX2603" fmla="*/ 9272122 w 10930204"/>
              <a:gd name="connsiteY2603" fmla="*/ 2237104 h 6175810"/>
              <a:gd name="connsiteX2604" fmla="*/ 9271415 w 10930204"/>
              <a:gd name="connsiteY2604" fmla="*/ 2199595 h 6175810"/>
              <a:gd name="connsiteX2605" fmla="*/ 9274100 w 10930204"/>
              <a:gd name="connsiteY2605" fmla="*/ 2177639 h 6175810"/>
              <a:gd name="connsiteX2606" fmla="*/ 9280318 w 10930204"/>
              <a:gd name="connsiteY2606" fmla="*/ 2170288 h 6175810"/>
              <a:gd name="connsiteX2607" fmla="*/ 9435207 w 10930204"/>
              <a:gd name="connsiteY2607" fmla="*/ 2169577 h 6175810"/>
              <a:gd name="connsiteX2608" fmla="*/ 9435208 w 10930204"/>
              <a:gd name="connsiteY2608" fmla="*/ 2169578 h 6175810"/>
              <a:gd name="connsiteX2609" fmla="*/ 9435207 w 10930204"/>
              <a:gd name="connsiteY2609" fmla="*/ 2169578 h 6175810"/>
              <a:gd name="connsiteX2610" fmla="*/ 9649382 w 10930204"/>
              <a:gd name="connsiteY2610" fmla="*/ 2149651 h 6175810"/>
              <a:gd name="connsiteX2611" fmla="*/ 9660193 w 10930204"/>
              <a:gd name="connsiteY2611" fmla="*/ 2163347 h 6175810"/>
              <a:gd name="connsiteX2612" fmla="*/ 9660405 w 10930204"/>
              <a:gd name="connsiteY2612" fmla="*/ 2172753 h 6175810"/>
              <a:gd name="connsiteX2613" fmla="*/ 9652067 w 10930204"/>
              <a:gd name="connsiteY2613" fmla="*/ 2187508 h 6175810"/>
              <a:gd name="connsiteX2614" fmla="*/ 9639434 w 10930204"/>
              <a:gd name="connsiteY2614" fmla="*/ 2172034 h 6175810"/>
              <a:gd name="connsiteX2615" fmla="*/ 9640337 w 10930204"/>
              <a:gd name="connsiteY2615" fmla="*/ 2168297 h 6175810"/>
              <a:gd name="connsiteX2616" fmla="*/ 9649382 w 10930204"/>
              <a:gd name="connsiteY2616" fmla="*/ 2149651 h 6175810"/>
              <a:gd name="connsiteX2617" fmla="*/ 4665525 w 10930204"/>
              <a:gd name="connsiteY2617" fmla="*/ 2128954 h 6175810"/>
              <a:gd name="connsiteX2618" fmla="*/ 4674136 w 10930204"/>
              <a:gd name="connsiteY2618" fmla="*/ 2128954 h 6175810"/>
              <a:gd name="connsiteX2619" fmla="*/ 4684104 w 10930204"/>
              <a:gd name="connsiteY2619" fmla="*/ 2140530 h 6175810"/>
              <a:gd name="connsiteX2620" fmla="*/ 4684105 w 10930204"/>
              <a:gd name="connsiteY2620" fmla="*/ 2140530 h 6175810"/>
              <a:gd name="connsiteX2621" fmla="*/ 4677604 w 10930204"/>
              <a:gd name="connsiteY2621" fmla="*/ 2146816 h 6175810"/>
              <a:gd name="connsiteX2622" fmla="*/ 4665525 w 10930204"/>
              <a:gd name="connsiteY2622" fmla="*/ 2137495 h 6175810"/>
              <a:gd name="connsiteX2623" fmla="*/ 4665525 w 10930204"/>
              <a:gd name="connsiteY2623" fmla="*/ 2128954 h 6175810"/>
              <a:gd name="connsiteX2624" fmla="*/ 9365325 w 10930204"/>
              <a:gd name="connsiteY2624" fmla="*/ 2109905 h 6175810"/>
              <a:gd name="connsiteX2625" fmla="*/ 9369705 w 10930204"/>
              <a:gd name="connsiteY2625" fmla="*/ 2142803 h 6175810"/>
              <a:gd name="connsiteX2626" fmla="*/ 9362639 w 10930204"/>
              <a:gd name="connsiteY2626" fmla="*/ 2148946 h 6175810"/>
              <a:gd name="connsiteX2627" fmla="*/ 9353100 w 10930204"/>
              <a:gd name="connsiteY2627" fmla="*/ 2139557 h 6175810"/>
              <a:gd name="connsiteX2628" fmla="*/ 9358682 w 10930204"/>
              <a:gd name="connsiteY2628" fmla="*/ 2113228 h 6175810"/>
              <a:gd name="connsiteX2629" fmla="*/ 9365325 w 10930204"/>
              <a:gd name="connsiteY2629" fmla="*/ 2109905 h 6175810"/>
              <a:gd name="connsiteX2630" fmla="*/ 8821374 w 10930204"/>
              <a:gd name="connsiteY2630" fmla="*/ 2108403 h 6175810"/>
              <a:gd name="connsiteX2631" fmla="*/ 8829853 w 10930204"/>
              <a:gd name="connsiteY2631" fmla="*/ 2108403 h 6175810"/>
              <a:gd name="connsiteX2632" fmla="*/ 8839746 w 10930204"/>
              <a:gd name="connsiteY2632" fmla="*/ 2120060 h 6175810"/>
              <a:gd name="connsiteX2633" fmla="*/ 8833244 w 10930204"/>
              <a:gd name="connsiteY2633" fmla="*/ 2126413 h 6175810"/>
              <a:gd name="connsiteX2634" fmla="*/ 8821162 w 10930204"/>
              <a:gd name="connsiteY2634" fmla="*/ 2117092 h 6175810"/>
              <a:gd name="connsiteX2635" fmla="*/ 8821374 w 10930204"/>
              <a:gd name="connsiteY2635" fmla="*/ 2108403 h 6175810"/>
              <a:gd name="connsiteX2636" fmla="*/ 9288091 w 10930204"/>
              <a:gd name="connsiteY2636" fmla="*/ 2088042 h 6175810"/>
              <a:gd name="connsiteX2637" fmla="*/ 9311409 w 10930204"/>
              <a:gd name="connsiteY2637" fmla="*/ 2099119 h 6175810"/>
              <a:gd name="connsiteX2638" fmla="*/ 9325966 w 10930204"/>
              <a:gd name="connsiteY2638" fmla="*/ 2132864 h 6175810"/>
              <a:gd name="connsiteX2639" fmla="*/ 9332938 w 10930204"/>
              <a:gd name="connsiteY2639" fmla="*/ 2149086 h 6175810"/>
              <a:gd name="connsiteX2640" fmla="*/ 9353312 w 10930204"/>
              <a:gd name="connsiteY2640" fmla="*/ 2149086 h 6175810"/>
              <a:gd name="connsiteX2641" fmla="*/ 9352888 w 10930204"/>
              <a:gd name="connsiteY2641" fmla="*/ 2176710 h 6175810"/>
              <a:gd name="connsiteX2642" fmla="*/ 9334111 w 10930204"/>
              <a:gd name="connsiteY2642" fmla="*/ 2190295 h 6175810"/>
              <a:gd name="connsiteX2643" fmla="*/ 9332891 w 10930204"/>
              <a:gd name="connsiteY2643" fmla="*/ 2190060 h 6175810"/>
              <a:gd name="connsiteX2644" fmla="*/ 9332891 w 10930204"/>
              <a:gd name="connsiteY2644" fmla="*/ 2149307 h 6175810"/>
              <a:gd name="connsiteX2645" fmla="*/ 9303637 w 10930204"/>
              <a:gd name="connsiteY2645" fmla="*/ 2149307 h 6175810"/>
              <a:gd name="connsiteX2646" fmla="*/ 9303495 w 10930204"/>
              <a:gd name="connsiteY2646" fmla="*/ 2149095 h 6175810"/>
              <a:gd name="connsiteX2647" fmla="*/ 9271204 w 10930204"/>
              <a:gd name="connsiteY2647" fmla="*/ 2106739 h 6175810"/>
              <a:gd name="connsiteX2648" fmla="*/ 9287618 w 10930204"/>
              <a:gd name="connsiteY2648" fmla="*/ 2088065 h 6175810"/>
              <a:gd name="connsiteX2649" fmla="*/ 9288091 w 10930204"/>
              <a:gd name="connsiteY2649" fmla="*/ 2088042 h 6175810"/>
              <a:gd name="connsiteX2650" fmla="*/ 4501917 w 10930204"/>
              <a:gd name="connsiteY2650" fmla="*/ 2087966 h 6175810"/>
              <a:gd name="connsiteX2651" fmla="*/ 4511456 w 10930204"/>
              <a:gd name="connsiteY2651" fmla="*/ 2087966 h 6175810"/>
              <a:gd name="connsiteX2652" fmla="*/ 4543101 w 10930204"/>
              <a:gd name="connsiteY2652" fmla="*/ 2135403 h 6175810"/>
              <a:gd name="connsiteX2653" fmla="*/ 4530176 w 10930204"/>
              <a:gd name="connsiteY2653" fmla="*/ 2147121 h 6175810"/>
              <a:gd name="connsiteX2654" fmla="*/ 4501426 w 10930204"/>
              <a:gd name="connsiteY2654" fmla="*/ 2097704 h 6175810"/>
              <a:gd name="connsiteX2655" fmla="*/ 4501917 w 10930204"/>
              <a:gd name="connsiteY2655" fmla="*/ 2087966 h 6175810"/>
              <a:gd name="connsiteX2656" fmla="*/ 9695241 w 10930204"/>
              <a:gd name="connsiteY2656" fmla="*/ 2071326 h 6175810"/>
              <a:gd name="connsiteX2657" fmla="*/ 9702307 w 10930204"/>
              <a:gd name="connsiteY2657" fmla="*/ 2077687 h 6175810"/>
              <a:gd name="connsiteX2658" fmla="*/ 9688175 w 10930204"/>
              <a:gd name="connsiteY2658" fmla="*/ 2084752 h 6175810"/>
              <a:gd name="connsiteX2659" fmla="*/ 9681109 w 10930204"/>
              <a:gd name="connsiteY2659" fmla="*/ 2077687 h 6175810"/>
              <a:gd name="connsiteX2660" fmla="*/ 9695241 w 10930204"/>
              <a:gd name="connsiteY2660" fmla="*/ 2071326 h 6175810"/>
              <a:gd name="connsiteX2661" fmla="*/ 4489331 w 10930204"/>
              <a:gd name="connsiteY2661" fmla="*/ 2048866 h 6175810"/>
              <a:gd name="connsiteX2662" fmla="*/ 4500989 w 10930204"/>
              <a:gd name="connsiteY2662" fmla="*/ 2059261 h 6175810"/>
              <a:gd name="connsiteX2663" fmla="*/ 4501557 w 10930204"/>
              <a:gd name="connsiteY2663" fmla="*/ 2087528 h 6175810"/>
              <a:gd name="connsiteX2664" fmla="*/ 4492371 w 10930204"/>
              <a:gd name="connsiteY2664" fmla="*/ 2087528 h 6175810"/>
              <a:gd name="connsiteX2665" fmla="*/ 4483042 w 10930204"/>
              <a:gd name="connsiteY2665" fmla="*/ 2055302 h 6175810"/>
              <a:gd name="connsiteX2666" fmla="*/ 4489331 w 10930204"/>
              <a:gd name="connsiteY2666" fmla="*/ 2048866 h 6175810"/>
              <a:gd name="connsiteX2667" fmla="*/ 9216794 w 10930204"/>
              <a:gd name="connsiteY2667" fmla="*/ 2030348 h 6175810"/>
              <a:gd name="connsiteX2668" fmla="*/ 9230502 w 10930204"/>
              <a:gd name="connsiteY2668" fmla="*/ 2036777 h 6175810"/>
              <a:gd name="connsiteX2669" fmla="*/ 9223225 w 10930204"/>
              <a:gd name="connsiteY2669" fmla="*/ 2043842 h 6175810"/>
              <a:gd name="connsiteX2670" fmla="*/ 9210082 w 10930204"/>
              <a:gd name="connsiteY2670" fmla="*/ 2036777 h 6175810"/>
              <a:gd name="connsiteX2671" fmla="*/ 9216794 w 10930204"/>
              <a:gd name="connsiteY2671" fmla="*/ 2030348 h 6175810"/>
              <a:gd name="connsiteX2672" fmla="*/ 9589603 w 10930204"/>
              <a:gd name="connsiteY2672" fmla="*/ 2028380 h 6175810"/>
              <a:gd name="connsiteX2673" fmla="*/ 9586211 w 10930204"/>
              <a:gd name="connsiteY2673" fmla="*/ 2048528 h 6175810"/>
              <a:gd name="connsiteX2674" fmla="*/ 9579145 w 10930204"/>
              <a:gd name="connsiteY2674" fmla="*/ 2075392 h 6175810"/>
              <a:gd name="connsiteX2675" fmla="*/ 9590804 w 10930204"/>
              <a:gd name="connsiteY2675" fmla="*/ 2084650 h 6175810"/>
              <a:gd name="connsiteX2676" fmla="*/ 9619493 w 10930204"/>
              <a:gd name="connsiteY2676" fmla="*/ 2097500 h 6175810"/>
              <a:gd name="connsiteX2677" fmla="*/ 9639913 w 10930204"/>
              <a:gd name="connsiteY2677" fmla="*/ 2148962 h 6175810"/>
              <a:gd name="connsiteX2678" fmla="*/ 9598577 w 10930204"/>
              <a:gd name="connsiteY2678" fmla="*/ 2164002 h 6175810"/>
              <a:gd name="connsiteX2679" fmla="*/ 9598577 w 10930204"/>
              <a:gd name="connsiteY2679" fmla="*/ 2308080 h 6175810"/>
              <a:gd name="connsiteX2680" fmla="*/ 9595397 w 10930204"/>
              <a:gd name="connsiteY2680" fmla="*/ 2326237 h 6175810"/>
              <a:gd name="connsiteX2681" fmla="*/ 9581265 w 10930204"/>
              <a:gd name="connsiteY2681" fmla="*/ 2326237 h 6175810"/>
              <a:gd name="connsiteX2682" fmla="*/ 9525302 w 10930204"/>
              <a:gd name="connsiteY2682" fmla="*/ 2268741 h 6175810"/>
              <a:gd name="connsiteX2683" fmla="*/ 9510109 w 10930204"/>
              <a:gd name="connsiteY2683" fmla="*/ 2235551 h 6175810"/>
              <a:gd name="connsiteX2684" fmla="*/ 9476474 w 10930204"/>
              <a:gd name="connsiteY2684" fmla="*/ 2220926 h 6175810"/>
              <a:gd name="connsiteX2685" fmla="*/ 9450612 w 10930204"/>
              <a:gd name="connsiteY2685" fmla="*/ 2210699 h 6175810"/>
              <a:gd name="connsiteX2686" fmla="*/ 9435420 w 10930204"/>
              <a:gd name="connsiteY2686" fmla="*/ 2169651 h 6175810"/>
              <a:gd name="connsiteX2687" fmla="*/ 9435523 w 10930204"/>
              <a:gd name="connsiteY2687" fmla="*/ 2169259 h 6175810"/>
              <a:gd name="connsiteX2688" fmla="*/ 9435207 w 10930204"/>
              <a:gd name="connsiteY2688" fmla="*/ 2169577 h 6175810"/>
              <a:gd name="connsiteX2689" fmla="*/ 9417286 w 10930204"/>
              <a:gd name="connsiteY2689" fmla="*/ 2163332 h 6175810"/>
              <a:gd name="connsiteX2690" fmla="*/ 9405247 w 10930204"/>
              <a:gd name="connsiteY2690" fmla="*/ 2148887 h 6175810"/>
              <a:gd name="connsiteX2691" fmla="*/ 9394931 w 10930204"/>
              <a:gd name="connsiteY2691" fmla="*/ 2124608 h 6175810"/>
              <a:gd name="connsiteX2692" fmla="*/ 9422701 w 10930204"/>
              <a:gd name="connsiteY2692" fmla="*/ 2108293 h 6175810"/>
              <a:gd name="connsiteX2693" fmla="*/ 9469549 w 10930204"/>
              <a:gd name="connsiteY2693" fmla="*/ 2112674 h 6175810"/>
              <a:gd name="connsiteX2694" fmla="*/ 9476191 w 10930204"/>
              <a:gd name="connsiteY2694" fmla="*/ 2128630 h 6175810"/>
              <a:gd name="connsiteX2695" fmla="*/ 9476183 w 10930204"/>
              <a:gd name="connsiteY2695" fmla="*/ 2128638 h 6175810"/>
              <a:gd name="connsiteX2696" fmla="*/ 9476191 w 10930204"/>
              <a:gd name="connsiteY2696" fmla="*/ 2128633 h 6175810"/>
              <a:gd name="connsiteX2697" fmla="*/ 9500075 w 10930204"/>
              <a:gd name="connsiteY2697" fmla="*/ 2142753 h 6175810"/>
              <a:gd name="connsiteX2698" fmla="*/ 9514207 w 10930204"/>
              <a:gd name="connsiteY2698" fmla="*/ 2141340 h 6175810"/>
              <a:gd name="connsiteX2699" fmla="*/ 9516750 w 10930204"/>
              <a:gd name="connsiteY2699" fmla="*/ 2132514 h 6175810"/>
              <a:gd name="connsiteX2700" fmla="*/ 9563176 w 10930204"/>
              <a:gd name="connsiteY2700" fmla="*/ 2031985 h 6175810"/>
              <a:gd name="connsiteX2701" fmla="*/ 9589603 w 10930204"/>
              <a:gd name="connsiteY2701" fmla="*/ 2028380 h 6175810"/>
              <a:gd name="connsiteX2702" fmla="*/ 9119564 w 10930204"/>
              <a:gd name="connsiteY2702" fmla="*/ 2007905 h 6175810"/>
              <a:gd name="connsiteX2703" fmla="*/ 9125923 w 10930204"/>
              <a:gd name="connsiteY2703" fmla="*/ 2014463 h 6175810"/>
              <a:gd name="connsiteX2704" fmla="*/ 9128608 w 10930204"/>
              <a:gd name="connsiteY2704" fmla="*/ 2037843 h 6175810"/>
              <a:gd name="connsiteX2705" fmla="*/ 9124157 w 10930204"/>
              <a:gd name="connsiteY2705" fmla="*/ 2060677 h 6175810"/>
              <a:gd name="connsiteX2706" fmla="*/ 9117091 w 10930204"/>
              <a:gd name="connsiteY2706" fmla="*/ 2067108 h 6175810"/>
              <a:gd name="connsiteX2707" fmla="*/ 9106986 w 10930204"/>
              <a:gd name="connsiteY2707" fmla="*/ 2057500 h 6175810"/>
              <a:gd name="connsiteX2708" fmla="*/ 9107975 w 10930204"/>
              <a:gd name="connsiteY2708" fmla="*/ 2018706 h 6175810"/>
              <a:gd name="connsiteX2709" fmla="*/ 9119564 w 10930204"/>
              <a:gd name="connsiteY2709" fmla="*/ 2007905 h 6175810"/>
              <a:gd name="connsiteX2710" fmla="*/ 4204395 w 10930204"/>
              <a:gd name="connsiteY2710" fmla="*/ 2005846 h 6175810"/>
              <a:gd name="connsiteX2711" fmla="*/ 4210823 w 10930204"/>
              <a:gd name="connsiteY2711" fmla="*/ 2019546 h 6175810"/>
              <a:gd name="connsiteX2712" fmla="*/ 4204395 w 10930204"/>
              <a:gd name="connsiteY2712" fmla="*/ 2026602 h 6175810"/>
              <a:gd name="connsiteX2713" fmla="*/ 4198022 w 10930204"/>
              <a:gd name="connsiteY2713" fmla="*/ 2012837 h 6175810"/>
              <a:gd name="connsiteX2714" fmla="*/ 4204395 w 10930204"/>
              <a:gd name="connsiteY2714" fmla="*/ 2005846 h 6175810"/>
              <a:gd name="connsiteX2715" fmla="*/ 10506716 w 10930204"/>
              <a:gd name="connsiteY2715" fmla="*/ 1988777 h 6175810"/>
              <a:gd name="connsiteX2716" fmla="*/ 10513782 w 10930204"/>
              <a:gd name="connsiteY2716" fmla="*/ 1989271 h 6175810"/>
              <a:gd name="connsiteX2717" fmla="*/ 10513287 w 10930204"/>
              <a:gd name="connsiteY2717" fmla="*/ 2023075 h 6175810"/>
              <a:gd name="connsiteX2718" fmla="*/ 10506221 w 10930204"/>
              <a:gd name="connsiteY2718" fmla="*/ 2022441 h 6175810"/>
              <a:gd name="connsiteX2719" fmla="*/ 10506716 w 10930204"/>
              <a:gd name="connsiteY2719" fmla="*/ 1988777 h 6175810"/>
              <a:gd name="connsiteX2720" fmla="*/ 182239 w 10930204"/>
              <a:gd name="connsiteY2720" fmla="*/ 1965250 h 6175810"/>
              <a:gd name="connsiteX2721" fmla="*/ 190788 w 10930204"/>
              <a:gd name="connsiteY2721" fmla="*/ 1965250 h 6175810"/>
              <a:gd name="connsiteX2722" fmla="*/ 200751 w 10930204"/>
              <a:gd name="connsiteY2722" fmla="*/ 1976835 h 6175810"/>
              <a:gd name="connsiteX2723" fmla="*/ 194322 w 10930204"/>
              <a:gd name="connsiteY2723" fmla="*/ 1983119 h 6175810"/>
              <a:gd name="connsiteX2724" fmla="*/ 182239 w 10930204"/>
              <a:gd name="connsiteY2724" fmla="*/ 1973861 h 6175810"/>
              <a:gd name="connsiteX2725" fmla="*/ 182239 w 10930204"/>
              <a:gd name="connsiteY2725" fmla="*/ 1965250 h 6175810"/>
              <a:gd name="connsiteX2726" fmla="*/ 4262070 w 10930204"/>
              <a:gd name="connsiteY2726" fmla="*/ 1948679 h 6175810"/>
              <a:gd name="connsiteX2727" fmla="*/ 4275634 w 10930204"/>
              <a:gd name="connsiteY2727" fmla="*/ 1954469 h 6175810"/>
              <a:gd name="connsiteX2728" fmla="*/ 4296828 w 10930204"/>
              <a:gd name="connsiteY2728" fmla="*/ 2029013 h 6175810"/>
              <a:gd name="connsiteX2729" fmla="*/ 4296265 w 10930204"/>
              <a:gd name="connsiteY2729" fmla="*/ 2055814 h 6175810"/>
              <a:gd name="connsiteX2730" fmla="*/ 4283902 w 10930204"/>
              <a:gd name="connsiteY2730" fmla="*/ 2063724 h 6175810"/>
              <a:gd name="connsiteX2731" fmla="*/ 4255640 w 10930204"/>
              <a:gd name="connsiteY2731" fmla="*/ 2025550 h 6175810"/>
              <a:gd name="connsiteX2732" fmla="*/ 4256064 w 10930204"/>
              <a:gd name="connsiteY2732" fmla="*/ 1955739 h 6175810"/>
              <a:gd name="connsiteX2733" fmla="*/ 4262070 w 10930204"/>
              <a:gd name="connsiteY2733" fmla="*/ 1948679 h 6175810"/>
              <a:gd name="connsiteX2734" fmla="*/ 8667755 w 10930204"/>
              <a:gd name="connsiteY2734" fmla="*/ 1903251 h 6175810"/>
              <a:gd name="connsiteX2735" fmla="*/ 8674821 w 10930204"/>
              <a:gd name="connsiteY2735" fmla="*/ 1910805 h 6175810"/>
              <a:gd name="connsiteX2736" fmla="*/ 8667755 w 10930204"/>
              <a:gd name="connsiteY2736" fmla="*/ 1924007 h 6175810"/>
              <a:gd name="connsiteX2737" fmla="*/ 8661325 w 10930204"/>
              <a:gd name="connsiteY2737" fmla="*/ 1916945 h 6175810"/>
              <a:gd name="connsiteX2738" fmla="*/ 8667755 w 10930204"/>
              <a:gd name="connsiteY2738" fmla="*/ 1903251 h 6175810"/>
              <a:gd name="connsiteX2739" fmla="*/ 4245867 w 10930204"/>
              <a:gd name="connsiteY2739" fmla="*/ 1903038 h 6175810"/>
              <a:gd name="connsiteX2740" fmla="*/ 4252935 w 10930204"/>
              <a:gd name="connsiteY2740" fmla="*/ 1916732 h 6175810"/>
              <a:gd name="connsiteX2741" fmla="*/ 4245867 w 10930204"/>
              <a:gd name="connsiteY2741" fmla="*/ 1923792 h 6175810"/>
              <a:gd name="connsiteX2742" fmla="*/ 4239511 w 10930204"/>
              <a:gd name="connsiteY2742" fmla="*/ 1910099 h 6175810"/>
              <a:gd name="connsiteX2743" fmla="*/ 4245867 w 10930204"/>
              <a:gd name="connsiteY2743" fmla="*/ 1903038 h 6175810"/>
              <a:gd name="connsiteX2744" fmla="*/ 284556 w 10930204"/>
              <a:gd name="connsiteY2744" fmla="*/ 1883401 h 6175810"/>
              <a:gd name="connsiteX2745" fmla="*/ 293106 w 10930204"/>
              <a:gd name="connsiteY2745" fmla="*/ 1883401 h 6175810"/>
              <a:gd name="connsiteX2746" fmla="*/ 303140 w 10930204"/>
              <a:gd name="connsiteY2746" fmla="*/ 1894985 h 6175810"/>
              <a:gd name="connsiteX2747" fmla="*/ 296639 w 10930204"/>
              <a:gd name="connsiteY2747" fmla="*/ 1901345 h 6175810"/>
              <a:gd name="connsiteX2748" fmla="*/ 284556 w 10930204"/>
              <a:gd name="connsiteY2748" fmla="*/ 1892019 h 6175810"/>
              <a:gd name="connsiteX2749" fmla="*/ 284556 w 10930204"/>
              <a:gd name="connsiteY2749" fmla="*/ 1883401 h 6175810"/>
              <a:gd name="connsiteX2750" fmla="*/ 141094 w 10930204"/>
              <a:gd name="connsiteY2750" fmla="*/ 1883146 h 6175810"/>
              <a:gd name="connsiteX2751" fmla="*/ 169358 w 10930204"/>
              <a:gd name="connsiteY2751" fmla="*/ 1920434 h 6175810"/>
              <a:gd name="connsiteX2752" fmla="*/ 182007 w 10930204"/>
              <a:gd name="connsiteY2752" fmla="*/ 1964987 h 6175810"/>
              <a:gd name="connsiteX2753" fmla="*/ 140033 w 10930204"/>
              <a:gd name="connsiteY2753" fmla="*/ 1940062 h 6175810"/>
              <a:gd name="connsiteX2754" fmla="*/ 121379 w 10930204"/>
              <a:gd name="connsiteY2754" fmla="*/ 1908367 h 6175810"/>
              <a:gd name="connsiteX2755" fmla="*/ 141094 w 10930204"/>
              <a:gd name="connsiteY2755" fmla="*/ 1883146 h 6175810"/>
              <a:gd name="connsiteX2756" fmla="*/ 4099394 w 10930204"/>
              <a:gd name="connsiteY2756" fmla="*/ 1866536 h 6175810"/>
              <a:gd name="connsiteX2757" fmla="*/ 4112537 w 10930204"/>
              <a:gd name="connsiteY2757" fmla="*/ 1883626 h 6175810"/>
              <a:gd name="connsiteX2758" fmla="*/ 4105469 w 10930204"/>
              <a:gd name="connsiteY2758" fmla="*/ 1900155 h 6175810"/>
              <a:gd name="connsiteX2759" fmla="*/ 4098828 w 10930204"/>
              <a:gd name="connsiteY2759" fmla="*/ 1899738 h 6175810"/>
              <a:gd name="connsiteX2760" fmla="*/ 4099394 w 10930204"/>
              <a:gd name="connsiteY2760" fmla="*/ 1866536 h 6175810"/>
              <a:gd name="connsiteX2761" fmla="*/ 4224952 w 10930204"/>
              <a:gd name="connsiteY2761" fmla="*/ 1862638 h 6175810"/>
              <a:gd name="connsiteX2762" fmla="*/ 4231311 w 10930204"/>
              <a:gd name="connsiteY2762" fmla="*/ 1869347 h 6175810"/>
              <a:gd name="connsiteX2763" fmla="*/ 4224952 w 10930204"/>
              <a:gd name="connsiteY2763" fmla="*/ 1883118 h 6175810"/>
              <a:gd name="connsiteX2764" fmla="*/ 4217889 w 10930204"/>
              <a:gd name="connsiteY2764" fmla="*/ 1875844 h 6175810"/>
              <a:gd name="connsiteX2765" fmla="*/ 4224952 w 10930204"/>
              <a:gd name="connsiteY2765" fmla="*/ 1862638 h 6175810"/>
              <a:gd name="connsiteX2766" fmla="*/ 9939941 w 10930204"/>
              <a:gd name="connsiteY2766" fmla="*/ 1846043 h 6175810"/>
              <a:gd name="connsiteX2767" fmla="*/ 9947007 w 10930204"/>
              <a:gd name="connsiteY2767" fmla="*/ 1852399 h 6175810"/>
              <a:gd name="connsiteX2768" fmla="*/ 9933299 w 10930204"/>
              <a:gd name="connsiteY2768" fmla="*/ 1858825 h 6175810"/>
              <a:gd name="connsiteX2769" fmla="*/ 9926233 w 10930204"/>
              <a:gd name="connsiteY2769" fmla="*/ 1852399 h 6175810"/>
              <a:gd name="connsiteX2770" fmla="*/ 9939941 w 10930204"/>
              <a:gd name="connsiteY2770" fmla="*/ 1846043 h 6175810"/>
              <a:gd name="connsiteX2771" fmla="*/ 153010 w 10930204"/>
              <a:gd name="connsiteY2771" fmla="*/ 1843938 h 6175810"/>
              <a:gd name="connsiteX2772" fmla="*/ 157391 w 10930204"/>
              <a:gd name="connsiteY2772" fmla="*/ 1876777 h 6175810"/>
              <a:gd name="connsiteX2773" fmla="*/ 150324 w 10930204"/>
              <a:gd name="connsiteY2773" fmla="*/ 1882921 h 6175810"/>
              <a:gd name="connsiteX2774" fmla="*/ 140715 w 10930204"/>
              <a:gd name="connsiteY2774" fmla="*/ 1873528 h 6175810"/>
              <a:gd name="connsiteX2775" fmla="*/ 146297 w 10930204"/>
              <a:gd name="connsiteY2775" fmla="*/ 1847257 h 6175810"/>
              <a:gd name="connsiteX2776" fmla="*/ 153010 w 10930204"/>
              <a:gd name="connsiteY2776" fmla="*/ 1843938 h 6175810"/>
              <a:gd name="connsiteX2777" fmla="*/ 10013429 w 10930204"/>
              <a:gd name="connsiteY2777" fmla="*/ 1842602 h 6175810"/>
              <a:gd name="connsiteX2778" fmla="*/ 10028904 w 10930204"/>
              <a:gd name="connsiteY2778" fmla="*/ 1852417 h 6175810"/>
              <a:gd name="connsiteX2779" fmla="*/ 10021838 w 10930204"/>
              <a:gd name="connsiteY2779" fmla="*/ 1859479 h 6175810"/>
              <a:gd name="connsiteX2780" fmla="*/ 9994564 w 10930204"/>
              <a:gd name="connsiteY2780" fmla="*/ 1879535 h 6175810"/>
              <a:gd name="connsiteX2781" fmla="*/ 9988133 w 10930204"/>
              <a:gd name="connsiteY2781" fmla="*/ 1871767 h 6175810"/>
              <a:gd name="connsiteX2782" fmla="*/ 10013429 w 10930204"/>
              <a:gd name="connsiteY2782" fmla="*/ 1842602 h 6175810"/>
              <a:gd name="connsiteX2783" fmla="*/ 4037700 w 10930204"/>
              <a:gd name="connsiteY2783" fmla="*/ 1805295 h 6175810"/>
              <a:gd name="connsiteX2784" fmla="*/ 4051409 w 10930204"/>
              <a:gd name="connsiteY2784" fmla="*/ 1811721 h 6175810"/>
              <a:gd name="connsiteX2785" fmla="*/ 4043847 w 10930204"/>
              <a:gd name="connsiteY2785" fmla="*/ 1818784 h 6175810"/>
              <a:gd name="connsiteX2786" fmla="*/ 4030634 w 10930204"/>
              <a:gd name="connsiteY2786" fmla="*/ 1811721 h 6175810"/>
              <a:gd name="connsiteX2787" fmla="*/ 4037700 w 10930204"/>
              <a:gd name="connsiteY2787" fmla="*/ 1805295 h 6175810"/>
              <a:gd name="connsiteX2788" fmla="*/ 3937052 w 10930204"/>
              <a:gd name="connsiteY2788" fmla="*/ 1784965 h 6175810"/>
              <a:gd name="connsiteX2789" fmla="*/ 3938156 w 10930204"/>
              <a:gd name="connsiteY2789" fmla="*/ 1789794 h 6175810"/>
              <a:gd name="connsiteX2790" fmla="*/ 3939047 w 10930204"/>
              <a:gd name="connsiteY2790" fmla="*/ 1785734 h 6175810"/>
              <a:gd name="connsiteX2791" fmla="*/ 3939121 w 10930204"/>
              <a:gd name="connsiteY2791" fmla="*/ 1785426 h 6175810"/>
              <a:gd name="connsiteX2792" fmla="*/ 4337996 w 10930204"/>
              <a:gd name="connsiteY2792" fmla="*/ 1781143 h 6175810"/>
              <a:gd name="connsiteX2793" fmla="*/ 4346615 w 10930204"/>
              <a:gd name="connsiteY2793" fmla="*/ 1781143 h 6175810"/>
              <a:gd name="connsiteX2794" fmla="*/ 4356501 w 10930204"/>
              <a:gd name="connsiteY2794" fmla="*/ 1792723 h 6175810"/>
              <a:gd name="connsiteX2795" fmla="*/ 4350074 w 10930204"/>
              <a:gd name="connsiteY2795" fmla="*/ 1799009 h 6175810"/>
              <a:gd name="connsiteX2796" fmla="*/ 4337996 w 10930204"/>
              <a:gd name="connsiteY2796" fmla="*/ 1789688 h 6175810"/>
              <a:gd name="connsiteX2797" fmla="*/ 4337996 w 10930204"/>
              <a:gd name="connsiteY2797" fmla="*/ 1781143 h 6175810"/>
              <a:gd name="connsiteX2798" fmla="*/ 8503018 w 10930204"/>
              <a:gd name="connsiteY2798" fmla="*/ 1762081 h 6175810"/>
              <a:gd name="connsiteX2799" fmla="*/ 8508627 w 10930204"/>
              <a:gd name="connsiteY2799" fmla="*/ 1765780 h 6175810"/>
              <a:gd name="connsiteX2800" fmla="*/ 8557736 w 10930204"/>
              <a:gd name="connsiteY2800" fmla="*/ 1862245 h 6175810"/>
              <a:gd name="connsiteX2801" fmla="*/ 8550670 w 10930204"/>
              <a:gd name="connsiteY2801" fmla="*/ 1876369 h 6175810"/>
              <a:gd name="connsiteX2802" fmla="*/ 8544240 w 10930204"/>
              <a:gd name="connsiteY2802" fmla="*/ 1881665 h 6175810"/>
              <a:gd name="connsiteX2803" fmla="*/ 8491455 w 10930204"/>
              <a:gd name="connsiteY2803" fmla="*/ 1812317 h 6175810"/>
              <a:gd name="connsiteX2804" fmla="*/ 8494495 w 10930204"/>
              <a:gd name="connsiteY2804" fmla="*/ 1768604 h 6175810"/>
              <a:gd name="connsiteX2805" fmla="*/ 8503018 w 10930204"/>
              <a:gd name="connsiteY2805" fmla="*/ 1762081 h 6175810"/>
              <a:gd name="connsiteX2806" fmla="*/ 89815 w 10930204"/>
              <a:gd name="connsiteY2806" fmla="*/ 1719420 h 6175810"/>
              <a:gd name="connsiteX2807" fmla="*/ 96245 w 10930204"/>
              <a:gd name="connsiteY2807" fmla="*/ 1733191 h 6175810"/>
              <a:gd name="connsiteX2808" fmla="*/ 89815 w 10930204"/>
              <a:gd name="connsiteY2808" fmla="*/ 1740253 h 6175810"/>
              <a:gd name="connsiteX2809" fmla="*/ 83456 w 10930204"/>
              <a:gd name="connsiteY2809" fmla="*/ 1726129 h 6175810"/>
              <a:gd name="connsiteX2810" fmla="*/ 89815 w 10930204"/>
              <a:gd name="connsiteY2810" fmla="*/ 1719420 h 6175810"/>
              <a:gd name="connsiteX2811" fmla="*/ 10377334 w 10930204"/>
              <a:gd name="connsiteY2811" fmla="*/ 1700109 h 6175810"/>
              <a:gd name="connsiteX2812" fmla="*/ 10457535 w 10930204"/>
              <a:gd name="connsiteY2812" fmla="*/ 1751096 h 6175810"/>
              <a:gd name="connsiteX2813" fmla="*/ 10472163 w 10930204"/>
              <a:gd name="connsiteY2813" fmla="*/ 1806814 h 6175810"/>
              <a:gd name="connsiteX2814" fmla="*/ 10499650 w 10930204"/>
              <a:gd name="connsiteY2814" fmla="*/ 1876656 h 6175810"/>
              <a:gd name="connsiteX2815" fmla="*/ 10498378 w 10930204"/>
              <a:gd name="connsiteY2815" fmla="*/ 1947907 h 6175810"/>
              <a:gd name="connsiteX2816" fmla="*/ 10477815 w 10930204"/>
              <a:gd name="connsiteY2816" fmla="*/ 2011437 h 6175810"/>
              <a:gd name="connsiteX2817" fmla="*/ 10505020 w 10930204"/>
              <a:gd name="connsiteY2817" fmla="*/ 2061815 h 6175810"/>
              <a:gd name="connsiteX2818" fmla="*/ 10538230 w 10930204"/>
              <a:gd name="connsiteY2818" fmla="*/ 2077514 h 6175810"/>
              <a:gd name="connsiteX2819" fmla="*/ 10540138 w 10930204"/>
              <a:gd name="connsiteY2819" fmla="*/ 2117202 h 6175810"/>
              <a:gd name="connsiteX2820" fmla="*/ 10560135 w 10930204"/>
              <a:gd name="connsiteY2820" fmla="*/ 2160473 h 6175810"/>
              <a:gd name="connsiteX2821" fmla="*/ 10568474 w 10930204"/>
              <a:gd name="connsiteY2821" fmla="*/ 2208011 h 6175810"/>
              <a:gd name="connsiteX2822" fmla="*/ 10582182 w 10930204"/>
              <a:gd name="connsiteY2822" fmla="*/ 2233221 h 6175810"/>
              <a:gd name="connsiteX2823" fmla="*/ 10590732 w 10930204"/>
              <a:gd name="connsiteY2823" fmla="*/ 2310909 h 6175810"/>
              <a:gd name="connsiteX2824" fmla="*/ 10603451 w 10930204"/>
              <a:gd name="connsiteY2824" fmla="*/ 2377005 h 6175810"/>
              <a:gd name="connsiteX2825" fmla="*/ 10622035 w 10930204"/>
              <a:gd name="connsiteY2825" fmla="*/ 2471937 h 6175810"/>
              <a:gd name="connsiteX2826" fmla="*/ 10644010 w 10930204"/>
              <a:gd name="connsiteY2826" fmla="*/ 2535503 h 6175810"/>
              <a:gd name="connsiteX2827" fmla="*/ 10644717 w 10930204"/>
              <a:gd name="connsiteY2827" fmla="*/ 2606114 h 6175810"/>
              <a:gd name="connsiteX2828" fmla="*/ 10663867 w 10930204"/>
              <a:gd name="connsiteY2828" fmla="*/ 2659733 h 6175810"/>
              <a:gd name="connsiteX2829" fmla="*/ 10663089 w 10930204"/>
              <a:gd name="connsiteY2829" fmla="*/ 2721025 h 6175810"/>
              <a:gd name="connsiteX2830" fmla="*/ 10683864 w 10930204"/>
              <a:gd name="connsiteY2830" fmla="*/ 2773990 h 6175810"/>
              <a:gd name="connsiteX2831" fmla="*/ 10705557 w 10930204"/>
              <a:gd name="connsiteY2831" fmla="*/ 2826744 h 6175810"/>
              <a:gd name="connsiteX2832" fmla="*/ 10707818 w 10930204"/>
              <a:gd name="connsiteY2832" fmla="*/ 2893622 h 6175810"/>
              <a:gd name="connsiteX2833" fmla="*/ 10715661 w 10930204"/>
              <a:gd name="connsiteY2833" fmla="*/ 2907745 h 6175810"/>
              <a:gd name="connsiteX2834" fmla="*/ 10711351 w 10930204"/>
              <a:gd name="connsiteY2834" fmla="*/ 2969890 h 6175810"/>
              <a:gd name="connsiteX2835" fmla="*/ 10710786 w 10930204"/>
              <a:gd name="connsiteY2835" fmla="*/ 2985010 h 6175810"/>
              <a:gd name="connsiteX2836" fmla="*/ 10740040 w 10930204"/>
              <a:gd name="connsiteY2836" fmla="*/ 3013572 h 6175810"/>
              <a:gd name="connsiteX2837" fmla="*/ 10736647 w 10930204"/>
              <a:gd name="connsiteY2837" fmla="*/ 3028599 h 6175810"/>
              <a:gd name="connsiteX2838" fmla="*/ 10725624 w 10930204"/>
              <a:gd name="connsiteY2838" fmla="*/ 3053307 h 6175810"/>
              <a:gd name="connsiteX2839" fmla="*/ 10745763 w 10930204"/>
              <a:gd name="connsiteY2839" fmla="*/ 3147866 h 6175810"/>
              <a:gd name="connsiteX2840" fmla="*/ 10757281 w 10930204"/>
              <a:gd name="connsiteY2840" fmla="*/ 3173502 h 6175810"/>
              <a:gd name="connsiteX2841" fmla="*/ 10753465 w 10930204"/>
              <a:gd name="connsiteY2841" fmla="*/ 3216441 h 6175810"/>
              <a:gd name="connsiteX2842" fmla="*/ 10752334 w 10930204"/>
              <a:gd name="connsiteY2842" fmla="*/ 3250622 h 6175810"/>
              <a:gd name="connsiteX2843" fmla="*/ 10785546 w 10930204"/>
              <a:gd name="connsiteY2843" fmla="*/ 3328660 h 6175810"/>
              <a:gd name="connsiteX2844" fmla="*/ 10806744 w 10930204"/>
              <a:gd name="connsiteY2844" fmla="*/ 3402249 h 6175810"/>
              <a:gd name="connsiteX2845" fmla="*/ 10823278 w 10930204"/>
              <a:gd name="connsiteY2845" fmla="*/ 3467786 h 6175810"/>
              <a:gd name="connsiteX2846" fmla="*/ 10846455 w 10930204"/>
              <a:gd name="connsiteY2846" fmla="*/ 3529087 h 6175810"/>
              <a:gd name="connsiteX2847" fmla="*/ 10848222 w 10930204"/>
              <a:gd name="connsiteY2847" fmla="*/ 3589823 h 6175810"/>
              <a:gd name="connsiteX2848" fmla="*/ 10868149 w 10930204"/>
              <a:gd name="connsiteY2848" fmla="*/ 3693990 h 6175810"/>
              <a:gd name="connsiteX2849" fmla="*/ 10868149 w 10930204"/>
              <a:gd name="connsiteY2849" fmla="*/ 3775772 h 6175810"/>
              <a:gd name="connsiteX2850" fmla="*/ 10861577 w 10930204"/>
              <a:gd name="connsiteY2850" fmla="*/ 3782834 h 6175810"/>
              <a:gd name="connsiteX2851" fmla="*/ 10848576 w 10930204"/>
              <a:gd name="connsiteY2851" fmla="*/ 3774712 h 6175810"/>
              <a:gd name="connsiteX2852" fmla="*/ 10827377 w 10930204"/>
              <a:gd name="connsiteY2852" fmla="*/ 3691025 h 6175810"/>
              <a:gd name="connsiteX2853" fmla="*/ 10806179 w 10930204"/>
              <a:gd name="connsiteY2853" fmla="*/ 3627465 h 6175810"/>
              <a:gd name="connsiteX2854" fmla="*/ 10806179 w 10930204"/>
              <a:gd name="connsiteY2854" fmla="*/ 3556277 h 6175810"/>
              <a:gd name="connsiteX2855" fmla="*/ 10781871 w 10930204"/>
              <a:gd name="connsiteY2855" fmla="*/ 3555782 h 6175810"/>
              <a:gd name="connsiteX2856" fmla="*/ 10766891 w 10930204"/>
              <a:gd name="connsiteY2856" fmla="*/ 3552746 h 6175810"/>
              <a:gd name="connsiteX2857" fmla="*/ 10745692 w 10930204"/>
              <a:gd name="connsiteY2857" fmla="*/ 3561149 h 6175810"/>
              <a:gd name="connsiteX2858" fmla="*/ 10745692 w 10930204"/>
              <a:gd name="connsiteY2858" fmla="*/ 3602040 h 6175810"/>
              <a:gd name="connsiteX2859" fmla="*/ 10735729 w 10930204"/>
              <a:gd name="connsiteY2859" fmla="*/ 3602040 h 6175810"/>
              <a:gd name="connsiteX2860" fmla="*/ 10708383 w 10930204"/>
              <a:gd name="connsiteY2860" fmla="*/ 3551545 h 6175810"/>
              <a:gd name="connsiteX2861" fmla="*/ 10686548 w 10930204"/>
              <a:gd name="connsiteY2861" fmla="*/ 3510160 h 6175810"/>
              <a:gd name="connsiteX2862" fmla="*/ 10684570 w 10930204"/>
              <a:gd name="connsiteY2862" fmla="*/ 3460371 h 6175810"/>
              <a:gd name="connsiteX2863" fmla="*/ 10663867 w 10930204"/>
              <a:gd name="connsiteY2863" fmla="*/ 3407616 h 6175810"/>
              <a:gd name="connsiteX2864" fmla="*/ 10671356 w 10930204"/>
              <a:gd name="connsiteY2864" fmla="*/ 3359946 h 6175810"/>
              <a:gd name="connsiteX2865" fmla="*/ 10685488 w 10930204"/>
              <a:gd name="connsiteY2865" fmla="*/ 3324635 h 6175810"/>
              <a:gd name="connsiteX2866" fmla="*/ 10692131 w 10930204"/>
              <a:gd name="connsiteY2866" fmla="*/ 3317572 h 6175810"/>
              <a:gd name="connsiteX2867" fmla="*/ 10703931 w 10930204"/>
              <a:gd name="connsiteY2867" fmla="*/ 3329083 h 6175810"/>
              <a:gd name="connsiteX2868" fmla="*/ 10707464 w 10930204"/>
              <a:gd name="connsiteY2868" fmla="*/ 3368703 h 6175810"/>
              <a:gd name="connsiteX2869" fmla="*/ 10723858 w 10930204"/>
              <a:gd name="connsiteY2869" fmla="*/ 3376260 h 6175810"/>
              <a:gd name="connsiteX2870" fmla="*/ 10740888 w 10930204"/>
              <a:gd name="connsiteY2870" fmla="*/ 3370186 h 6175810"/>
              <a:gd name="connsiteX2871" fmla="*/ 10720537 w 10930204"/>
              <a:gd name="connsiteY2871" fmla="*/ 3280142 h 6175810"/>
              <a:gd name="connsiteX2872" fmla="*/ 10717004 w 10930204"/>
              <a:gd name="connsiteY2872" fmla="*/ 3230706 h 6175810"/>
              <a:gd name="connsiteX2873" fmla="*/ 10724565 w 10930204"/>
              <a:gd name="connsiteY2873" fmla="*/ 3213757 h 6175810"/>
              <a:gd name="connsiteX2874" fmla="*/ 10724565 w 10930204"/>
              <a:gd name="connsiteY2874" fmla="*/ 3184166 h 6175810"/>
              <a:gd name="connsiteX2875" fmla="*/ 10683016 w 10930204"/>
              <a:gd name="connsiteY2875" fmla="*/ 3098218 h 6175810"/>
              <a:gd name="connsiteX2876" fmla="*/ 10668460 w 10930204"/>
              <a:gd name="connsiteY2876" fmla="*/ 3096313 h 6175810"/>
              <a:gd name="connsiteX2877" fmla="*/ 10664361 w 10930204"/>
              <a:gd name="connsiteY2877" fmla="*/ 3114321 h 6175810"/>
              <a:gd name="connsiteX2878" fmla="*/ 10683792 w 10930204"/>
              <a:gd name="connsiteY2878" fmla="*/ 3218488 h 6175810"/>
              <a:gd name="connsiteX2879" fmla="*/ 10673335 w 10930204"/>
              <a:gd name="connsiteY2879" fmla="*/ 3232613 h 6175810"/>
              <a:gd name="connsiteX2880" fmla="*/ 10664361 w 10930204"/>
              <a:gd name="connsiteY2880" fmla="*/ 3216087 h 6175810"/>
              <a:gd name="connsiteX2881" fmla="*/ 10651924 w 10930204"/>
              <a:gd name="connsiteY2881" fmla="*/ 3195466 h 6175810"/>
              <a:gd name="connsiteX2882" fmla="*/ 10643092 w 10930204"/>
              <a:gd name="connsiteY2882" fmla="*/ 3221455 h 6175810"/>
              <a:gd name="connsiteX2883" fmla="*/ 10637369 w 10930204"/>
              <a:gd name="connsiteY2883" fmla="*/ 3228517 h 6175810"/>
              <a:gd name="connsiteX2884" fmla="*/ 10623237 w 10930204"/>
              <a:gd name="connsiteY2884" fmla="*/ 3223220 h 6175810"/>
              <a:gd name="connsiteX2885" fmla="*/ 10602815 w 10930204"/>
              <a:gd name="connsiteY2885" fmla="*/ 3170466 h 6175810"/>
              <a:gd name="connsiteX2886" fmla="*/ 10581616 w 10930204"/>
              <a:gd name="connsiteY2886" fmla="*/ 3107329 h 6175810"/>
              <a:gd name="connsiteX2887" fmla="*/ 10583807 w 10930204"/>
              <a:gd name="connsiteY2887" fmla="*/ 2996027 h 6175810"/>
              <a:gd name="connsiteX2888" fmla="*/ 10590873 w 10930204"/>
              <a:gd name="connsiteY2888" fmla="*/ 2988957 h 6175810"/>
              <a:gd name="connsiteX2889" fmla="*/ 10601684 w 10930204"/>
              <a:gd name="connsiteY2889" fmla="*/ 3002505 h 6175810"/>
              <a:gd name="connsiteX2890" fmla="*/ 10605888 w 10930204"/>
              <a:gd name="connsiteY2890" fmla="*/ 3022320 h 6175810"/>
              <a:gd name="connsiteX2891" fmla="*/ 10627672 w 10930204"/>
              <a:gd name="connsiteY2891" fmla="*/ 3036632 h 6175810"/>
              <a:gd name="connsiteX2892" fmla="*/ 10627688 w 10930204"/>
              <a:gd name="connsiteY2892" fmla="*/ 3036926 h 6175810"/>
              <a:gd name="connsiteX2893" fmla="*/ 10628062 w 10930204"/>
              <a:gd name="connsiteY2893" fmla="*/ 3037458 h 6175810"/>
              <a:gd name="connsiteX2894" fmla="*/ 10629180 w 10930204"/>
              <a:gd name="connsiteY2894" fmla="*/ 3039898 h 6175810"/>
              <a:gd name="connsiteX2895" fmla="*/ 10628720 w 10930204"/>
              <a:gd name="connsiteY2895" fmla="*/ 3038399 h 6175810"/>
              <a:gd name="connsiteX2896" fmla="*/ 10629623 w 10930204"/>
              <a:gd name="connsiteY2896" fmla="*/ 3039686 h 6175810"/>
              <a:gd name="connsiteX2897" fmla="*/ 10636238 w 10930204"/>
              <a:gd name="connsiteY2897" fmla="*/ 3053661 h 6175810"/>
              <a:gd name="connsiteX2898" fmla="*/ 10636520 w 10930204"/>
              <a:gd name="connsiteY2898" fmla="*/ 3049529 h 6175810"/>
              <a:gd name="connsiteX2899" fmla="*/ 10629623 w 10930204"/>
              <a:gd name="connsiteY2899" fmla="*/ 3039686 h 6175810"/>
              <a:gd name="connsiteX2900" fmla="*/ 10628182 w 10930204"/>
              <a:gd name="connsiteY2900" fmla="*/ 3036646 h 6175810"/>
              <a:gd name="connsiteX2901" fmla="*/ 10628720 w 10930204"/>
              <a:gd name="connsiteY2901" fmla="*/ 3038399 h 6175810"/>
              <a:gd name="connsiteX2902" fmla="*/ 10628062 w 10930204"/>
              <a:gd name="connsiteY2902" fmla="*/ 3037458 h 6175810"/>
              <a:gd name="connsiteX2903" fmla="*/ 10627688 w 10930204"/>
              <a:gd name="connsiteY2903" fmla="*/ 3036646 h 6175810"/>
              <a:gd name="connsiteX2904" fmla="*/ 10627672 w 10930204"/>
              <a:gd name="connsiteY2904" fmla="*/ 3036632 h 6175810"/>
              <a:gd name="connsiteX2905" fmla="*/ 10623307 w 10930204"/>
              <a:gd name="connsiteY2905" fmla="*/ 2958238 h 6175810"/>
              <a:gd name="connsiteX2906" fmla="*/ 10636591 w 10930204"/>
              <a:gd name="connsiteY2906" fmla="*/ 2951178 h 6175810"/>
              <a:gd name="connsiteX2907" fmla="*/ 10642881 w 10930204"/>
              <a:gd name="connsiteY2907" fmla="*/ 2958238 h 6175810"/>
              <a:gd name="connsiteX2908" fmla="*/ 10644505 w 10930204"/>
              <a:gd name="connsiteY2908" fmla="*/ 2998286 h 6175810"/>
              <a:gd name="connsiteX2909" fmla="*/ 10669449 w 10930204"/>
              <a:gd name="connsiteY2909" fmla="*/ 3007929 h 6175810"/>
              <a:gd name="connsiteX2910" fmla="*/ 10684287 w 10930204"/>
              <a:gd name="connsiteY2910" fmla="*/ 2986778 h 6175810"/>
              <a:gd name="connsiteX2911" fmla="*/ 10663089 w 10930204"/>
              <a:gd name="connsiteY2911" fmla="*/ 2934439 h 6175810"/>
              <a:gd name="connsiteX2912" fmla="*/ 10644717 w 10930204"/>
              <a:gd name="connsiteY2912" fmla="*/ 2871307 h 6175810"/>
              <a:gd name="connsiteX2913" fmla="*/ 10642315 w 10930204"/>
              <a:gd name="connsiteY2913" fmla="*/ 2811631 h 6175810"/>
              <a:gd name="connsiteX2914" fmla="*/ 10605217 w 10930204"/>
              <a:gd name="connsiteY2914" fmla="*/ 2736348 h 6175810"/>
              <a:gd name="connsiteX2915" fmla="*/ 10581334 w 10930204"/>
              <a:gd name="connsiteY2915" fmla="*/ 2674975 h 6175810"/>
              <a:gd name="connsiteX2916" fmla="*/ 10581970 w 10930204"/>
              <a:gd name="connsiteY2916" fmla="*/ 2624406 h 6175810"/>
              <a:gd name="connsiteX2917" fmla="*/ 10556320 w 10930204"/>
              <a:gd name="connsiteY2917" fmla="*/ 2584301 h 6175810"/>
              <a:gd name="connsiteX2918" fmla="*/ 10542682 w 10930204"/>
              <a:gd name="connsiteY2918" fmla="*/ 2587833 h 6175810"/>
              <a:gd name="connsiteX2919" fmla="*/ 10552575 w 10930204"/>
              <a:gd name="connsiteY2919" fmla="*/ 2643475 h 6175810"/>
              <a:gd name="connsiteX2920" fmla="*/ 10554058 w 10930204"/>
              <a:gd name="connsiteY2920" fmla="*/ 2676529 h 6175810"/>
              <a:gd name="connsiteX2921" fmla="*/ 10541790 w 10930204"/>
              <a:gd name="connsiteY2921" fmla="*/ 2698457 h 6175810"/>
              <a:gd name="connsiteX2922" fmla="*/ 10540707 w 10930204"/>
              <a:gd name="connsiteY2922" fmla="*/ 2722011 h 6175810"/>
              <a:gd name="connsiteX2923" fmla="*/ 10572333 w 10930204"/>
              <a:gd name="connsiteY2923" fmla="*/ 2741193 h 6175810"/>
              <a:gd name="connsiteX2924" fmla="*/ 10581759 w 10930204"/>
              <a:gd name="connsiteY2924" fmla="*/ 2777168 h 6175810"/>
              <a:gd name="connsiteX2925" fmla="*/ 10580911 w 10930204"/>
              <a:gd name="connsiteY2925" fmla="*/ 2825753 h 6175810"/>
              <a:gd name="connsiteX2926" fmla="*/ 10561549 w 10930204"/>
              <a:gd name="connsiteY2926" fmla="*/ 2866356 h 6175810"/>
              <a:gd name="connsiteX2927" fmla="*/ 10561196 w 10930204"/>
              <a:gd name="connsiteY2927" fmla="*/ 2885710 h 6175810"/>
              <a:gd name="connsiteX2928" fmla="*/ 10551303 w 10930204"/>
              <a:gd name="connsiteY2928" fmla="*/ 2885710 h 6175810"/>
              <a:gd name="connsiteX2929" fmla="*/ 10544237 w 10930204"/>
              <a:gd name="connsiteY2929" fmla="*/ 2878998 h 6175810"/>
              <a:gd name="connsiteX2930" fmla="*/ 10520071 w 10930204"/>
              <a:gd name="connsiteY2930" fmla="*/ 2752593 h 6175810"/>
              <a:gd name="connsiteX2931" fmla="*/ 10533638 w 10930204"/>
              <a:gd name="connsiteY2931" fmla="*/ 2738465 h 6175810"/>
              <a:gd name="connsiteX2932" fmla="*/ 10540677 w 10930204"/>
              <a:gd name="connsiteY2932" fmla="*/ 2722074 h 6175810"/>
              <a:gd name="connsiteX2933" fmla="*/ 10530361 w 10930204"/>
              <a:gd name="connsiteY2933" fmla="*/ 2718763 h 6175810"/>
              <a:gd name="connsiteX2934" fmla="*/ 10524098 w 10930204"/>
              <a:gd name="connsiteY2934" fmla="*/ 2715022 h 6175810"/>
              <a:gd name="connsiteX2935" fmla="*/ 10521131 w 10930204"/>
              <a:gd name="connsiteY2935" fmla="*/ 2655564 h 6175810"/>
              <a:gd name="connsiteX2936" fmla="*/ 10498025 w 10930204"/>
              <a:gd name="connsiteY2936" fmla="*/ 2573496 h 6175810"/>
              <a:gd name="connsiteX2937" fmla="*/ 10485022 w 10930204"/>
              <a:gd name="connsiteY2937" fmla="*/ 2461058 h 6175810"/>
              <a:gd name="connsiteX2938" fmla="*/ 10492088 w 10930204"/>
              <a:gd name="connsiteY2938" fmla="*/ 2453995 h 6175810"/>
              <a:gd name="connsiteX2939" fmla="*/ 10484528 w 10930204"/>
              <a:gd name="connsiteY2939" fmla="*/ 2416842 h 6175810"/>
              <a:gd name="connsiteX2940" fmla="*/ 10451529 w 10930204"/>
              <a:gd name="connsiteY2940" fmla="*/ 2397770 h 6175810"/>
              <a:gd name="connsiteX2941" fmla="*/ 10439305 w 10930204"/>
              <a:gd name="connsiteY2941" fmla="*/ 2383150 h 6175810"/>
              <a:gd name="connsiteX2942" fmla="*/ 10418107 w 10930204"/>
              <a:gd name="connsiteY2942" fmla="*/ 2289577 h 6175810"/>
              <a:gd name="connsiteX2943" fmla="*/ 10394506 w 10930204"/>
              <a:gd name="connsiteY2943" fmla="*/ 2197761 h 6175810"/>
              <a:gd name="connsiteX2944" fmla="*/ 10387440 w 10930204"/>
              <a:gd name="connsiteY2944" fmla="*/ 2191117 h 6175810"/>
              <a:gd name="connsiteX2945" fmla="*/ 10380374 w 10930204"/>
              <a:gd name="connsiteY2945" fmla="*/ 2197761 h 6175810"/>
              <a:gd name="connsiteX2946" fmla="*/ 10394506 w 10930204"/>
              <a:gd name="connsiteY2946" fmla="*/ 2301722 h 6175810"/>
              <a:gd name="connsiteX2947" fmla="*/ 10397473 w 10930204"/>
              <a:gd name="connsiteY2947" fmla="*/ 2340565 h 6175810"/>
              <a:gd name="connsiteX2948" fmla="*/ 10390054 w 10930204"/>
              <a:gd name="connsiteY2948" fmla="*/ 2377853 h 6175810"/>
              <a:gd name="connsiteX2949" fmla="*/ 10397120 w 10930204"/>
              <a:gd name="connsiteY2949" fmla="*/ 2425387 h 6175810"/>
              <a:gd name="connsiteX2950" fmla="*/ 10397120 w 10930204"/>
              <a:gd name="connsiteY2950" fmla="*/ 2476173 h 6175810"/>
              <a:gd name="connsiteX2951" fmla="*/ 10397756 w 10930204"/>
              <a:gd name="connsiteY2951" fmla="*/ 2527027 h 6175810"/>
              <a:gd name="connsiteX2952" fmla="*/ 10410898 w 10930204"/>
              <a:gd name="connsiteY2952" fmla="*/ 2541153 h 6175810"/>
              <a:gd name="connsiteX2953" fmla="*/ 10410051 w 10930204"/>
              <a:gd name="connsiteY2953" fmla="*/ 2555701 h 6175810"/>
              <a:gd name="connsiteX2954" fmla="*/ 10401006 w 10930204"/>
              <a:gd name="connsiteY2954" fmla="*/ 2558454 h 6175810"/>
              <a:gd name="connsiteX2955" fmla="*/ 10348293 w 10930204"/>
              <a:gd name="connsiteY2955" fmla="*/ 2536914 h 6175810"/>
              <a:gd name="connsiteX2956" fmla="*/ 10314799 w 10930204"/>
              <a:gd name="connsiteY2956" fmla="*/ 2561632 h 6175810"/>
              <a:gd name="connsiteX2957" fmla="*/ 10346385 w 10930204"/>
              <a:gd name="connsiteY2957" fmla="*/ 2660509 h 6175810"/>
              <a:gd name="connsiteX2958" fmla="*/ 10356207 w 10930204"/>
              <a:gd name="connsiteY2958" fmla="*/ 2660509 h 6175810"/>
              <a:gd name="connsiteX2959" fmla="*/ 10349636 w 10930204"/>
              <a:gd name="connsiteY2959" fmla="*/ 2696233 h 6175810"/>
              <a:gd name="connsiteX2960" fmla="*/ 10347939 w 10930204"/>
              <a:gd name="connsiteY2960" fmla="*/ 2762826 h 6175810"/>
              <a:gd name="connsiteX2961" fmla="*/ 10376699 w 10930204"/>
              <a:gd name="connsiteY2961" fmla="*/ 2803722 h 6175810"/>
              <a:gd name="connsiteX2962" fmla="*/ 10377011 w 10930204"/>
              <a:gd name="connsiteY2962" fmla="*/ 2803820 h 6175810"/>
              <a:gd name="connsiteX2963" fmla="*/ 10380629 w 10930204"/>
              <a:gd name="connsiteY2963" fmla="*/ 2790172 h 6175810"/>
              <a:gd name="connsiteX2964" fmla="*/ 10390478 w 10930204"/>
              <a:gd name="connsiteY2964" fmla="*/ 2779856 h 6175810"/>
              <a:gd name="connsiteX2965" fmla="*/ 10397544 w 10930204"/>
              <a:gd name="connsiteY2965" fmla="*/ 2763037 h 6175810"/>
              <a:gd name="connsiteX2966" fmla="*/ 10418742 w 10930204"/>
              <a:gd name="connsiteY2966" fmla="*/ 2737621 h 6175810"/>
              <a:gd name="connsiteX2967" fmla="*/ 10434436 w 10930204"/>
              <a:gd name="connsiteY2967" fmla="*/ 2721528 h 6175810"/>
              <a:gd name="connsiteX2968" fmla="*/ 10438810 w 10930204"/>
              <a:gd name="connsiteY2968" fmla="*/ 2722083 h 6175810"/>
              <a:gd name="connsiteX2969" fmla="*/ 10432380 w 10930204"/>
              <a:gd name="connsiteY2969" fmla="*/ 2778583 h 6175810"/>
              <a:gd name="connsiteX2970" fmla="*/ 10431885 w 10930204"/>
              <a:gd name="connsiteY2970" fmla="*/ 2807180 h 6175810"/>
              <a:gd name="connsiteX2971" fmla="*/ 10438952 w 10930204"/>
              <a:gd name="connsiteY2971" fmla="*/ 2814241 h 6175810"/>
              <a:gd name="connsiteX2972" fmla="*/ 10451882 w 10930204"/>
              <a:gd name="connsiteY2972" fmla="*/ 2868972 h 6175810"/>
              <a:gd name="connsiteX2973" fmla="*/ 10480147 w 10930204"/>
              <a:gd name="connsiteY2973" fmla="*/ 2916357 h 6175810"/>
              <a:gd name="connsiteX2974" fmla="*/ 10500639 w 10930204"/>
              <a:gd name="connsiteY2974" fmla="*/ 2967491 h 6175810"/>
              <a:gd name="connsiteX2975" fmla="*/ 10500290 w 10930204"/>
              <a:gd name="connsiteY2975" fmla="*/ 2968059 h 6175810"/>
              <a:gd name="connsiteX2976" fmla="*/ 10532913 w 10930204"/>
              <a:gd name="connsiteY2976" fmla="*/ 2988578 h 6175810"/>
              <a:gd name="connsiteX2977" fmla="*/ 10541269 w 10930204"/>
              <a:gd name="connsiteY2977" fmla="*/ 3026202 h 6175810"/>
              <a:gd name="connsiteX2978" fmla="*/ 10541269 w 10930204"/>
              <a:gd name="connsiteY2978" fmla="*/ 3046456 h 6175810"/>
              <a:gd name="connsiteX2979" fmla="*/ 10545509 w 10930204"/>
              <a:gd name="connsiteY2979" fmla="*/ 3146171 h 6175810"/>
              <a:gd name="connsiteX2980" fmla="*/ 10563739 w 10930204"/>
              <a:gd name="connsiteY2980" fmla="*/ 3239463 h 6175810"/>
              <a:gd name="connsiteX2981" fmla="*/ 10581688 w 10930204"/>
              <a:gd name="connsiteY2981" fmla="*/ 3333815 h 6175810"/>
              <a:gd name="connsiteX2982" fmla="*/ 10594901 w 10930204"/>
              <a:gd name="connsiteY2982" fmla="*/ 3358745 h 6175810"/>
              <a:gd name="connsiteX2983" fmla="*/ 10623165 w 10930204"/>
              <a:gd name="connsiteY2983" fmla="*/ 3438548 h 6175810"/>
              <a:gd name="connsiteX2984" fmla="*/ 10576952 w 10930204"/>
              <a:gd name="connsiteY2984" fmla="*/ 3402319 h 6175810"/>
              <a:gd name="connsiteX2985" fmla="*/ 10562820 w 10930204"/>
              <a:gd name="connsiteY2985" fmla="*/ 3407333 h 6175810"/>
              <a:gd name="connsiteX2986" fmla="*/ 10562820 w 10930204"/>
              <a:gd name="connsiteY2986" fmla="*/ 3446670 h 6175810"/>
              <a:gd name="connsiteX2987" fmla="*/ 10582606 w 10930204"/>
              <a:gd name="connsiteY2987" fmla="*/ 3510795 h 6175810"/>
              <a:gd name="connsiteX2988" fmla="*/ 10600837 w 10930204"/>
              <a:gd name="connsiteY2988" fmla="*/ 3595542 h 6175810"/>
              <a:gd name="connsiteX2989" fmla="*/ 10618289 w 10930204"/>
              <a:gd name="connsiteY2989" fmla="*/ 3669696 h 6175810"/>
              <a:gd name="connsiteX2990" fmla="*/ 10623024 w 10930204"/>
              <a:gd name="connsiteY2990" fmla="*/ 3687776 h 6175810"/>
              <a:gd name="connsiteX2991" fmla="*/ 10625709 w 10930204"/>
              <a:gd name="connsiteY2991" fmla="*/ 3778596 h 6175810"/>
              <a:gd name="connsiteX2992" fmla="*/ 10643516 w 10930204"/>
              <a:gd name="connsiteY2992" fmla="*/ 3863344 h 6175810"/>
              <a:gd name="connsiteX2993" fmla="*/ 10665280 w 10930204"/>
              <a:gd name="connsiteY2993" fmla="*/ 3936861 h 6175810"/>
              <a:gd name="connsiteX2994" fmla="*/ 10663583 w 10930204"/>
              <a:gd name="connsiteY2994" fmla="*/ 4007979 h 6175810"/>
              <a:gd name="connsiteX2995" fmla="*/ 10685347 w 10930204"/>
              <a:gd name="connsiteY2995" fmla="*/ 4060946 h 6175810"/>
              <a:gd name="connsiteX2996" fmla="*/ 10685347 w 10930204"/>
              <a:gd name="connsiteY2996" fmla="*/ 4121893 h 6175810"/>
              <a:gd name="connsiteX2997" fmla="*/ 10703649 w 10930204"/>
              <a:gd name="connsiteY2997" fmla="*/ 4144633 h 6175810"/>
              <a:gd name="connsiteX2998" fmla="*/ 10698066 w 10930204"/>
              <a:gd name="connsiteY2998" fmla="*/ 4171964 h 6175810"/>
              <a:gd name="connsiteX2999" fmla="*/ 10683934 w 10930204"/>
              <a:gd name="connsiteY2999" fmla="*/ 4164125 h 6175810"/>
              <a:gd name="connsiteX3000" fmla="*/ 10663796 w 10930204"/>
              <a:gd name="connsiteY3000" fmla="*/ 4131639 h 6175810"/>
              <a:gd name="connsiteX3001" fmla="*/ 10664290 w 10930204"/>
              <a:gd name="connsiteY3001" fmla="*/ 4101059 h 6175810"/>
              <a:gd name="connsiteX3002" fmla="*/ 10643585 w 10930204"/>
              <a:gd name="connsiteY3002" fmla="*/ 4037993 h 6175810"/>
              <a:gd name="connsiteX3003" fmla="*/ 10602108 w 10930204"/>
              <a:gd name="connsiteY3003" fmla="*/ 4010945 h 6175810"/>
              <a:gd name="connsiteX3004" fmla="*/ 10622600 w 10930204"/>
              <a:gd name="connsiteY3004" fmla="*/ 4083827 h 6175810"/>
              <a:gd name="connsiteX3005" fmla="*/ 10621116 w 10930204"/>
              <a:gd name="connsiteY3005" fmla="*/ 4185171 h 6175810"/>
              <a:gd name="connsiteX3006" fmla="*/ 10596526 w 10930204"/>
              <a:gd name="connsiteY3006" fmla="*/ 4194210 h 6175810"/>
              <a:gd name="connsiteX3007" fmla="*/ 10558227 w 10930204"/>
              <a:gd name="connsiteY3007" fmla="*/ 4207700 h 6175810"/>
              <a:gd name="connsiteX3008" fmla="*/ 10544095 w 10930204"/>
              <a:gd name="connsiteY3008" fmla="*/ 4221824 h 6175810"/>
              <a:gd name="connsiteX3009" fmla="*/ 10522897 w 10930204"/>
              <a:gd name="connsiteY3009" fmla="*/ 4228886 h 6175810"/>
              <a:gd name="connsiteX3010" fmla="*/ 10494632 w 10930204"/>
              <a:gd name="connsiteY3010" fmla="*/ 4199931 h 6175810"/>
              <a:gd name="connsiteX3011" fmla="*/ 10479793 w 10930204"/>
              <a:gd name="connsiteY3011" fmla="*/ 4175707 h 6175810"/>
              <a:gd name="connsiteX3012" fmla="*/ 10459867 w 10930204"/>
              <a:gd name="connsiteY3012" fmla="*/ 4082838 h 6175810"/>
              <a:gd name="connsiteX3013" fmla="*/ 10474000 w 10930204"/>
              <a:gd name="connsiteY3013" fmla="*/ 4077400 h 6175810"/>
              <a:gd name="connsiteX3014" fmla="*/ 10500427 w 10930204"/>
              <a:gd name="connsiteY3014" fmla="*/ 4069349 h 6175810"/>
              <a:gd name="connsiteX3015" fmla="*/ 10500921 w 10930204"/>
              <a:gd name="connsiteY3015" fmla="*/ 4008402 h 6175810"/>
              <a:gd name="connsiteX3016" fmla="*/ 10509683 w 10930204"/>
              <a:gd name="connsiteY3016" fmla="*/ 3991806 h 6175810"/>
              <a:gd name="connsiteX3017" fmla="*/ 10523815 w 10930204"/>
              <a:gd name="connsiteY3017" fmla="*/ 4003953 h 6175810"/>
              <a:gd name="connsiteX3018" fmla="*/ 10541056 w 10930204"/>
              <a:gd name="connsiteY3018" fmla="*/ 4011016 h 6175810"/>
              <a:gd name="connsiteX3019" fmla="*/ 10541057 w 10930204"/>
              <a:gd name="connsiteY3019" fmla="*/ 4016807 h 6175810"/>
              <a:gd name="connsiteX3020" fmla="*/ 10546215 w 10930204"/>
              <a:gd name="connsiteY3020" fmla="*/ 4014264 h 6175810"/>
              <a:gd name="connsiteX3021" fmla="*/ 10541410 w 10930204"/>
              <a:gd name="connsiteY3021" fmla="*/ 4011016 h 6175810"/>
              <a:gd name="connsiteX3022" fmla="*/ 10540915 w 10930204"/>
              <a:gd name="connsiteY3022" fmla="*/ 3943712 h 6175810"/>
              <a:gd name="connsiteX3023" fmla="*/ 10524454 w 10930204"/>
              <a:gd name="connsiteY3023" fmla="*/ 3928999 h 6175810"/>
              <a:gd name="connsiteX3024" fmla="*/ 10520989 w 10930204"/>
              <a:gd name="connsiteY3024" fmla="*/ 3929588 h 6175810"/>
              <a:gd name="connsiteX3025" fmla="*/ 10520989 w 10930204"/>
              <a:gd name="connsiteY3025" fmla="*/ 3910590 h 6175810"/>
              <a:gd name="connsiteX3026" fmla="*/ 10535616 w 10930204"/>
              <a:gd name="connsiteY3026" fmla="*/ 3874219 h 6175810"/>
              <a:gd name="connsiteX3027" fmla="*/ 10516820 w 10930204"/>
              <a:gd name="connsiteY3027" fmla="*/ 3833824 h 6175810"/>
              <a:gd name="connsiteX3028" fmla="*/ 10500850 w 10930204"/>
              <a:gd name="connsiteY3028" fmla="*/ 3827255 h 6175810"/>
              <a:gd name="connsiteX3029" fmla="*/ 10499660 w 10930204"/>
              <a:gd name="connsiteY3029" fmla="*/ 3827196 h 6175810"/>
              <a:gd name="connsiteX3030" fmla="*/ 10493652 w 10930204"/>
              <a:gd name="connsiteY3030" fmla="*/ 3843817 h 6175810"/>
              <a:gd name="connsiteX3031" fmla="*/ 10476119 w 10930204"/>
              <a:gd name="connsiteY3031" fmla="*/ 3847241 h 6175810"/>
              <a:gd name="connsiteX3032" fmla="*/ 10458878 w 10930204"/>
              <a:gd name="connsiteY3032" fmla="*/ 3832052 h 6175810"/>
              <a:gd name="connsiteX3033" fmla="*/ 10458878 w 10930204"/>
              <a:gd name="connsiteY3033" fmla="*/ 3830009 h 6175810"/>
              <a:gd name="connsiteX3034" fmla="*/ 10462411 w 10930204"/>
              <a:gd name="connsiteY3034" fmla="*/ 3812461 h 6175810"/>
              <a:gd name="connsiteX3035" fmla="*/ 10479087 w 10930204"/>
              <a:gd name="connsiteY3035" fmla="*/ 3806429 h 6175810"/>
              <a:gd name="connsiteX3036" fmla="*/ 10479087 w 10930204"/>
              <a:gd name="connsiteY3036" fmla="*/ 3786294 h 6175810"/>
              <a:gd name="connsiteX3037" fmla="*/ 10510672 w 10930204"/>
              <a:gd name="connsiteY3037" fmla="*/ 3765107 h 6175810"/>
              <a:gd name="connsiteX3038" fmla="*/ 10515054 w 10930204"/>
              <a:gd name="connsiteY3038" fmla="*/ 3750983 h 6175810"/>
              <a:gd name="connsiteX3039" fmla="*/ 10499579 w 10930204"/>
              <a:gd name="connsiteY3039" fmla="*/ 3706844 h 6175810"/>
              <a:gd name="connsiteX3040" fmla="*/ 10476048 w 10930204"/>
              <a:gd name="connsiteY3040" fmla="*/ 3683751 h 6175810"/>
              <a:gd name="connsiteX3041" fmla="*/ 10440082 w 10930204"/>
              <a:gd name="connsiteY3041" fmla="*/ 3674711 h 6175810"/>
              <a:gd name="connsiteX3042" fmla="*/ 10438244 w 10930204"/>
              <a:gd name="connsiteY3042" fmla="*/ 3645332 h 6175810"/>
              <a:gd name="connsiteX3043" fmla="*/ 10477885 w 10930204"/>
              <a:gd name="connsiteY3043" fmla="*/ 3632408 h 6175810"/>
              <a:gd name="connsiteX3044" fmla="*/ 10499084 w 10930204"/>
              <a:gd name="connsiteY3044" fmla="*/ 3632408 h 6175810"/>
              <a:gd name="connsiteX3045" fmla="*/ 10499084 w 10930204"/>
              <a:gd name="connsiteY3045" fmla="*/ 3622450 h 6175810"/>
              <a:gd name="connsiteX3046" fmla="*/ 10483327 w 10930204"/>
              <a:gd name="connsiteY3046" fmla="*/ 3602111 h 6175810"/>
              <a:gd name="connsiteX3047" fmla="*/ 10463188 w 10930204"/>
              <a:gd name="connsiteY3047" fmla="*/ 3602111 h 6175810"/>
              <a:gd name="connsiteX3048" fmla="*/ 10438244 w 10930204"/>
              <a:gd name="connsiteY3048" fmla="*/ 3591164 h 6175810"/>
              <a:gd name="connsiteX3049" fmla="*/ 10437538 w 10930204"/>
              <a:gd name="connsiteY3049" fmla="*/ 3561149 h 6175810"/>
              <a:gd name="connsiteX3050" fmla="*/ 10397402 w 10930204"/>
              <a:gd name="connsiteY3050" fmla="*/ 3561149 h 6175810"/>
              <a:gd name="connsiteX3051" fmla="*/ 10397402 w 10930204"/>
              <a:gd name="connsiteY3051" fmla="*/ 3622237 h 6175810"/>
              <a:gd name="connsiteX3052" fmla="*/ 10359740 w 10930204"/>
              <a:gd name="connsiteY3052" fmla="*/ 3574002 h 6175810"/>
              <a:gd name="connsiteX3053" fmla="*/ 10360446 w 10930204"/>
              <a:gd name="connsiteY3053" fmla="*/ 3567364 h 6175810"/>
              <a:gd name="connsiteX3054" fmla="*/ 10367512 w 10930204"/>
              <a:gd name="connsiteY3054" fmla="*/ 3561078 h 6175810"/>
              <a:gd name="connsiteX3055" fmla="*/ 10377406 w 10930204"/>
              <a:gd name="connsiteY3055" fmla="*/ 3561078 h 6175810"/>
              <a:gd name="connsiteX3056" fmla="*/ 10396691 w 10930204"/>
              <a:gd name="connsiteY3056" fmla="*/ 3560875 h 6175810"/>
              <a:gd name="connsiteX3057" fmla="*/ 10400088 w 10930204"/>
              <a:gd name="connsiteY3057" fmla="*/ 3546592 h 6175810"/>
              <a:gd name="connsiteX3058" fmla="*/ 10411182 w 10930204"/>
              <a:gd name="connsiteY3058" fmla="*/ 3536855 h 6175810"/>
              <a:gd name="connsiteX3059" fmla="*/ 10408990 w 10930204"/>
              <a:gd name="connsiteY3059" fmla="*/ 3522731 h 6175810"/>
              <a:gd name="connsiteX3060" fmla="*/ 10355713 w 10930204"/>
              <a:gd name="connsiteY3060" fmla="*/ 3464537 h 6175810"/>
              <a:gd name="connsiteX3061" fmla="*/ 10324056 w 10930204"/>
              <a:gd name="connsiteY3061" fmla="*/ 3376047 h 6175810"/>
              <a:gd name="connsiteX3062" fmla="*/ 10317414 w 10930204"/>
              <a:gd name="connsiteY3062" fmla="*/ 3368985 h 6175810"/>
              <a:gd name="connsiteX3063" fmla="*/ 10309146 w 10930204"/>
              <a:gd name="connsiteY3063" fmla="*/ 3301117 h 6175810"/>
              <a:gd name="connsiteX3064" fmla="*/ 10273816 w 10930204"/>
              <a:gd name="connsiteY3064" fmla="*/ 3254930 h 6175810"/>
              <a:gd name="connsiteX3065" fmla="*/ 10252617 w 10930204"/>
              <a:gd name="connsiteY3065" fmla="*/ 3192075 h 6175810"/>
              <a:gd name="connsiteX3066" fmla="*/ 10253536 w 10930204"/>
              <a:gd name="connsiteY3066" fmla="*/ 3131410 h 6175810"/>
              <a:gd name="connsiteX3067" fmla="*/ 10270142 w 10930204"/>
              <a:gd name="connsiteY3067" fmla="*/ 3138473 h 6175810"/>
              <a:gd name="connsiteX3068" fmla="*/ 10273604 w 10930204"/>
              <a:gd name="connsiteY3068" fmla="*/ 3187909 h 6175810"/>
              <a:gd name="connsiteX3069" fmla="*/ 10291764 w 10930204"/>
              <a:gd name="connsiteY3069" fmla="*/ 3221243 h 6175810"/>
              <a:gd name="connsiteX3070" fmla="*/ 10320805 w 10930204"/>
              <a:gd name="connsiteY3070" fmla="*/ 3217782 h 6175810"/>
              <a:gd name="connsiteX3071" fmla="*/ 10335362 w 10930204"/>
              <a:gd name="connsiteY3071" fmla="*/ 3222867 h 6175810"/>
              <a:gd name="connsiteX3072" fmla="*/ 10349495 w 10930204"/>
              <a:gd name="connsiteY3072" fmla="*/ 3229929 h 6175810"/>
              <a:gd name="connsiteX3073" fmla="*/ 10355429 w 10930204"/>
              <a:gd name="connsiteY3073" fmla="*/ 3212627 h 6175810"/>
              <a:gd name="connsiteX3074" fmla="*/ 10332394 w 10930204"/>
              <a:gd name="connsiteY3074" fmla="*/ 3140239 h 6175810"/>
              <a:gd name="connsiteX3075" fmla="*/ 10312891 w 10930204"/>
              <a:gd name="connsiteY3075" fmla="*/ 3144335 h 6175810"/>
              <a:gd name="connsiteX3076" fmla="*/ 10298759 w 10930204"/>
              <a:gd name="connsiteY3076" fmla="*/ 3145182 h 6175810"/>
              <a:gd name="connsiteX3077" fmla="*/ 10298759 w 10930204"/>
              <a:gd name="connsiteY3077" fmla="*/ 3097725 h 6175810"/>
              <a:gd name="connsiteX3078" fmla="*/ 10315647 w 10930204"/>
              <a:gd name="connsiteY3078" fmla="*/ 3090662 h 6175810"/>
              <a:gd name="connsiteX3079" fmla="*/ 10335857 w 10930204"/>
              <a:gd name="connsiteY3079" fmla="*/ 3090662 h 6175810"/>
              <a:gd name="connsiteX3080" fmla="*/ 10328790 w 10930204"/>
              <a:gd name="connsiteY3080" fmla="*/ 3074208 h 6175810"/>
              <a:gd name="connsiteX3081" fmla="*/ 10300526 w 10930204"/>
              <a:gd name="connsiteY3081" fmla="*/ 3070325 h 6175810"/>
              <a:gd name="connsiteX3082" fmla="*/ 10274805 w 10930204"/>
              <a:gd name="connsiteY3082" fmla="*/ 3049634 h 6175810"/>
              <a:gd name="connsiteX3083" fmla="*/ 10275229 w 10930204"/>
              <a:gd name="connsiteY3083" fmla="*/ 2999408 h 6175810"/>
              <a:gd name="connsiteX3084" fmla="*/ 10281659 w 10930204"/>
              <a:gd name="connsiteY3084" fmla="*/ 2992344 h 6175810"/>
              <a:gd name="connsiteX3085" fmla="*/ 10288725 w 10930204"/>
              <a:gd name="connsiteY3085" fmla="*/ 2992344 h 6175810"/>
              <a:gd name="connsiteX3086" fmla="*/ 10338683 w 10930204"/>
              <a:gd name="connsiteY3086" fmla="*/ 3041725 h 6175810"/>
              <a:gd name="connsiteX3087" fmla="*/ 10380232 w 10930204"/>
              <a:gd name="connsiteY3087" fmla="*/ 3036998 h 6175810"/>
              <a:gd name="connsiteX3088" fmla="*/ 10397473 w 10930204"/>
              <a:gd name="connsiteY3088" fmla="*/ 3044691 h 6175810"/>
              <a:gd name="connsiteX3089" fmla="*/ 10402084 w 10930204"/>
              <a:gd name="connsiteY3089" fmla="*/ 3064182 h 6175810"/>
              <a:gd name="connsiteX3090" fmla="*/ 10423527 w 10930204"/>
              <a:gd name="connsiteY3090" fmla="*/ 3078149 h 6175810"/>
              <a:gd name="connsiteX3091" fmla="*/ 10423547 w 10930204"/>
              <a:gd name="connsiteY3091" fmla="*/ 3078376 h 6175810"/>
              <a:gd name="connsiteX3092" fmla="*/ 10423823 w 10930204"/>
              <a:gd name="connsiteY3092" fmla="*/ 3078753 h 6175810"/>
              <a:gd name="connsiteX3093" fmla="*/ 10425058 w 10930204"/>
              <a:gd name="connsiteY3093" fmla="*/ 3081393 h 6175810"/>
              <a:gd name="connsiteX3094" fmla="*/ 10424465 w 10930204"/>
              <a:gd name="connsiteY3094" fmla="*/ 3079632 h 6175810"/>
              <a:gd name="connsiteX3095" fmla="*/ 10425318 w 10930204"/>
              <a:gd name="connsiteY3095" fmla="*/ 3080800 h 6175810"/>
              <a:gd name="connsiteX3096" fmla="*/ 10432450 w 10930204"/>
              <a:gd name="connsiteY3096" fmla="*/ 3094758 h 6175810"/>
              <a:gd name="connsiteX3097" fmla="*/ 10432583 w 10930204"/>
              <a:gd name="connsiteY3097" fmla="*/ 3090750 h 6175810"/>
              <a:gd name="connsiteX3098" fmla="*/ 10425318 w 10930204"/>
              <a:gd name="connsiteY3098" fmla="*/ 3080800 h 6175810"/>
              <a:gd name="connsiteX3099" fmla="*/ 10423970 w 10930204"/>
              <a:gd name="connsiteY3099" fmla="*/ 3078163 h 6175810"/>
              <a:gd name="connsiteX3100" fmla="*/ 10424465 w 10930204"/>
              <a:gd name="connsiteY3100" fmla="*/ 3079632 h 6175810"/>
              <a:gd name="connsiteX3101" fmla="*/ 10423823 w 10930204"/>
              <a:gd name="connsiteY3101" fmla="*/ 3078753 h 6175810"/>
              <a:gd name="connsiteX3102" fmla="*/ 10423547 w 10930204"/>
              <a:gd name="connsiteY3102" fmla="*/ 3078163 h 6175810"/>
              <a:gd name="connsiteX3103" fmla="*/ 10423527 w 10930204"/>
              <a:gd name="connsiteY3103" fmla="*/ 3078149 h 6175810"/>
              <a:gd name="connsiteX3104" fmla="*/ 10422092 w 10930204"/>
              <a:gd name="connsiteY3104" fmla="*/ 3062270 h 6175810"/>
              <a:gd name="connsiteX3105" fmla="*/ 10444251 w 10930204"/>
              <a:gd name="connsiteY3105" fmla="*/ 3050552 h 6175810"/>
              <a:gd name="connsiteX3106" fmla="*/ 10460150 w 10930204"/>
              <a:gd name="connsiteY3106" fmla="*/ 3068095 h 6175810"/>
              <a:gd name="connsiteX3107" fmla="*/ 10459725 w 10930204"/>
              <a:gd name="connsiteY3107" fmla="*/ 3071101 h 6175810"/>
              <a:gd name="connsiteX3108" fmla="*/ 10459725 w 10930204"/>
              <a:gd name="connsiteY3108" fmla="*/ 3101256 h 6175810"/>
              <a:gd name="connsiteX3109" fmla="*/ 10466367 w 10930204"/>
              <a:gd name="connsiteY3109" fmla="*/ 3107964 h 6175810"/>
              <a:gd name="connsiteX3110" fmla="*/ 10479299 w 10930204"/>
              <a:gd name="connsiteY3110" fmla="*/ 3099985 h 6175810"/>
              <a:gd name="connsiteX3111" fmla="*/ 10479864 w 10930204"/>
              <a:gd name="connsiteY3111" fmla="*/ 3029377 h 6175810"/>
              <a:gd name="connsiteX3112" fmla="*/ 10479864 w 10930204"/>
              <a:gd name="connsiteY3112" fmla="*/ 3028721 h 6175810"/>
              <a:gd name="connsiteX3113" fmla="*/ 10470113 w 10930204"/>
              <a:gd name="connsiteY3113" fmla="*/ 3025707 h 6175810"/>
              <a:gd name="connsiteX3114" fmla="*/ 10463895 w 10930204"/>
              <a:gd name="connsiteY3114" fmla="*/ 3021753 h 6175810"/>
              <a:gd name="connsiteX3115" fmla="*/ 10459514 w 10930204"/>
              <a:gd name="connsiteY3115" fmla="*/ 2974128 h 6175810"/>
              <a:gd name="connsiteX3116" fmla="*/ 10450823 w 10930204"/>
              <a:gd name="connsiteY3116" fmla="*/ 2929145 h 6175810"/>
              <a:gd name="connsiteX3117" fmla="*/ 10412736 w 10930204"/>
              <a:gd name="connsiteY3117" fmla="*/ 2925894 h 6175810"/>
              <a:gd name="connsiteX3118" fmla="*/ 10398604 w 10930204"/>
              <a:gd name="connsiteY3118" fmla="*/ 2885428 h 6175810"/>
              <a:gd name="connsiteX3119" fmla="*/ 10399087 w 10930204"/>
              <a:gd name="connsiteY3119" fmla="*/ 2884364 h 6175810"/>
              <a:gd name="connsiteX3120" fmla="*/ 10397120 w 10930204"/>
              <a:gd name="connsiteY3120" fmla="*/ 2885570 h 6175810"/>
              <a:gd name="connsiteX3121" fmla="*/ 10357480 w 10930204"/>
              <a:gd name="connsiteY3121" fmla="*/ 2847158 h 6175810"/>
              <a:gd name="connsiteX3122" fmla="*/ 10334020 w 10930204"/>
              <a:gd name="connsiteY3122" fmla="*/ 2794328 h 6175810"/>
              <a:gd name="connsiteX3123" fmla="*/ 10307239 w 10930204"/>
              <a:gd name="connsiteY3123" fmla="*/ 2766078 h 6175810"/>
              <a:gd name="connsiteX3124" fmla="*/ 10288443 w 10930204"/>
              <a:gd name="connsiteY3124" fmla="*/ 2763596 h 6175810"/>
              <a:gd name="connsiteX3125" fmla="*/ 10274947 w 10930204"/>
              <a:gd name="connsiteY3125" fmla="*/ 2775404 h 6175810"/>
              <a:gd name="connsiteX3126" fmla="*/ 10294166 w 10930204"/>
              <a:gd name="connsiteY3126" fmla="*/ 2879778 h 6175810"/>
              <a:gd name="connsiteX3127" fmla="*/ 10275017 w 10930204"/>
              <a:gd name="connsiteY3127" fmla="*/ 2906261 h 6175810"/>
              <a:gd name="connsiteX3128" fmla="*/ 10233327 w 10930204"/>
              <a:gd name="connsiteY3128" fmla="*/ 2870458 h 6175810"/>
              <a:gd name="connsiteX3129" fmla="*/ 10251275 w 10930204"/>
              <a:gd name="connsiteY3129" fmla="*/ 2816714 h 6175810"/>
              <a:gd name="connsiteX3130" fmla="*/ 10241099 w 10930204"/>
              <a:gd name="connsiteY3130" fmla="*/ 2804215 h 6175810"/>
              <a:gd name="connsiteX3131" fmla="*/ 10226119 w 10930204"/>
              <a:gd name="connsiteY3131" fmla="*/ 2780916 h 6175810"/>
              <a:gd name="connsiteX3132" fmla="*/ 10254384 w 10930204"/>
              <a:gd name="connsiteY3132" fmla="*/ 2720742 h 6175810"/>
              <a:gd name="connsiteX3133" fmla="*/ 10276855 w 10930204"/>
              <a:gd name="connsiteY3133" fmla="*/ 2689734 h 6175810"/>
              <a:gd name="connsiteX3134" fmla="*/ 10290987 w 10930204"/>
              <a:gd name="connsiteY3134" fmla="*/ 2606538 h 6175810"/>
              <a:gd name="connsiteX3135" fmla="*/ 10274240 w 10930204"/>
              <a:gd name="connsiteY3135" fmla="*/ 2599480 h 6175810"/>
              <a:gd name="connsiteX3136" fmla="*/ 10233398 w 10930204"/>
              <a:gd name="connsiteY3136" fmla="*/ 2599127 h 6175810"/>
              <a:gd name="connsiteX3137" fmla="*/ 10212976 w 10930204"/>
              <a:gd name="connsiteY3137" fmla="*/ 2549697 h 6175810"/>
              <a:gd name="connsiteX3138" fmla="*/ 10191778 w 10930204"/>
              <a:gd name="connsiteY3138" fmla="*/ 2490725 h 6175810"/>
              <a:gd name="connsiteX3139" fmla="*/ 10176242 w 10930204"/>
              <a:gd name="connsiteY3139" fmla="*/ 2475890 h 6175810"/>
              <a:gd name="connsiteX3140" fmla="*/ 10171993 w 10930204"/>
              <a:gd name="connsiteY3140" fmla="*/ 2476597 h 6175810"/>
              <a:gd name="connsiteX3141" fmla="*/ 10170863 w 10930204"/>
              <a:gd name="connsiteY3141" fmla="*/ 2427154 h 6175810"/>
              <a:gd name="connsiteX3142" fmla="*/ 10150371 w 10930204"/>
              <a:gd name="connsiteY3142" fmla="*/ 2385199 h 6175810"/>
              <a:gd name="connsiteX3143" fmla="*/ 10117937 w 10930204"/>
              <a:gd name="connsiteY3143" fmla="*/ 2377429 h 6175810"/>
              <a:gd name="connsiteX3144" fmla="*/ 10090097 w 10930204"/>
              <a:gd name="connsiteY3144" fmla="*/ 2435701 h 6175810"/>
              <a:gd name="connsiteX3145" fmla="*/ 10070524 w 10930204"/>
              <a:gd name="connsiteY3145" fmla="*/ 2420584 h 6175810"/>
              <a:gd name="connsiteX3146" fmla="*/ 10050314 w 10930204"/>
              <a:gd name="connsiteY3146" fmla="*/ 2349040 h 6175810"/>
              <a:gd name="connsiteX3147" fmla="*/ 10024594 w 10930204"/>
              <a:gd name="connsiteY3147" fmla="*/ 2278843 h 6175810"/>
              <a:gd name="connsiteX3148" fmla="*/ 10017943 w 10930204"/>
              <a:gd name="connsiteY3148" fmla="*/ 2274691 h 6175810"/>
              <a:gd name="connsiteX3149" fmla="*/ 10003406 w 10930204"/>
              <a:gd name="connsiteY3149" fmla="*/ 2264092 h 6175810"/>
              <a:gd name="connsiteX3150" fmla="*/ 10003396 w 10930204"/>
              <a:gd name="connsiteY3150" fmla="*/ 2263943 h 6175810"/>
              <a:gd name="connsiteX3151" fmla="*/ 10003208 w 10930204"/>
              <a:gd name="connsiteY3151" fmla="*/ 2263674 h 6175810"/>
              <a:gd name="connsiteX3152" fmla="*/ 10001930 w 10930204"/>
              <a:gd name="connsiteY3152" fmla="*/ 2260880 h 6175810"/>
              <a:gd name="connsiteX3153" fmla="*/ 10002444 w 10930204"/>
              <a:gd name="connsiteY3153" fmla="*/ 2262580 h 6175810"/>
              <a:gd name="connsiteX3154" fmla="*/ 10001665 w 10930204"/>
              <a:gd name="connsiteY3154" fmla="*/ 2261462 h 6175810"/>
              <a:gd name="connsiteX3155" fmla="*/ 9994916 w 10930204"/>
              <a:gd name="connsiteY3155" fmla="*/ 2247131 h 6175810"/>
              <a:gd name="connsiteX3156" fmla="*/ 9994598 w 10930204"/>
              <a:gd name="connsiteY3156" fmla="*/ 2251327 h 6175810"/>
              <a:gd name="connsiteX3157" fmla="*/ 10001665 w 10930204"/>
              <a:gd name="connsiteY3157" fmla="*/ 2261462 h 6175810"/>
              <a:gd name="connsiteX3158" fmla="*/ 10002901 w 10930204"/>
              <a:gd name="connsiteY3158" fmla="*/ 2264083 h 6175810"/>
              <a:gd name="connsiteX3159" fmla="*/ 10002444 w 10930204"/>
              <a:gd name="connsiteY3159" fmla="*/ 2262580 h 6175810"/>
              <a:gd name="connsiteX3160" fmla="*/ 10003208 w 10930204"/>
              <a:gd name="connsiteY3160" fmla="*/ 2263674 h 6175810"/>
              <a:gd name="connsiteX3161" fmla="*/ 10003396 w 10930204"/>
              <a:gd name="connsiteY3161" fmla="*/ 2264083 h 6175810"/>
              <a:gd name="connsiteX3162" fmla="*/ 10003406 w 10930204"/>
              <a:gd name="connsiteY3162" fmla="*/ 2264092 h 6175810"/>
              <a:gd name="connsiteX3163" fmla="*/ 10005868 w 10930204"/>
              <a:gd name="connsiteY3163" fmla="*/ 2299868 h 6175810"/>
              <a:gd name="connsiteX3164" fmla="*/ 9988203 w 10930204"/>
              <a:gd name="connsiteY3164" fmla="*/ 2323616 h 6175810"/>
              <a:gd name="connsiteX3165" fmla="*/ 9988203 w 10930204"/>
              <a:gd name="connsiteY3165" fmla="*/ 2333221 h 6175810"/>
              <a:gd name="connsiteX3166" fmla="*/ 9963542 w 10930204"/>
              <a:gd name="connsiteY3166" fmla="*/ 2318755 h 6175810"/>
              <a:gd name="connsiteX3167" fmla="*/ 9930768 w 10930204"/>
              <a:gd name="connsiteY3167" fmla="*/ 2318345 h 6175810"/>
              <a:gd name="connsiteX3168" fmla="*/ 9928212 w 10930204"/>
              <a:gd name="connsiteY3168" fmla="*/ 2321291 h 6175810"/>
              <a:gd name="connsiteX3169" fmla="*/ 9907014 w 10930204"/>
              <a:gd name="connsiteY3169" fmla="*/ 2323333 h 6175810"/>
              <a:gd name="connsiteX3170" fmla="*/ 9906589 w 10930204"/>
              <a:gd name="connsiteY3170" fmla="*/ 2303627 h 6175810"/>
              <a:gd name="connsiteX3171" fmla="*/ 9927294 w 10930204"/>
              <a:gd name="connsiteY3171" fmla="*/ 2281457 h 6175810"/>
              <a:gd name="connsiteX3172" fmla="*/ 9937256 w 10930204"/>
              <a:gd name="connsiteY3172" fmla="*/ 2211970 h 6175810"/>
              <a:gd name="connsiteX3173" fmla="*/ 9926021 w 10930204"/>
              <a:gd name="connsiteY3173" fmla="*/ 2175319 h 6175810"/>
              <a:gd name="connsiteX3174" fmla="*/ 9916199 w 10930204"/>
              <a:gd name="connsiteY3174" fmla="*/ 2148891 h 6175810"/>
              <a:gd name="connsiteX3175" fmla="*/ 9865111 w 10930204"/>
              <a:gd name="connsiteY3175" fmla="*/ 2100183 h 6175810"/>
              <a:gd name="connsiteX3176" fmla="*/ 9815648 w 10930204"/>
              <a:gd name="connsiteY3176" fmla="*/ 2049025 h 6175810"/>
              <a:gd name="connsiteX3177" fmla="*/ 9813317 w 10930204"/>
              <a:gd name="connsiteY3177" fmla="*/ 2046337 h 6175810"/>
              <a:gd name="connsiteX3178" fmla="*/ 9813494 w 10930204"/>
              <a:gd name="connsiteY3178" fmla="*/ 2046116 h 6175810"/>
              <a:gd name="connsiteX3179" fmla="*/ 9812318 w 10930204"/>
              <a:gd name="connsiteY3179" fmla="*/ 2045186 h 6175810"/>
              <a:gd name="connsiteX3180" fmla="*/ 9813317 w 10930204"/>
              <a:gd name="connsiteY3180" fmla="*/ 2046337 h 6175810"/>
              <a:gd name="connsiteX3181" fmla="*/ 9808582 w 10930204"/>
              <a:gd name="connsiteY3181" fmla="*/ 2052277 h 6175810"/>
              <a:gd name="connsiteX3182" fmla="*/ 9803636 w 10930204"/>
              <a:gd name="connsiteY3182" fmla="*/ 2060124 h 6175810"/>
              <a:gd name="connsiteX3183" fmla="*/ 9812821 w 10930204"/>
              <a:gd name="connsiteY3183" fmla="*/ 2086985 h 6175810"/>
              <a:gd name="connsiteX3184" fmla="*/ 9823350 w 10930204"/>
              <a:gd name="connsiteY3184" fmla="*/ 2133433 h 6175810"/>
              <a:gd name="connsiteX3185" fmla="*/ 9813246 w 10930204"/>
              <a:gd name="connsiteY3185" fmla="*/ 2148679 h 6175810"/>
              <a:gd name="connsiteX3186" fmla="*/ 9741524 w 10930204"/>
              <a:gd name="connsiteY3186" fmla="*/ 2088045 h 6175810"/>
              <a:gd name="connsiteX3187" fmla="*/ 9683229 w 10930204"/>
              <a:gd name="connsiteY3187" fmla="*/ 2046622 h 6175810"/>
              <a:gd name="connsiteX3188" fmla="*/ 9652562 w 10930204"/>
              <a:gd name="connsiteY3188" fmla="*/ 2046622 h 6175810"/>
              <a:gd name="connsiteX3189" fmla="*/ 9639985 w 10930204"/>
              <a:gd name="connsiteY3189" fmla="*/ 2023228 h 6175810"/>
              <a:gd name="connsiteX3190" fmla="*/ 9713190 w 10930204"/>
              <a:gd name="connsiteY3190" fmla="*/ 1942682 h 6175810"/>
              <a:gd name="connsiteX3191" fmla="*/ 9742726 w 10930204"/>
              <a:gd name="connsiteY3191" fmla="*/ 1893253 h 6175810"/>
              <a:gd name="connsiteX3192" fmla="*/ 9756363 w 10930204"/>
              <a:gd name="connsiteY3192" fmla="*/ 1888035 h 6175810"/>
              <a:gd name="connsiteX3193" fmla="*/ 9766044 w 10930204"/>
              <a:gd name="connsiteY3193" fmla="*/ 1930959 h 6175810"/>
              <a:gd name="connsiteX3194" fmla="*/ 9762653 w 10930204"/>
              <a:gd name="connsiteY3194" fmla="*/ 1949957 h 6175810"/>
              <a:gd name="connsiteX3195" fmla="*/ 9773817 w 10930204"/>
              <a:gd name="connsiteY3195" fmla="*/ 1985265 h 6175810"/>
              <a:gd name="connsiteX3196" fmla="*/ 9803636 w 10930204"/>
              <a:gd name="connsiteY3196" fmla="*/ 1957722 h 6175810"/>
              <a:gd name="connsiteX3197" fmla="*/ 9823280 w 10930204"/>
              <a:gd name="connsiteY3197" fmla="*/ 1953272 h 6175810"/>
              <a:gd name="connsiteX3198" fmla="*/ 9861436 w 10930204"/>
              <a:gd name="connsiteY3198" fmla="*/ 1984637 h 6175810"/>
              <a:gd name="connsiteX3199" fmla="*/ 9879456 w 10930204"/>
              <a:gd name="connsiteY3199" fmla="*/ 1980394 h 6175810"/>
              <a:gd name="connsiteX3200" fmla="*/ 9876770 w 10930204"/>
              <a:gd name="connsiteY3200" fmla="*/ 1965912 h 6175810"/>
              <a:gd name="connsiteX3201" fmla="*/ 9865181 w 10930204"/>
              <a:gd name="connsiteY3201" fmla="*/ 1950521 h 6175810"/>
              <a:gd name="connsiteX3202" fmla="*/ 9878280 w 10930204"/>
              <a:gd name="connsiteY3202" fmla="*/ 1924578 h 6175810"/>
              <a:gd name="connsiteX3203" fmla="*/ 9884968 w 10930204"/>
              <a:gd name="connsiteY3203" fmla="*/ 1923547 h 6175810"/>
              <a:gd name="connsiteX3204" fmla="*/ 9905035 w 10930204"/>
              <a:gd name="connsiteY3204" fmla="*/ 1939575 h 6175810"/>
              <a:gd name="connsiteX3205" fmla="*/ 9925173 w 10930204"/>
              <a:gd name="connsiteY3205" fmla="*/ 2003124 h 6175810"/>
              <a:gd name="connsiteX3206" fmla="*/ 9926940 w 10930204"/>
              <a:gd name="connsiteY3206" fmla="*/ 2074542 h 6175810"/>
              <a:gd name="connsiteX3207" fmla="*/ 9949975 w 10930204"/>
              <a:gd name="connsiteY3207" fmla="*/ 2087906 h 6175810"/>
              <a:gd name="connsiteX3208" fmla="*/ 9979653 w 10930204"/>
              <a:gd name="connsiteY3208" fmla="*/ 2090167 h 6175810"/>
              <a:gd name="connsiteX3209" fmla="*/ 9986719 w 10930204"/>
              <a:gd name="connsiteY3209" fmla="*/ 2097220 h 6175810"/>
              <a:gd name="connsiteX3210" fmla="*/ 9981349 w 10930204"/>
              <a:gd name="connsiteY3210" fmla="*/ 2104276 h 6175810"/>
              <a:gd name="connsiteX3211" fmla="*/ 9946513 w 10930204"/>
              <a:gd name="connsiteY3211" fmla="*/ 2129269 h 6175810"/>
              <a:gd name="connsiteX3212" fmla="*/ 9967217 w 10930204"/>
              <a:gd name="connsiteY3212" fmla="*/ 2161743 h 6175810"/>
              <a:gd name="connsiteX3213" fmla="*/ 9969478 w 10930204"/>
              <a:gd name="connsiteY3213" fmla="*/ 2181303 h 6175810"/>
              <a:gd name="connsiteX3214" fmla="*/ 9983610 w 10930204"/>
              <a:gd name="connsiteY3214" fmla="*/ 2183979 h 6175810"/>
              <a:gd name="connsiteX3215" fmla="*/ 10017598 w 10930204"/>
              <a:gd name="connsiteY3215" fmla="*/ 2167738 h 6175810"/>
              <a:gd name="connsiteX3216" fmla="*/ 10040846 w 10930204"/>
              <a:gd name="connsiteY3216" fmla="*/ 2127788 h 6175810"/>
              <a:gd name="connsiteX3217" fmla="*/ 10043884 w 10930204"/>
              <a:gd name="connsiteY3217" fmla="*/ 2112893 h 6175810"/>
              <a:gd name="connsiteX3218" fmla="*/ 10036818 w 10930204"/>
              <a:gd name="connsiteY3218" fmla="*/ 2105828 h 6175810"/>
              <a:gd name="connsiteX3219" fmla="*/ 10006646 w 10930204"/>
              <a:gd name="connsiteY3219" fmla="*/ 2036084 h 6175810"/>
              <a:gd name="connsiteX3220" fmla="*/ 9980925 w 10930204"/>
              <a:gd name="connsiteY3220" fmla="*/ 2025833 h 6175810"/>
              <a:gd name="connsiteX3221" fmla="*/ 9969266 w 10930204"/>
              <a:gd name="connsiteY3221" fmla="*/ 2014328 h 6175810"/>
              <a:gd name="connsiteX3222" fmla="*/ 10091934 w 10930204"/>
              <a:gd name="connsiteY3222" fmla="*/ 1870371 h 6175810"/>
              <a:gd name="connsiteX3223" fmla="*/ 10129879 w 10930204"/>
              <a:gd name="connsiteY3223" fmla="*/ 1863309 h 6175810"/>
              <a:gd name="connsiteX3224" fmla="*/ 10151077 w 10930204"/>
              <a:gd name="connsiteY3224" fmla="*/ 1847773 h 6175810"/>
              <a:gd name="connsiteX3225" fmla="*/ 10172276 w 10930204"/>
              <a:gd name="connsiteY3225" fmla="*/ 1820726 h 6175810"/>
              <a:gd name="connsiteX3226" fmla="*/ 10261096 w 10930204"/>
              <a:gd name="connsiteY3226" fmla="*/ 1763737 h 6175810"/>
              <a:gd name="connsiteX3227" fmla="*/ 10312680 w 10930204"/>
              <a:gd name="connsiteY3227" fmla="*/ 1740009 h 6175810"/>
              <a:gd name="connsiteX3228" fmla="*/ 10338330 w 10930204"/>
              <a:gd name="connsiteY3228" fmla="*/ 1727721 h 6175810"/>
              <a:gd name="connsiteX3229" fmla="*/ 10377334 w 10930204"/>
              <a:gd name="connsiteY3229" fmla="*/ 1700109 h 6175810"/>
              <a:gd name="connsiteX3230" fmla="*/ 4133305 w 10930204"/>
              <a:gd name="connsiteY3230" fmla="*/ 1678814 h 6175810"/>
              <a:gd name="connsiteX3231" fmla="*/ 4141855 w 10930204"/>
              <a:gd name="connsiteY3231" fmla="*/ 1678814 h 6175810"/>
              <a:gd name="connsiteX3232" fmla="*/ 4151819 w 10930204"/>
              <a:gd name="connsiteY3232" fmla="*/ 1690394 h 6175810"/>
              <a:gd name="connsiteX3233" fmla="*/ 4145319 w 10930204"/>
              <a:gd name="connsiteY3233" fmla="*/ 1696680 h 6175810"/>
              <a:gd name="connsiteX3234" fmla="*/ 4133305 w 10930204"/>
              <a:gd name="connsiteY3234" fmla="*/ 1687429 h 6175810"/>
              <a:gd name="connsiteX3235" fmla="*/ 4133305 w 10930204"/>
              <a:gd name="connsiteY3235" fmla="*/ 1678814 h 6175810"/>
              <a:gd name="connsiteX3236" fmla="*/ 4124784 w 10930204"/>
              <a:gd name="connsiteY3236" fmla="*/ 1660972 h 6175810"/>
              <a:gd name="connsiteX3237" fmla="*/ 4132809 w 10930204"/>
              <a:gd name="connsiteY3237" fmla="*/ 1669562 h 6175810"/>
              <a:gd name="connsiteX3238" fmla="*/ 4132809 w 10930204"/>
              <a:gd name="connsiteY3238" fmla="*/ 1678177 h 6175810"/>
              <a:gd name="connsiteX3239" fmla="*/ 4123910 w 10930204"/>
              <a:gd name="connsiteY3239" fmla="*/ 1678460 h 6175810"/>
              <a:gd name="connsiteX3240" fmla="*/ 4115003 w 10930204"/>
              <a:gd name="connsiteY3240" fmla="*/ 1666737 h 6175810"/>
              <a:gd name="connsiteX3241" fmla="*/ 4124784 w 10930204"/>
              <a:gd name="connsiteY3241" fmla="*/ 1660972 h 6175810"/>
              <a:gd name="connsiteX3242" fmla="*/ 4312215 w 10930204"/>
              <a:gd name="connsiteY3242" fmla="*/ 1660735 h 6175810"/>
              <a:gd name="connsiteX3243" fmla="*/ 4315695 w 10930204"/>
              <a:gd name="connsiteY3243" fmla="*/ 1667263 h 6175810"/>
              <a:gd name="connsiteX3244" fmla="*/ 4338082 w 10930204"/>
              <a:gd name="connsiteY3244" fmla="*/ 1750382 h 6175810"/>
              <a:gd name="connsiteX3245" fmla="*/ 4338082 w 10930204"/>
              <a:gd name="connsiteY3245" fmla="*/ 1770579 h 6175810"/>
              <a:gd name="connsiteX3246" fmla="*/ 4327705 w 10930204"/>
              <a:gd name="connsiteY3246" fmla="*/ 1780607 h 6175810"/>
              <a:gd name="connsiteX3247" fmla="*/ 4320638 w 10930204"/>
              <a:gd name="connsiteY3247" fmla="*/ 1773545 h 6175810"/>
              <a:gd name="connsiteX3248" fmla="*/ 4296968 w 10930204"/>
              <a:gd name="connsiteY3248" fmla="*/ 1671145 h 6175810"/>
              <a:gd name="connsiteX3249" fmla="*/ 4301983 w 10930204"/>
              <a:gd name="connsiteY3249" fmla="*/ 1663096 h 6175810"/>
              <a:gd name="connsiteX3250" fmla="*/ 4312215 w 10930204"/>
              <a:gd name="connsiteY3250" fmla="*/ 1660735 h 6175810"/>
              <a:gd name="connsiteX3251" fmla="*/ 309475 w 10930204"/>
              <a:gd name="connsiteY3251" fmla="*/ 1658222 h 6175810"/>
              <a:gd name="connsiteX3252" fmla="*/ 325030 w 10930204"/>
              <a:gd name="connsiteY3252" fmla="*/ 1678897 h 6175810"/>
              <a:gd name="connsiteX3253" fmla="*/ 324950 w 10930204"/>
              <a:gd name="connsiteY3253" fmla="*/ 1679408 h 6175810"/>
              <a:gd name="connsiteX3254" fmla="*/ 325162 w 10930204"/>
              <a:gd name="connsiteY3254" fmla="*/ 1739921 h 6175810"/>
              <a:gd name="connsiteX3255" fmla="*/ 337071 w 10930204"/>
              <a:gd name="connsiteY3255" fmla="*/ 1741321 h 6175810"/>
              <a:gd name="connsiteX3256" fmla="*/ 344511 w 10930204"/>
              <a:gd name="connsiteY3256" fmla="*/ 1750739 h 6175810"/>
              <a:gd name="connsiteX3257" fmla="*/ 345073 w 10930204"/>
              <a:gd name="connsiteY3257" fmla="*/ 1754044 h 6175810"/>
              <a:gd name="connsiteX3258" fmla="*/ 345638 w 10930204"/>
              <a:gd name="connsiteY3258" fmla="*/ 1801430 h 6175810"/>
              <a:gd name="connsiteX3259" fmla="*/ 326274 w 10930204"/>
              <a:gd name="connsiteY3259" fmla="*/ 1790610 h 6175810"/>
              <a:gd name="connsiteX3260" fmla="*/ 325713 w 10930204"/>
              <a:gd name="connsiteY3260" fmla="*/ 1787305 h 6175810"/>
              <a:gd name="connsiteX3261" fmla="*/ 325147 w 10930204"/>
              <a:gd name="connsiteY3261" fmla="*/ 1739923 h 6175810"/>
              <a:gd name="connsiteX3262" fmla="*/ 308097 w 10930204"/>
              <a:gd name="connsiteY3262" fmla="*/ 1732911 h 6175810"/>
              <a:gd name="connsiteX3263" fmla="*/ 303963 w 10930204"/>
              <a:gd name="connsiteY3263" fmla="*/ 1714505 h 6175810"/>
              <a:gd name="connsiteX3264" fmla="*/ 288270 w 10930204"/>
              <a:gd name="connsiteY3264" fmla="*/ 1698415 h 6175810"/>
              <a:gd name="connsiteX3265" fmla="*/ 284360 w 10930204"/>
              <a:gd name="connsiteY3265" fmla="*/ 1698911 h 6175810"/>
              <a:gd name="connsiteX3266" fmla="*/ 284368 w 10930204"/>
              <a:gd name="connsiteY3266" fmla="*/ 1708489 h 6175810"/>
              <a:gd name="connsiteX3267" fmla="*/ 283873 w 10930204"/>
              <a:gd name="connsiteY3267" fmla="*/ 1727345 h 6175810"/>
              <a:gd name="connsiteX3268" fmla="*/ 272356 w 10930204"/>
              <a:gd name="connsiteY3268" fmla="*/ 1738149 h 6175810"/>
              <a:gd name="connsiteX3269" fmla="*/ 264371 w 10930204"/>
              <a:gd name="connsiteY3269" fmla="*/ 1722543 h 6175810"/>
              <a:gd name="connsiteX3270" fmla="*/ 268116 w 10930204"/>
              <a:gd name="connsiteY3270" fmla="*/ 1705311 h 6175810"/>
              <a:gd name="connsiteX3271" fmla="*/ 275182 w 10930204"/>
              <a:gd name="connsiteY3271" fmla="*/ 1699096 h 6175810"/>
              <a:gd name="connsiteX3272" fmla="*/ 283896 w 10930204"/>
              <a:gd name="connsiteY3272" fmla="*/ 1698903 h 6175810"/>
              <a:gd name="connsiteX3273" fmla="*/ 283896 w 10930204"/>
              <a:gd name="connsiteY3273" fmla="*/ 1678772 h 6175810"/>
              <a:gd name="connsiteX3274" fmla="*/ 309475 w 10930204"/>
              <a:gd name="connsiteY3274" fmla="*/ 1658222 h 6175810"/>
              <a:gd name="connsiteX3275" fmla="*/ 238242 w 10930204"/>
              <a:gd name="connsiteY3275" fmla="*/ 1617398 h 6175810"/>
              <a:gd name="connsiteX3276" fmla="*/ 263891 w 10930204"/>
              <a:gd name="connsiteY3276" fmla="*/ 1637172 h 6175810"/>
              <a:gd name="connsiteX3277" fmla="*/ 257532 w 10930204"/>
              <a:gd name="connsiteY3277" fmla="*/ 1654191 h 6175810"/>
              <a:gd name="connsiteX3278" fmla="*/ 243399 w 10930204"/>
              <a:gd name="connsiteY3278" fmla="*/ 1647836 h 6175810"/>
              <a:gd name="connsiteX3279" fmla="*/ 229268 w 10930204"/>
              <a:gd name="connsiteY3279" fmla="*/ 1634135 h 6175810"/>
              <a:gd name="connsiteX3280" fmla="*/ 222697 w 10930204"/>
              <a:gd name="connsiteY3280" fmla="*/ 1627074 h 6175810"/>
              <a:gd name="connsiteX3281" fmla="*/ 238242 w 10930204"/>
              <a:gd name="connsiteY3281" fmla="*/ 1617398 h 6175810"/>
              <a:gd name="connsiteX3282" fmla="*/ 4165695 w 10930204"/>
              <a:gd name="connsiteY3282" fmla="*/ 1558694 h 6175810"/>
              <a:gd name="connsiteX3283" fmla="*/ 4173722 w 10930204"/>
              <a:gd name="connsiteY3283" fmla="*/ 1567230 h 6175810"/>
              <a:gd name="connsiteX3284" fmla="*/ 4173722 w 10930204"/>
              <a:gd name="connsiteY3284" fmla="*/ 1575846 h 6175810"/>
              <a:gd name="connsiteX3285" fmla="*/ 4164819 w 10930204"/>
              <a:gd name="connsiteY3285" fmla="*/ 1576199 h 6175810"/>
              <a:gd name="connsiteX3286" fmla="*/ 4155917 w 10930204"/>
              <a:gd name="connsiteY3286" fmla="*/ 1564404 h 6175810"/>
              <a:gd name="connsiteX3287" fmla="*/ 4165695 w 10930204"/>
              <a:gd name="connsiteY3287" fmla="*/ 1558694 h 6175810"/>
              <a:gd name="connsiteX3288" fmla="*/ 4245867 w 10930204"/>
              <a:gd name="connsiteY3288" fmla="*/ 1555223 h 6175810"/>
              <a:gd name="connsiteX3289" fmla="*/ 4252935 w 10930204"/>
              <a:gd name="connsiteY3289" fmla="*/ 1568925 h 6175810"/>
              <a:gd name="connsiteX3290" fmla="*/ 4245867 w 10930204"/>
              <a:gd name="connsiteY3290" fmla="*/ 1575987 h 6175810"/>
              <a:gd name="connsiteX3291" fmla="*/ 4239511 w 10930204"/>
              <a:gd name="connsiteY3291" fmla="*/ 1562287 h 6175810"/>
              <a:gd name="connsiteX3292" fmla="*/ 4245867 w 10930204"/>
              <a:gd name="connsiteY3292" fmla="*/ 1555223 h 6175810"/>
              <a:gd name="connsiteX3293" fmla="*/ 4085525 w 10930204"/>
              <a:gd name="connsiteY3293" fmla="*/ 1539333 h 6175810"/>
              <a:gd name="connsiteX3294" fmla="*/ 4092603 w 10930204"/>
              <a:gd name="connsiteY3294" fmla="*/ 1545689 h 6175810"/>
              <a:gd name="connsiteX3295" fmla="*/ 4078893 w 10930204"/>
              <a:gd name="connsiteY3295" fmla="*/ 1552752 h 6175810"/>
              <a:gd name="connsiteX3296" fmla="*/ 4071830 w 10930204"/>
              <a:gd name="connsiteY3296" fmla="*/ 1545689 h 6175810"/>
              <a:gd name="connsiteX3297" fmla="*/ 4085525 w 10930204"/>
              <a:gd name="connsiteY3297" fmla="*/ 1539333 h 6175810"/>
              <a:gd name="connsiteX3298" fmla="*/ 4000177 w 10930204"/>
              <a:gd name="connsiteY3298" fmla="*/ 1535238 h 6175810"/>
              <a:gd name="connsiteX3299" fmla="*/ 4007244 w 10930204"/>
              <a:gd name="connsiteY3299" fmla="*/ 1542512 h 6175810"/>
              <a:gd name="connsiteX3300" fmla="*/ 4000177 w 10930204"/>
              <a:gd name="connsiteY3300" fmla="*/ 1555718 h 6175810"/>
              <a:gd name="connsiteX3301" fmla="*/ 3993748 w 10930204"/>
              <a:gd name="connsiteY3301" fmla="*/ 1549009 h 6175810"/>
              <a:gd name="connsiteX3302" fmla="*/ 4000177 w 10930204"/>
              <a:gd name="connsiteY3302" fmla="*/ 1535238 h 6175810"/>
              <a:gd name="connsiteX3303" fmla="*/ 4122567 w 10930204"/>
              <a:gd name="connsiteY3303" fmla="*/ 1535237 h 6175810"/>
              <a:gd name="connsiteX3304" fmla="*/ 4128994 w 10930204"/>
              <a:gd name="connsiteY3304" fmla="*/ 1542300 h 6175810"/>
              <a:gd name="connsiteX3305" fmla="*/ 4122567 w 10930204"/>
              <a:gd name="connsiteY3305" fmla="*/ 1556001 h 6175810"/>
              <a:gd name="connsiteX3306" fmla="*/ 4115499 w 10930204"/>
              <a:gd name="connsiteY3306" fmla="*/ 1548444 h 6175810"/>
              <a:gd name="connsiteX3307" fmla="*/ 960849 w 10930204"/>
              <a:gd name="connsiteY3307" fmla="*/ 1514040 h 6175810"/>
              <a:gd name="connsiteX3308" fmla="*/ 977127 w 10930204"/>
              <a:gd name="connsiteY3308" fmla="*/ 1521836 h 6175810"/>
              <a:gd name="connsiteX3309" fmla="*/ 976491 w 10930204"/>
              <a:gd name="connsiteY3309" fmla="*/ 1528898 h 6175810"/>
              <a:gd name="connsiteX3310" fmla="*/ 942856 w 10930204"/>
              <a:gd name="connsiteY3310" fmla="*/ 1528403 h 6175810"/>
              <a:gd name="connsiteX3311" fmla="*/ 943351 w 10930204"/>
              <a:gd name="connsiteY3311" fmla="*/ 1521341 h 6175810"/>
              <a:gd name="connsiteX3312" fmla="*/ 960849 w 10930204"/>
              <a:gd name="connsiteY3312" fmla="*/ 1514040 h 6175810"/>
              <a:gd name="connsiteX3313" fmla="*/ 8422066 w 10930204"/>
              <a:gd name="connsiteY3313" fmla="*/ 1493781 h 6175810"/>
              <a:gd name="connsiteX3314" fmla="*/ 8429133 w 10930204"/>
              <a:gd name="connsiteY3314" fmla="*/ 1507553 h 6175810"/>
              <a:gd name="connsiteX3315" fmla="*/ 8422066 w 10930204"/>
              <a:gd name="connsiteY3315" fmla="*/ 1514616 h 6175810"/>
              <a:gd name="connsiteX3316" fmla="*/ 8415707 w 10930204"/>
              <a:gd name="connsiteY3316" fmla="*/ 1500844 h 6175810"/>
              <a:gd name="connsiteX3317" fmla="*/ 8422066 w 10930204"/>
              <a:gd name="connsiteY3317" fmla="*/ 1493781 h 6175810"/>
              <a:gd name="connsiteX3318" fmla="*/ 8500571 w 10930204"/>
              <a:gd name="connsiteY3318" fmla="*/ 1477962 h 6175810"/>
              <a:gd name="connsiteX3319" fmla="*/ 8514278 w 10930204"/>
              <a:gd name="connsiteY3319" fmla="*/ 1484318 h 6175810"/>
              <a:gd name="connsiteX3320" fmla="*/ 8506718 w 10930204"/>
              <a:gd name="connsiteY3320" fmla="*/ 1491380 h 6175810"/>
              <a:gd name="connsiteX3321" fmla="*/ 8493505 w 10930204"/>
              <a:gd name="connsiteY3321" fmla="*/ 1484318 h 6175810"/>
              <a:gd name="connsiteX3322" fmla="*/ 8500571 w 10930204"/>
              <a:gd name="connsiteY3322" fmla="*/ 1477962 h 6175810"/>
              <a:gd name="connsiteX3323" fmla="*/ 3856443 w 10930204"/>
              <a:gd name="connsiteY3323" fmla="*/ 1474148 h 6175810"/>
              <a:gd name="connsiteX3324" fmla="*/ 3862803 w 10930204"/>
              <a:gd name="connsiteY3324" fmla="*/ 1488273 h 6175810"/>
              <a:gd name="connsiteX3325" fmla="*/ 3856443 w 10930204"/>
              <a:gd name="connsiteY3325" fmla="*/ 1494982 h 6175810"/>
              <a:gd name="connsiteX3326" fmla="*/ 3849377 w 10930204"/>
              <a:gd name="connsiteY3326" fmla="*/ 1481211 h 6175810"/>
              <a:gd name="connsiteX3327" fmla="*/ 3935246 w 10930204"/>
              <a:gd name="connsiteY3327" fmla="*/ 1456860 h 6175810"/>
              <a:gd name="connsiteX3328" fmla="*/ 3942312 w 10930204"/>
              <a:gd name="connsiteY3328" fmla="*/ 1457354 h 6175810"/>
              <a:gd name="connsiteX3329" fmla="*/ 3941819 w 10930204"/>
              <a:gd name="connsiteY3329" fmla="*/ 1491113 h 6175810"/>
              <a:gd name="connsiteX3330" fmla="*/ 3934751 w 10930204"/>
              <a:gd name="connsiteY3330" fmla="*/ 1490478 h 6175810"/>
              <a:gd name="connsiteX3331" fmla="*/ 3935246 w 10930204"/>
              <a:gd name="connsiteY3331" fmla="*/ 1456860 h 6175810"/>
              <a:gd name="connsiteX3332" fmla="*/ 3900892 w 10930204"/>
              <a:gd name="connsiteY3332" fmla="*/ 1436787 h 6175810"/>
              <a:gd name="connsiteX3333" fmla="*/ 3907605 w 10930204"/>
              <a:gd name="connsiteY3333" fmla="*/ 1443214 h 6175810"/>
              <a:gd name="connsiteX3334" fmla="*/ 3893825 w 10930204"/>
              <a:gd name="connsiteY3334" fmla="*/ 1449570 h 6175810"/>
              <a:gd name="connsiteX3335" fmla="*/ 3886759 w 10930204"/>
              <a:gd name="connsiteY3335" fmla="*/ 1443214 h 6175810"/>
              <a:gd name="connsiteX3336" fmla="*/ 3900892 w 10930204"/>
              <a:gd name="connsiteY3336" fmla="*/ 1436787 h 6175810"/>
              <a:gd name="connsiteX3337" fmla="*/ 935103 w 10930204"/>
              <a:gd name="connsiteY3337" fmla="*/ 1433356 h 6175810"/>
              <a:gd name="connsiteX3338" fmla="*/ 959481 w 10930204"/>
              <a:gd name="connsiteY3338" fmla="*/ 1444091 h 6175810"/>
              <a:gd name="connsiteX3339" fmla="*/ 959481 w 10930204"/>
              <a:gd name="connsiteY3339" fmla="*/ 1463372 h 6175810"/>
              <a:gd name="connsiteX3340" fmla="*/ 939131 w 10930204"/>
              <a:gd name="connsiteY3340" fmla="*/ 1484559 h 6175810"/>
              <a:gd name="connsiteX3341" fmla="*/ 924999 w 10930204"/>
              <a:gd name="connsiteY3341" fmla="*/ 1489433 h 6175810"/>
              <a:gd name="connsiteX3342" fmla="*/ 918993 w 10930204"/>
              <a:gd name="connsiteY3342" fmla="*/ 1472200 h 6175810"/>
              <a:gd name="connsiteX3343" fmla="*/ 918993 w 10930204"/>
              <a:gd name="connsiteY3343" fmla="*/ 1462312 h 6175810"/>
              <a:gd name="connsiteX3344" fmla="*/ 919276 w 10930204"/>
              <a:gd name="connsiteY3344" fmla="*/ 1462665 h 6175810"/>
              <a:gd name="connsiteX3345" fmla="*/ 919912 w 10930204"/>
              <a:gd name="connsiteY3345" fmla="*/ 1443243 h 6175810"/>
              <a:gd name="connsiteX3346" fmla="*/ 935103 w 10930204"/>
              <a:gd name="connsiteY3346" fmla="*/ 1433356 h 6175810"/>
              <a:gd name="connsiteX3347" fmla="*/ 3826201 w 10930204"/>
              <a:gd name="connsiteY3347" fmla="*/ 1433257 h 6175810"/>
              <a:gd name="connsiteX3348" fmla="*/ 3834818 w 10930204"/>
              <a:gd name="connsiteY3348" fmla="*/ 1433257 h 6175810"/>
              <a:gd name="connsiteX3349" fmla="*/ 3844713 w 10930204"/>
              <a:gd name="connsiteY3349" fmla="*/ 1444840 h 6175810"/>
              <a:gd name="connsiteX3350" fmla="*/ 3838213 w 10930204"/>
              <a:gd name="connsiteY3350" fmla="*/ 1451196 h 6175810"/>
              <a:gd name="connsiteX3351" fmla="*/ 3826201 w 10930204"/>
              <a:gd name="connsiteY3351" fmla="*/ 1441873 h 6175810"/>
              <a:gd name="connsiteX3352" fmla="*/ 3826201 w 10930204"/>
              <a:gd name="connsiteY3352" fmla="*/ 1433257 h 6175810"/>
              <a:gd name="connsiteX3353" fmla="*/ 8401646 w 10930204"/>
              <a:gd name="connsiteY3353" fmla="*/ 1432974 h 6175810"/>
              <a:gd name="connsiteX3354" fmla="*/ 8408005 w 10930204"/>
              <a:gd name="connsiteY3354" fmla="*/ 1447098 h 6175810"/>
              <a:gd name="connsiteX3355" fmla="*/ 8401646 w 10930204"/>
              <a:gd name="connsiteY3355" fmla="*/ 1453809 h 6175810"/>
              <a:gd name="connsiteX3356" fmla="*/ 8395215 w 10930204"/>
              <a:gd name="connsiteY3356" fmla="*/ 1440036 h 6175810"/>
              <a:gd name="connsiteX3357" fmla="*/ 8401646 w 10930204"/>
              <a:gd name="connsiteY3357" fmla="*/ 1432974 h 6175810"/>
              <a:gd name="connsiteX3358" fmla="*/ 4360044 w 10930204"/>
              <a:gd name="connsiteY3358" fmla="*/ 1431809 h 6175810"/>
              <a:gd name="connsiteX3359" fmla="*/ 4368195 w 10930204"/>
              <a:gd name="connsiteY3359" fmla="*/ 1461859 h 6175810"/>
              <a:gd name="connsiteX3360" fmla="*/ 4368254 w 10930204"/>
              <a:gd name="connsiteY3360" fmla="*/ 1444237 h 6175810"/>
              <a:gd name="connsiteX3361" fmla="*/ 4378564 w 10930204"/>
              <a:gd name="connsiteY3361" fmla="*/ 1433111 h 6175810"/>
              <a:gd name="connsiteX3362" fmla="*/ 3817676 w 10930204"/>
              <a:gd name="connsiteY3362" fmla="*/ 1415469 h 6175810"/>
              <a:gd name="connsiteX3363" fmla="*/ 3825705 w 10930204"/>
              <a:gd name="connsiteY3363" fmla="*/ 1424005 h 6175810"/>
              <a:gd name="connsiteX3364" fmla="*/ 3825705 w 10930204"/>
              <a:gd name="connsiteY3364" fmla="*/ 1432621 h 6175810"/>
              <a:gd name="connsiteX3365" fmla="*/ 3816803 w 10930204"/>
              <a:gd name="connsiteY3365" fmla="*/ 1432975 h 6175810"/>
              <a:gd name="connsiteX3366" fmla="*/ 3807899 w 10930204"/>
              <a:gd name="connsiteY3366" fmla="*/ 1421180 h 6175810"/>
              <a:gd name="connsiteX3367" fmla="*/ 3817676 w 10930204"/>
              <a:gd name="connsiteY3367" fmla="*/ 1415469 h 6175810"/>
              <a:gd name="connsiteX3368" fmla="*/ 2156172 w 10930204"/>
              <a:gd name="connsiteY3368" fmla="*/ 1371814 h 6175810"/>
              <a:gd name="connsiteX3369" fmla="*/ 2166064 w 10930204"/>
              <a:gd name="connsiteY3369" fmla="*/ 1383467 h 6175810"/>
              <a:gd name="connsiteX3370" fmla="*/ 2159564 w 10930204"/>
              <a:gd name="connsiteY3370" fmla="*/ 1389823 h 6175810"/>
              <a:gd name="connsiteX3371" fmla="*/ 2147551 w 10930204"/>
              <a:gd name="connsiteY3371" fmla="*/ 1380500 h 6175810"/>
              <a:gd name="connsiteX3372" fmla="*/ 2148327 w 10930204"/>
              <a:gd name="connsiteY3372" fmla="*/ 1371845 h 6175810"/>
              <a:gd name="connsiteX3373" fmla="*/ 2156172 w 10930204"/>
              <a:gd name="connsiteY3373" fmla="*/ 1371814 h 6175810"/>
              <a:gd name="connsiteX3374" fmla="*/ 8063602 w 10930204"/>
              <a:gd name="connsiteY3374" fmla="*/ 1371617 h 6175810"/>
              <a:gd name="connsiteX3375" fmla="*/ 8063602 w 10930204"/>
              <a:gd name="connsiteY3375" fmla="*/ 1371625 h 6175810"/>
              <a:gd name="connsiteX3376" fmla="*/ 8057992 w 10930204"/>
              <a:gd name="connsiteY3376" fmla="*/ 1375878 h 6175810"/>
              <a:gd name="connsiteX3377" fmla="*/ 8061483 w 10930204"/>
              <a:gd name="connsiteY3377" fmla="*/ 1382021 h 6175810"/>
              <a:gd name="connsiteX3378" fmla="*/ 8063883 w 10930204"/>
              <a:gd name="connsiteY3378" fmla="*/ 1383655 h 6175810"/>
              <a:gd name="connsiteX3379" fmla="*/ 3918277 w 10930204"/>
              <a:gd name="connsiteY3379" fmla="*/ 1371390 h 6175810"/>
              <a:gd name="connsiteX3380" fmla="*/ 3925344 w 10930204"/>
              <a:gd name="connsiteY3380" fmla="*/ 1384737 h 6175810"/>
              <a:gd name="connsiteX3381" fmla="*/ 3918277 w 10930204"/>
              <a:gd name="connsiteY3381" fmla="*/ 1391800 h 6175810"/>
              <a:gd name="connsiteX3382" fmla="*/ 3911847 w 10930204"/>
              <a:gd name="connsiteY3382" fmla="*/ 1378099 h 6175810"/>
              <a:gd name="connsiteX3383" fmla="*/ 3918277 w 10930204"/>
              <a:gd name="connsiteY3383" fmla="*/ 1371390 h 6175810"/>
              <a:gd name="connsiteX3384" fmla="*/ 2280109 w 10930204"/>
              <a:gd name="connsiteY3384" fmla="*/ 1310231 h 6175810"/>
              <a:gd name="connsiteX3385" fmla="*/ 2286540 w 10930204"/>
              <a:gd name="connsiteY3385" fmla="*/ 1316939 h 6175810"/>
              <a:gd name="connsiteX3386" fmla="*/ 2280109 w 10930204"/>
              <a:gd name="connsiteY3386" fmla="*/ 1330641 h 6175810"/>
              <a:gd name="connsiteX3387" fmla="*/ 2273044 w 10930204"/>
              <a:gd name="connsiteY3387" fmla="*/ 1323366 h 6175810"/>
              <a:gd name="connsiteX3388" fmla="*/ 3856721 w 10930204"/>
              <a:gd name="connsiteY3388" fmla="*/ 1292772 h 6175810"/>
              <a:gd name="connsiteX3389" fmla="*/ 3867551 w 10930204"/>
              <a:gd name="connsiteY3389" fmla="*/ 1300082 h 6175810"/>
              <a:gd name="connsiteX3390" fmla="*/ 3886913 w 10930204"/>
              <a:gd name="connsiteY3390" fmla="*/ 1320845 h 6175810"/>
              <a:gd name="connsiteX3391" fmla="*/ 3879845 w 10930204"/>
              <a:gd name="connsiteY3391" fmla="*/ 1327909 h 6175810"/>
              <a:gd name="connsiteX3392" fmla="*/ 3847063 w 10930204"/>
              <a:gd name="connsiteY3392" fmla="*/ 1319362 h 6175810"/>
              <a:gd name="connsiteX3393" fmla="*/ 3847063 w 10930204"/>
              <a:gd name="connsiteY3393" fmla="*/ 1300082 h 6175810"/>
              <a:gd name="connsiteX3394" fmla="*/ 3856721 w 10930204"/>
              <a:gd name="connsiteY3394" fmla="*/ 1292772 h 6175810"/>
              <a:gd name="connsiteX3395" fmla="*/ 4788136 w 10930204"/>
              <a:gd name="connsiteY3395" fmla="*/ 1289750 h 6175810"/>
              <a:gd name="connsiteX3396" fmla="*/ 4808626 w 10930204"/>
              <a:gd name="connsiteY3396" fmla="*/ 1310231 h 6175810"/>
              <a:gd name="connsiteX3397" fmla="*/ 4788136 w 10930204"/>
              <a:gd name="connsiteY3397" fmla="*/ 1289750 h 6175810"/>
              <a:gd name="connsiteX3398" fmla="*/ 8971105 w 10930204"/>
              <a:gd name="connsiteY3398" fmla="*/ 1273367 h 6175810"/>
              <a:gd name="connsiteX3399" fmla="*/ 8985237 w 10930204"/>
              <a:gd name="connsiteY3399" fmla="*/ 1279721 h 6175810"/>
              <a:gd name="connsiteX3400" fmla="*/ 8977605 w 10930204"/>
              <a:gd name="connsiteY3400" fmla="*/ 1286782 h 6175810"/>
              <a:gd name="connsiteX3401" fmla="*/ 8964392 w 10930204"/>
              <a:gd name="connsiteY3401" fmla="*/ 1279721 h 6175810"/>
              <a:gd name="connsiteX3402" fmla="*/ 8971105 w 10930204"/>
              <a:gd name="connsiteY3402" fmla="*/ 1273367 h 6175810"/>
              <a:gd name="connsiteX3403" fmla="*/ 4779864 w 10930204"/>
              <a:gd name="connsiteY3403" fmla="*/ 1272247 h 6175810"/>
              <a:gd name="connsiteX3404" fmla="*/ 4787923 w 10930204"/>
              <a:gd name="connsiteY3404" fmla="*/ 1280781 h 6175810"/>
              <a:gd name="connsiteX3405" fmla="*/ 4787923 w 10930204"/>
              <a:gd name="connsiteY3405" fmla="*/ 1289750 h 6175810"/>
              <a:gd name="connsiteX3406" fmla="*/ 4779017 w 10930204"/>
              <a:gd name="connsiteY3406" fmla="*/ 1289750 h 6175810"/>
              <a:gd name="connsiteX3407" fmla="*/ 4770116 w 10930204"/>
              <a:gd name="connsiteY3407" fmla="*/ 1277957 h 6175810"/>
              <a:gd name="connsiteX3408" fmla="*/ 4779864 w 10930204"/>
              <a:gd name="connsiteY3408" fmla="*/ 1272247 h 6175810"/>
              <a:gd name="connsiteX3409" fmla="*/ 4194707 w 10930204"/>
              <a:gd name="connsiteY3409" fmla="*/ 1269553 h 6175810"/>
              <a:gd name="connsiteX3410" fmla="*/ 4203336 w 10930204"/>
              <a:gd name="connsiteY3410" fmla="*/ 1269553 h 6175810"/>
              <a:gd name="connsiteX3411" fmla="*/ 4213226 w 10930204"/>
              <a:gd name="connsiteY3411" fmla="*/ 1281204 h 6175810"/>
              <a:gd name="connsiteX3412" fmla="*/ 4206801 w 10930204"/>
              <a:gd name="connsiteY3412" fmla="*/ 1287489 h 6175810"/>
              <a:gd name="connsiteX3413" fmla="*/ 4194707 w 10930204"/>
              <a:gd name="connsiteY3413" fmla="*/ 1278168 h 6175810"/>
              <a:gd name="connsiteX3414" fmla="*/ 4194707 w 10930204"/>
              <a:gd name="connsiteY3414" fmla="*/ 1269553 h 6175810"/>
              <a:gd name="connsiteX3415" fmla="*/ 2180977 w 10930204"/>
              <a:gd name="connsiteY3415" fmla="*/ 1251755 h 6175810"/>
              <a:gd name="connsiteX3416" fmla="*/ 2188042 w 10930204"/>
              <a:gd name="connsiteY3416" fmla="*/ 1258818 h 6175810"/>
              <a:gd name="connsiteX3417" fmla="*/ 2174263 w 10930204"/>
              <a:gd name="connsiteY3417" fmla="*/ 1265244 h 6175810"/>
              <a:gd name="connsiteX3418" fmla="*/ 2167197 w 10930204"/>
              <a:gd name="connsiteY3418" fmla="*/ 1258818 h 6175810"/>
              <a:gd name="connsiteX3419" fmla="*/ 4235429 w 10930204"/>
              <a:gd name="connsiteY3419" fmla="*/ 1248815 h 6175810"/>
              <a:gd name="connsiteX3420" fmla="*/ 4251820 w 10930204"/>
              <a:gd name="connsiteY3420" fmla="*/ 1255876 h 6175810"/>
              <a:gd name="connsiteX3421" fmla="*/ 4255497 w 10930204"/>
              <a:gd name="connsiteY3421" fmla="*/ 1294366 h 6175810"/>
              <a:gd name="connsiteX3422" fmla="*/ 4271816 w 10930204"/>
              <a:gd name="connsiteY3422" fmla="*/ 1338295 h 6175810"/>
              <a:gd name="connsiteX3423" fmla="*/ 4255424 w 10930204"/>
              <a:gd name="connsiteY3423" fmla="*/ 1351149 h 6175810"/>
              <a:gd name="connsiteX3424" fmla="*/ 4235429 w 10930204"/>
              <a:gd name="connsiteY3424" fmla="*/ 1351149 h 6175810"/>
              <a:gd name="connsiteX3425" fmla="*/ 8462838 w 10930204"/>
              <a:gd name="connsiteY3425" fmla="*/ 1248801 h 6175810"/>
              <a:gd name="connsiteX3426" fmla="*/ 8472377 w 10930204"/>
              <a:gd name="connsiteY3426" fmla="*/ 1274298 h 6175810"/>
              <a:gd name="connsiteX3427" fmla="*/ 8462838 w 10930204"/>
              <a:gd name="connsiteY3427" fmla="*/ 1289762 h 6175810"/>
              <a:gd name="connsiteX3428" fmla="*/ 8452592 w 10930204"/>
              <a:gd name="connsiteY3428" fmla="*/ 1274227 h 6175810"/>
              <a:gd name="connsiteX3429" fmla="*/ 3777728 w 10930204"/>
              <a:gd name="connsiteY3429" fmla="*/ 1231346 h 6175810"/>
              <a:gd name="connsiteX3430" fmla="*/ 3784801 w 10930204"/>
              <a:gd name="connsiteY3430" fmla="*/ 1238408 h 6175810"/>
              <a:gd name="connsiteX3431" fmla="*/ 3771011 w 10930204"/>
              <a:gd name="connsiteY3431" fmla="*/ 1244764 h 6175810"/>
              <a:gd name="connsiteX3432" fmla="*/ 3763945 w 10930204"/>
              <a:gd name="connsiteY3432" fmla="*/ 1238408 h 6175810"/>
              <a:gd name="connsiteX3433" fmla="*/ 5639663 w 10930204"/>
              <a:gd name="connsiteY3433" fmla="*/ 1231292 h 6175810"/>
              <a:gd name="connsiteX3434" fmla="*/ 5647693 w 10930204"/>
              <a:gd name="connsiteY3434" fmla="*/ 1239890 h 6175810"/>
              <a:gd name="connsiteX3435" fmla="*/ 5647693 w 10930204"/>
              <a:gd name="connsiteY3435" fmla="*/ 1248507 h 6175810"/>
              <a:gd name="connsiteX3436" fmla="*/ 5638789 w 10930204"/>
              <a:gd name="connsiteY3436" fmla="*/ 1248789 h 6175810"/>
              <a:gd name="connsiteX3437" fmla="*/ 5629885 w 10930204"/>
              <a:gd name="connsiteY3437" fmla="*/ 1236995 h 6175810"/>
              <a:gd name="connsiteX3438" fmla="*/ 5639663 w 10930204"/>
              <a:gd name="connsiteY3438" fmla="*/ 1231292 h 6175810"/>
              <a:gd name="connsiteX3439" fmla="*/ 8278765 w 10930204"/>
              <a:gd name="connsiteY3439" fmla="*/ 1227813 h 6175810"/>
              <a:gd name="connsiteX3440" fmla="*/ 8285831 w 10930204"/>
              <a:gd name="connsiteY3440" fmla="*/ 1241515 h 6175810"/>
              <a:gd name="connsiteX3441" fmla="*/ 8278765 w 10930204"/>
              <a:gd name="connsiteY3441" fmla="*/ 1248576 h 6175810"/>
              <a:gd name="connsiteX3442" fmla="*/ 8272405 w 10930204"/>
              <a:gd name="connsiteY3442" fmla="*/ 1234876 h 6175810"/>
              <a:gd name="connsiteX3443" fmla="*/ 8278765 w 10930204"/>
              <a:gd name="connsiteY3443" fmla="*/ 1227813 h 6175810"/>
              <a:gd name="connsiteX3444" fmla="*/ 1642169 w 10930204"/>
              <a:gd name="connsiteY3444" fmla="*/ 1211923 h 6175810"/>
              <a:gd name="connsiteX3445" fmla="*/ 1656301 w 10930204"/>
              <a:gd name="connsiteY3445" fmla="*/ 1218349 h 6175810"/>
              <a:gd name="connsiteX3446" fmla="*/ 1648670 w 10930204"/>
              <a:gd name="connsiteY3446" fmla="*/ 1225413 h 6175810"/>
              <a:gd name="connsiteX3447" fmla="*/ 1635457 w 10930204"/>
              <a:gd name="connsiteY3447" fmla="*/ 1218349 h 6175810"/>
              <a:gd name="connsiteX3448" fmla="*/ 1642169 w 10930204"/>
              <a:gd name="connsiteY3448" fmla="*/ 1211923 h 6175810"/>
              <a:gd name="connsiteX3449" fmla="*/ 4149391 w 10930204"/>
              <a:gd name="connsiteY3449" fmla="*/ 1207995 h 6175810"/>
              <a:gd name="connsiteX3450" fmla="*/ 4175862 w 10930204"/>
              <a:gd name="connsiteY3450" fmla="*/ 1239777 h 6175810"/>
              <a:gd name="connsiteX3451" fmla="*/ 4194441 w 10930204"/>
              <a:gd name="connsiteY3451" fmla="*/ 1269298 h 6175810"/>
              <a:gd name="connsiteX3452" fmla="*/ 4166882 w 10930204"/>
              <a:gd name="connsiteY3452" fmla="*/ 1269793 h 6175810"/>
              <a:gd name="connsiteX3453" fmla="*/ 4153232 w 10930204"/>
              <a:gd name="connsiteY3453" fmla="*/ 1288270 h 6175810"/>
              <a:gd name="connsiteX3454" fmla="*/ 4153533 w 10930204"/>
              <a:gd name="connsiteY3454" fmla="*/ 1289778 h 6175810"/>
              <a:gd name="connsiteX3455" fmla="*/ 4134123 w 10930204"/>
              <a:gd name="connsiteY3455" fmla="*/ 1279049 h 6175810"/>
              <a:gd name="connsiteX3456" fmla="*/ 4133540 w 10930204"/>
              <a:gd name="connsiteY3456" fmla="*/ 1275655 h 6175810"/>
              <a:gd name="connsiteX3457" fmla="*/ 4133047 w 10930204"/>
              <a:gd name="connsiteY3457" fmla="*/ 1208276 h 6175810"/>
              <a:gd name="connsiteX3458" fmla="*/ 4149391 w 10930204"/>
              <a:gd name="connsiteY3458" fmla="*/ 1207995 h 6175810"/>
              <a:gd name="connsiteX3459" fmla="*/ 4737191 w 10930204"/>
              <a:gd name="connsiteY3459" fmla="*/ 1207261 h 6175810"/>
              <a:gd name="connsiteX3460" fmla="*/ 4744249 w 10930204"/>
              <a:gd name="connsiteY3460" fmla="*/ 1214889 h 6175810"/>
              <a:gd name="connsiteX3461" fmla="*/ 4737191 w 10930204"/>
              <a:gd name="connsiteY3461" fmla="*/ 1228097 h 6175810"/>
              <a:gd name="connsiteX3462" fmla="*/ 4730759 w 10930204"/>
              <a:gd name="connsiteY3462" fmla="*/ 1221386 h 6175810"/>
              <a:gd name="connsiteX3463" fmla="*/ 4737191 w 10930204"/>
              <a:gd name="connsiteY3463" fmla="*/ 1207261 h 6175810"/>
              <a:gd name="connsiteX3464" fmla="*/ 3819276 w 10930204"/>
              <a:gd name="connsiteY3464" fmla="*/ 1191301 h 6175810"/>
              <a:gd name="connsiteX3465" fmla="*/ 3825916 w 10930204"/>
              <a:gd name="connsiteY3465" fmla="*/ 1197657 h 6175810"/>
              <a:gd name="connsiteX3466" fmla="*/ 3812210 w 10930204"/>
              <a:gd name="connsiteY3466" fmla="*/ 1204084 h 6175810"/>
              <a:gd name="connsiteX3467" fmla="*/ 3805142 w 10930204"/>
              <a:gd name="connsiteY3467" fmla="*/ 1197657 h 6175810"/>
              <a:gd name="connsiteX3468" fmla="*/ 3819276 w 10930204"/>
              <a:gd name="connsiteY3468" fmla="*/ 1191301 h 6175810"/>
              <a:gd name="connsiteX3469" fmla="*/ 4678524 w 10930204"/>
              <a:gd name="connsiteY3469" fmla="*/ 1190817 h 6175810"/>
              <a:gd name="connsiteX3470" fmla="*/ 4685739 w 10930204"/>
              <a:gd name="connsiteY3470" fmla="*/ 1207344 h 6175810"/>
              <a:gd name="connsiteX3471" fmla="*/ 4672439 w 10930204"/>
              <a:gd name="connsiteY3471" fmla="*/ 1224506 h 6175810"/>
              <a:gd name="connsiteX3472" fmla="*/ 4671864 w 10930204"/>
              <a:gd name="connsiteY3472" fmla="*/ 1191312 h 6175810"/>
              <a:gd name="connsiteX3473" fmla="*/ 4678524 w 10930204"/>
              <a:gd name="connsiteY3473" fmla="*/ 1190817 h 6175810"/>
              <a:gd name="connsiteX3474" fmla="*/ 4124788 w 10930204"/>
              <a:gd name="connsiteY3474" fmla="*/ 1190321 h 6175810"/>
              <a:gd name="connsiteX3475" fmla="*/ 4132813 w 10930204"/>
              <a:gd name="connsiteY3475" fmla="*/ 1198857 h 6175810"/>
              <a:gd name="connsiteX3476" fmla="*/ 4132813 w 10930204"/>
              <a:gd name="connsiteY3476" fmla="*/ 1207474 h 6175810"/>
              <a:gd name="connsiteX3477" fmla="*/ 4123913 w 10930204"/>
              <a:gd name="connsiteY3477" fmla="*/ 1207827 h 6175810"/>
              <a:gd name="connsiteX3478" fmla="*/ 4115004 w 10930204"/>
              <a:gd name="connsiteY3478" fmla="*/ 1196032 h 6175810"/>
              <a:gd name="connsiteX3479" fmla="*/ 4124788 w 10930204"/>
              <a:gd name="connsiteY3479" fmla="*/ 1190321 h 6175810"/>
              <a:gd name="connsiteX3480" fmla="*/ 4206746 w 10930204"/>
              <a:gd name="connsiteY3480" fmla="*/ 1189556 h 6175810"/>
              <a:gd name="connsiteX3481" fmla="*/ 4235496 w 10930204"/>
              <a:gd name="connsiteY3481" fmla="*/ 1238994 h 6175810"/>
              <a:gd name="connsiteX3482" fmla="*/ 4235003 w 10930204"/>
              <a:gd name="connsiteY3482" fmla="*/ 1248740 h 6175810"/>
              <a:gd name="connsiteX3483" fmla="*/ 4225178 w 10930204"/>
              <a:gd name="connsiteY3483" fmla="*/ 1248811 h 6175810"/>
              <a:gd name="connsiteX3484" fmla="*/ 4194930 w 10930204"/>
              <a:gd name="connsiteY3484" fmla="*/ 1200714 h 6175810"/>
              <a:gd name="connsiteX3485" fmla="*/ 4206746 w 10930204"/>
              <a:gd name="connsiteY3485" fmla="*/ 1189556 h 6175810"/>
              <a:gd name="connsiteX3486" fmla="*/ 5617591 w 10930204"/>
              <a:gd name="connsiteY3486" fmla="*/ 1187416 h 6175810"/>
              <a:gd name="connsiteX3487" fmla="*/ 5624657 w 10930204"/>
              <a:gd name="connsiteY3487" fmla="*/ 1194691 h 6175810"/>
              <a:gd name="connsiteX3488" fmla="*/ 5617591 w 10930204"/>
              <a:gd name="connsiteY3488" fmla="*/ 1207897 h 6175810"/>
              <a:gd name="connsiteX3489" fmla="*/ 5611161 w 10930204"/>
              <a:gd name="connsiteY3489" fmla="*/ 1201188 h 6175810"/>
              <a:gd name="connsiteX3490" fmla="*/ 5617591 w 10930204"/>
              <a:gd name="connsiteY3490" fmla="*/ 1187416 h 6175810"/>
              <a:gd name="connsiteX3491" fmla="*/ 5757359 w 10930204"/>
              <a:gd name="connsiteY3491" fmla="*/ 1130074 h 6175810"/>
              <a:gd name="connsiteX3492" fmla="*/ 5771137 w 10930204"/>
              <a:gd name="connsiteY3492" fmla="*/ 1136499 h 6175810"/>
              <a:gd name="connsiteX3493" fmla="*/ 5763436 w 10930204"/>
              <a:gd name="connsiteY3493" fmla="*/ 1143559 h 6175810"/>
              <a:gd name="connsiteX3494" fmla="*/ 5750293 w 10930204"/>
              <a:gd name="connsiteY3494" fmla="*/ 1136499 h 6175810"/>
              <a:gd name="connsiteX3495" fmla="*/ 5757359 w 10930204"/>
              <a:gd name="connsiteY3495" fmla="*/ 1130074 h 6175810"/>
              <a:gd name="connsiteX3496" fmla="*/ 4181001 w 10930204"/>
              <a:gd name="connsiteY3496" fmla="*/ 1130074 h 6175810"/>
              <a:gd name="connsiteX3497" fmla="*/ 4194707 w 10930204"/>
              <a:gd name="connsiteY3497" fmla="*/ 1136499 h 6175810"/>
              <a:gd name="connsiteX3498" fmla="*/ 4187147 w 10930204"/>
              <a:gd name="connsiteY3498" fmla="*/ 1143560 h 6175810"/>
              <a:gd name="connsiteX3499" fmla="*/ 4173934 w 10930204"/>
              <a:gd name="connsiteY3499" fmla="*/ 1136499 h 6175810"/>
              <a:gd name="connsiteX3500" fmla="*/ 4181001 w 10930204"/>
              <a:gd name="connsiteY3500" fmla="*/ 1130074 h 6175810"/>
              <a:gd name="connsiteX3501" fmla="*/ 8011667 w 10930204"/>
              <a:gd name="connsiteY3501" fmla="*/ 1126625 h 6175810"/>
              <a:gd name="connsiteX3502" fmla="*/ 8022477 w 10930204"/>
              <a:gd name="connsiteY3502" fmla="*/ 1140319 h 6175810"/>
              <a:gd name="connsiteX3503" fmla="*/ 8022689 w 10930204"/>
              <a:gd name="connsiteY3503" fmla="*/ 1149716 h 6175810"/>
              <a:gd name="connsiteX3504" fmla="*/ 8014280 w 10930204"/>
              <a:gd name="connsiteY3504" fmla="*/ 1164405 h 6175810"/>
              <a:gd name="connsiteX3505" fmla="*/ 8001751 w 10930204"/>
              <a:gd name="connsiteY3505" fmla="*/ 1148842 h 6175810"/>
              <a:gd name="connsiteX3506" fmla="*/ 8002621 w 10930204"/>
              <a:gd name="connsiteY3506" fmla="*/ 1145266 h 6175810"/>
              <a:gd name="connsiteX3507" fmla="*/ 8011667 w 10930204"/>
              <a:gd name="connsiteY3507" fmla="*/ 1126625 h 6175810"/>
              <a:gd name="connsiteX3508" fmla="*/ 5443624 w 10930204"/>
              <a:gd name="connsiteY3508" fmla="*/ 1126401 h 6175810"/>
              <a:gd name="connsiteX3509" fmla="*/ 5452172 w 10930204"/>
              <a:gd name="connsiteY3509" fmla="*/ 1126401 h 6175810"/>
              <a:gd name="connsiteX3510" fmla="*/ 5462137 w 10930204"/>
              <a:gd name="connsiteY3510" fmla="*/ 1137981 h 6175810"/>
              <a:gd name="connsiteX3511" fmla="*/ 5455707 w 10930204"/>
              <a:gd name="connsiteY3511" fmla="*/ 1144266 h 6175810"/>
              <a:gd name="connsiteX3512" fmla="*/ 5443624 w 10930204"/>
              <a:gd name="connsiteY3512" fmla="*/ 1134948 h 6175810"/>
              <a:gd name="connsiteX3513" fmla="*/ 5443624 w 10930204"/>
              <a:gd name="connsiteY3513" fmla="*/ 1126401 h 6175810"/>
              <a:gd name="connsiteX3514" fmla="*/ 2024520 w 10930204"/>
              <a:gd name="connsiteY3514" fmla="*/ 1126080 h 6175810"/>
              <a:gd name="connsiteX3515" fmla="*/ 2040919 w 10930204"/>
              <a:gd name="connsiteY3515" fmla="*/ 1133148 h 6175810"/>
              <a:gd name="connsiteX3516" fmla="*/ 2071089 w 10930204"/>
              <a:gd name="connsiteY3516" fmla="*/ 1221067 h 6175810"/>
              <a:gd name="connsiteX3517" fmla="*/ 2118716 w 10930204"/>
              <a:gd name="connsiteY3517" fmla="*/ 1292114 h 6175810"/>
              <a:gd name="connsiteX3518" fmla="*/ 2120906 w 10930204"/>
              <a:gd name="connsiteY3518" fmla="*/ 1306240 h 6175810"/>
              <a:gd name="connsiteX3519" fmla="*/ 2122106 w 10930204"/>
              <a:gd name="connsiteY3519" fmla="*/ 1329547 h 6175810"/>
              <a:gd name="connsiteX3520" fmla="*/ 2147332 w 10930204"/>
              <a:gd name="connsiteY3520" fmla="*/ 1371569 h 6175810"/>
              <a:gd name="connsiteX3521" fmla="*/ 2128254 w 10930204"/>
              <a:gd name="connsiteY3521" fmla="*/ 1403351 h 6175810"/>
              <a:gd name="connsiteX3522" fmla="*/ 2147332 w 10930204"/>
              <a:gd name="connsiteY3522" fmla="*/ 1432942 h 6175810"/>
              <a:gd name="connsiteX3523" fmla="*/ 2088473 w 10930204"/>
              <a:gd name="connsiteY3523" fmla="*/ 1404693 h 6175810"/>
              <a:gd name="connsiteX3524" fmla="*/ 2059574 w 10930204"/>
              <a:gd name="connsiteY3524" fmla="*/ 1408224 h 6175810"/>
              <a:gd name="connsiteX3525" fmla="*/ 2046147 w 10930204"/>
              <a:gd name="connsiteY3525" fmla="*/ 1402996 h 6175810"/>
              <a:gd name="connsiteX3526" fmla="*/ 2009756 w 10930204"/>
              <a:gd name="connsiteY3526" fmla="*/ 1326579 h 6175810"/>
              <a:gd name="connsiteX3527" fmla="*/ 2012654 w 10930204"/>
              <a:gd name="connsiteY3527" fmla="*/ 1312455 h 6175810"/>
              <a:gd name="connsiteX3528" fmla="*/ 2031871 w 10930204"/>
              <a:gd name="connsiteY3528" fmla="*/ 1310830 h 6175810"/>
              <a:gd name="connsiteX3529" fmla="*/ 2085929 w 10930204"/>
              <a:gd name="connsiteY3529" fmla="*/ 1351299 h 6175810"/>
              <a:gd name="connsiteX3530" fmla="*/ 2079216 w 10930204"/>
              <a:gd name="connsiteY3530" fmla="*/ 1314152 h 6175810"/>
              <a:gd name="connsiteX3531" fmla="*/ 2045017 w 10930204"/>
              <a:gd name="connsiteY3531" fmla="*/ 1258003 h 6175810"/>
              <a:gd name="connsiteX3532" fmla="*/ 2026644 w 10930204"/>
              <a:gd name="connsiteY3532" fmla="*/ 1195005 h 6175810"/>
              <a:gd name="connsiteX3533" fmla="*/ 2024520 w 10930204"/>
              <a:gd name="connsiteY3533" fmla="*/ 1126080 h 6175810"/>
              <a:gd name="connsiteX3534" fmla="*/ 7993957 w 10930204"/>
              <a:gd name="connsiteY3534" fmla="*/ 1108546 h 6175810"/>
              <a:gd name="connsiteX3535" fmla="*/ 8001985 w 10930204"/>
              <a:gd name="connsiteY3535" fmla="*/ 1117081 h 6175810"/>
              <a:gd name="connsiteX3536" fmla="*/ 8001985 w 10930204"/>
              <a:gd name="connsiteY3536" fmla="*/ 1125695 h 6175810"/>
              <a:gd name="connsiteX3537" fmla="*/ 7993083 w 10930204"/>
              <a:gd name="connsiteY3537" fmla="*/ 1126049 h 6175810"/>
              <a:gd name="connsiteX3538" fmla="*/ 7984179 w 10930204"/>
              <a:gd name="connsiteY3538" fmla="*/ 1114255 h 6175810"/>
              <a:gd name="connsiteX3539" fmla="*/ 7993957 w 10930204"/>
              <a:gd name="connsiteY3539" fmla="*/ 1108546 h 6175810"/>
              <a:gd name="connsiteX3540" fmla="*/ 5434748 w 10930204"/>
              <a:gd name="connsiteY3540" fmla="*/ 1108546 h 6175810"/>
              <a:gd name="connsiteX3541" fmla="*/ 5442777 w 10930204"/>
              <a:gd name="connsiteY3541" fmla="*/ 1117081 h 6175810"/>
              <a:gd name="connsiteX3542" fmla="*/ 5442777 w 10930204"/>
              <a:gd name="connsiteY3542" fmla="*/ 1125695 h 6175810"/>
              <a:gd name="connsiteX3543" fmla="*/ 5433874 w 10930204"/>
              <a:gd name="connsiteY3543" fmla="*/ 1126049 h 6175810"/>
              <a:gd name="connsiteX3544" fmla="*/ 5424971 w 10930204"/>
              <a:gd name="connsiteY3544" fmla="*/ 1114255 h 6175810"/>
              <a:gd name="connsiteX3545" fmla="*/ 5434748 w 10930204"/>
              <a:gd name="connsiteY3545" fmla="*/ 1108546 h 6175810"/>
              <a:gd name="connsiteX3546" fmla="*/ 2836788 w 10930204"/>
              <a:gd name="connsiteY3546" fmla="*/ 1089114 h 6175810"/>
              <a:gd name="connsiteX3547" fmla="*/ 2843854 w 10930204"/>
              <a:gd name="connsiteY3547" fmla="*/ 1095543 h 6175810"/>
              <a:gd name="connsiteX3548" fmla="*/ 2830145 w 10930204"/>
              <a:gd name="connsiteY3548" fmla="*/ 1102604 h 6175810"/>
              <a:gd name="connsiteX3549" fmla="*/ 2823079 w 10930204"/>
              <a:gd name="connsiteY3549" fmla="*/ 1095543 h 6175810"/>
              <a:gd name="connsiteX3550" fmla="*/ 2836788 w 10930204"/>
              <a:gd name="connsiteY3550" fmla="*/ 1089114 h 6175810"/>
              <a:gd name="connsiteX3551" fmla="*/ 3568141 w 10930204"/>
              <a:gd name="connsiteY3551" fmla="*/ 1087218 h 6175810"/>
              <a:gd name="connsiteX3552" fmla="*/ 3579801 w 10930204"/>
              <a:gd name="connsiteY3552" fmla="*/ 1097603 h 6175810"/>
              <a:gd name="connsiteX3553" fmla="*/ 3579801 w 10930204"/>
              <a:gd name="connsiteY3553" fmla="*/ 1125848 h 6175810"/>
              <a:gd name="connsiteX3554" fmla="*/ 3571178 w 10930204"/>
              <a:gd name="connsiteY3554" fmla="*/ 1125848 h 6175810"/>
              <a:gd name="connsiteX3555" fmla="*/ 3561850 w 10930204"/>
              <a:gd name="connsiteY3555" fmla="*/ 1093717 h 6175810"/>
              <a:gd name="connsiteX3556" fmla="*/ 3568141 w 10930204"/>
              <a:gd name="connsiteY3556" fmla="*/ 1087218 h 6175810"/>
              <a:gd name="connsiteX3557" fmla="*/ 2012263 w 10930204"/>
              <a:gd name="connsiteY3557" fmla="*/ 1087218 h 6175810"/>
              <a:gd name="connsiteX3558" fmla="*/ 2023919 w 10930204"/>
              <a:gd name="connsiteY3558" fmla="*/ 1097603 h 6175810"/>
              <a:gd name="connsiteX3559" fmla="*/ 2023919 w 10930204"/>
              <a:gd name="connsiteY3559" fmla="*/ 1125848 h 6175810"/>
              <a:gd name="connsiteX3560" fmla="*/ 2015302 w 10930204"/>
              <a:gd name="connsiteY3560" fmla="*/ 1125848 h 6175810"/>
              <a:gd name="connsiteX3561" fmla="*/ 2005973 w 10930204"/>
              <a:gd name="connsiteY3561" fmla="*/ 1093717 h 6175810"/>
              <a:gd name="connsiteX3562" fmla="*/ 2012263 w 10930204"/>
              <a:gd name="connsiteY3562" fmla="*/ 1087218 h 6175810"/>
              <a:gd name="connsiteX3563" fmla="*/ 8166343 w 10930204"/>
              <a:gd name="connsiteY3563" fmla="*/ 1064765 h 6175810"/>
              <a:gd name="connsiteX3564" fmla="*/ 8175953 w 10930204"/>
              <a:gd name="connsiteY3564" fmla="*/ 1064765 h 6175810"/>
              <a:gd name="connsiteX3565" fmla="*/ 8206902 w 10930204"/>
              <a:gd name="connsiteY3565" fmla="*/ 1112935 h 6175810"/>
              <a:gd name="connsiteX3566" fmla="*/ 8194607 w 10930204"/>
              <a:gd name="connsiteY3566" fmla="*/ 1124020 h 6175810"/>
              <a:gd name="connsiteX3567" fmla="*/ 8165848 w 10930204"/>
              <a:gd name="connsiteY3567" fmla="*/ 1074584 h 6175810"/>
              <a:gd name="connsiteX3568" fmla="*/ 8166343 w 10930204"/>
              <a:gd name="connsiteY3568" fmla="*/ 1064765 h 6175810"/>
              <a:gd name="connsiteX3569" fmla="*/ 7941850 w 10930204"/>
              <a:gd name="connsiteY3569" fmla="*/ 1044444 h 6175810"/>
              <a:gd name="connsiteX3570" fmla="*/ 7949695 w 10930204"/>
              <a:gd name="connsiteY3570" fmla="*/ 1044475 h 6175810"/>
              <a:gd name="connsiteX3571" fmla="*/ 7959589 w 10930204"/>
              <a:gd name="connsiteY3571" fmla="*/ 1056129 h 6175810"/>
              <a:gd name="connsiteX3572" fmla="*/ 7959588 w 10930204"/>
              <a:gd name="connsiteY3572" fmla="*/ 1056130 h 6175810"/>
              <a:gd name="connsiteX3573" fmla="*/ 7953088 w 10930204"/>
              <a:gd name="connsiteY3573" fmla="*/ 1062415 h 6175810"/>
              <a:gd name="connsiteX3574" fmla="*/ 7941005 w 10930204"/>
              <a:gd name="connsiteY3574" fmla="*/ 1053092 h 6175810"/>
              <a:gd name="connsiteX3575" fmla="*/ 7941850 w 10930204"/>
              <a:gd name="connsiteY3575" fmla="*/ 1044444 h 6175810"/>
              <a:gd name="connsiteX3576" fmla="*/ 3791368 w 10930204"/>
              <a:gd name="connsiteY3576" fmla="*/ 1027614 h 6175810"/>
              <a:gd name="connsiteX3577" fmla="*/ 3825361 w 10930204"/>
              <a:gd name="connsiteY3577" fmla="*/ 1054662 h 6175810"/>
              <a:gd name="connsiteX3578" fmla="*/ 3818791 w 10930204"/>
              <a:gd name="connsiteY3578" fmla="*/ 1061302 h 6175810"/>
              <a:gd name="connsiteX3579" fmla="*/ 3792145 w 10930204"/>
              <a:gd name="connsiteY3579" fmla="*/ 1060877 h 6175810"/>
              <a:gd name="connsiteX3580" fmla="*/ 3785088 w 10930204"/>
              <a:gd name="connsiteY3580" fmla="*/ 1034817 h 6175810"/>
              <a:gd name="connsiteX3581" fmla="*/ 3791368 w 10930204"/>
              <a:gd name="connsiteY3581" fmla="*/ 1027614 h 6175810"/>
              <a:gd name="connsiteX3582" fmla="*/ 5953091 w 10930204"/>
              <a:gd name="connsiteY3582" fmla="*/ 1024156 h 6175810"/>
              <a:gd name="connsiteX3583" fmla="*/ 5975490 w 10930204"/>
              <a:gd name="connsiteY3583" fmla="*/ 1055157 h 6175810"/>
              <a:gd name="connsiteX3584" fmla="*/ 5975490 w 10930204"/>
              <a:gd name="connsiteY3584" fmla="*/ 1064481 h 6175810"/>
              <a:gd name="connsiteX3585" fmla="*/ 5963266 w 10930204"/>
              <a:gd name="connsiteY3585" fmla="*/ 1064693 h 6175810"/>
              <a:gd name="connsiteX3586" fmla="*/ 5938818 w 10930204"/>
              <a:gd name="connsiteY3586" fmla="*/ 1038066 h 6175810"/>
              <a:gd name="connsiteX3587" fmla="*/ 5937263 w 10930204"/>
              <a:gd name="connsiteY3587" fmla="*/ 1031640 h 6175810"/>
              <a:gd name="connsiteX3588" fmla="*/ 5953091 w 10930204"/>
              <a:gd name="connsiteY3588" fmla="*/ 1024156 h 6175810"/>
              <a:gd name="connsiteX3589" fmla="*/ 8145499 w 10930204"/>
              <a:gd name="connsiteY3589" fmla="*/ 1023795 h 6175810"/>
              <a:gd name="connsiteX3590" fmla="*/ 8165203 w 10930204"/>
              <a:gd name="connsiteY3590" fmla="*/ 1035620 h 6175810"/>
              <a:gd name="connsiteX3591" fmla="*/ 8165495 w 10930204"/>
              <a:gd name="connsiteY3591" fmla="*/ 1037070 h 6175810"/>
              <a:gd name="connsiteX3592" fmla="*/ 8165991 w 10930204"/>
              <a:gd name="connsiteY3592" fmla="*/ 1064686 h 6175810"/>
              <a:gd name="connsiteX3593" fmla="*/ 8146293 w 10930204"/>
              <a:gd name="connsiteY3593" fmla="*/ 1052845 h 6175810"/>
              <a:gd name="connsiteX3594" fmla="*/ 8145993 w 10930204"/>
              <a:gd name="connsiteY3594" fmla="*/ 1051336 h 6175810"/>
              <a:gd name="connsiteX3595" fmla="*/ 8145499 w 10930204"/>
              <a:gd name="connsiteY3595" fmla="*/ 1023795 h 6175810"/>
              <a:gd name="connsiteX3596" fmla="*/ 7920301 w 10930204"/>
              <a:gd name="connsiteY3596" fmla="*/ 1023785 h 6175810"/>
              <a:gd name="connsiteX3597" fmla="*/ 7940793 w 10930204"/>
              <a:gd name="connsiteY3597" fmla="*/ 1044193 h 6175810"/>
              <a:gd name="connsiteX3598" fmla="*/ 7920301 w 10930204"/>
              <a:gd name="connsiteY3598" fmla="*/ 1023785 h 6175810"/>
              <a:gd name="connsiteX3599" fmla="*/ 8749653 w 10930204"/>
              <a:gd name="connsiteY3599" fmla="*/ 1023573 h 6175810"/>
              <a:gd name="connsiteX3600" fmla="*/ 8756719 w 10930204"/>
              <a:gd name="connsiteY3600" fmla="*/ 1036919 h 6175810"/>
              <a:gd name="connsiteX3601" fmla="*/ 8749653 w 10930204"/>
              <a:gd name="connsiteY3601" fmla="*/ 1043982 h 6175810"/>
              <a:gd name="connsiteX3602" fmla="*/ 8743222 w 10930204"/>
              <a:gd name="connsiteY3602" fmla="*/ 1030281 h 6175810"/>
              <a:gd name="connsiteX3603" fmla="*/ 8749653 w 10930204"/>
              <a:gd name="connsiteY3603" fmla="*/ 1023573 h 6175810"/>
              <a:gd name="connsiteX3604" fmla="*/ 3696220 w 10930204"/>
              <a:gd name="connsiteY3604" fmla="*/ 1021930 h 6175810"/>
              <a:gd name="connsiteX3605" fmla="*/ 3721943 w 10930204"/>
              <a:gd name="connsiteY3605" fmla="*/ 1032849 h 6175810"/>
              <a:gd name="connsiteX3606" fmla="*/ 3764239 w 10930204"/>
              <a:gd name="connsiteY3606" fmla="*/ 1084974 h 6175810"/>
              <a:gd name="connsiteX3607" fmla="*/ 3758159 w 10930204"/>
              <a:gd name="connsiteY3607" fmla="*/ 1095853 h 6175810"/>
              <a:gd name="connsiteX3608" fmla="*/ 3745169 w 10930204"/>
              <a:gd name="connsiteY3608" fmla="*/ 1101960 h 6175810"/>
              <a:gd name="connsiteX3609" fmla="*/ 3753780 w 10930204"/>
              <a:gd name="connsiteY3609" fmla="*/ 1106048 h 6175810"/>
              <a:gd name="connsiteX3610" fmla="*/ 3755785 w 10930204"/>
              <a:gd name="connsiteY3610" fmla="*/ 1109760 h 6175810"/>
              <a:gd name="connsiteX3611" fmla="*/ 3764519 w 10930204"/>
              <a:gd name="connsiteY3611" fmla="*/ 1085181 h 6175810"/>
              <a:gd name="connsiteX3612" fmla="*/ 3788617 w 10930204"/>
              <a:gd name="connsiteY3612" fmla="*/ 1099309 h 6175810"/>
              <a:gd name="connsiteX3613" fmla="*/ 3801335 w 10930204"/>
              <a:gd name="connsiteY3613" fmla="*/ 1140189 h 6175810"/>
              <a:gd name="connsiteX3614" fmla="*/ 3784154 w 10930204"/>
              <a:gd name="connsiteY3614" fmla="*/ 1147616 h 6175810"/>
              <a:gd name="connsiteX3615" fmla="*/ 3764520 w 10930204"/>
              <a:gd name="connsiteY3615" fmla="*/ 1146830 h 6175810"/>
              <a:gd name="connsiteX3616" fmla="*/ 3764520 w 10930204"/>
              <a:gd name="connsiteY3616" fmla="*/ 1166467 h 6175810"/>
              <a:gd name="connsiteX3617" fmla="*/ 3752105 w 10930204"/>
              <a:gd name="connsiteY3617" fmla="*/ 1183138 h 6175810"/>
              <a:gd name="connsiteX3618" fmla="*/ 3698197 w 10930204"/>
              <a:gd name="connsiteY3618" fmla="*/ 1166608 h 6175810"/>
              <a:gd name="connsiteX3619" fmla="*/ 3682158 w 10930204"/>
              <a:gd name="connsiteY3619" fmla="*/ 1146551 h 6175810"/>
              <a:gd name="connsiteX3620" fmla="*/ 3698197 w 10930204"/>
              <a:gd name="connsiteY3620" fmla="*/ 1126499 h 6175810"/>
              <a:gd name="connsiteX3621" fmla="*/ 3723635 w 10930204"/>
              <a:gd name="connsiteY3621" fmla="*/ 1105668 h 6175810"/>
              <a:gd name="connsiteX3622" fmla="*/ 3723792 w 10930204"/>
              <a:gd name="connsiteY3622" fmla="*/ 1105626 h 6175810"/>
              <a:gd name="connsiteX3623" fmla="*/ 3711306 w 10930204"/>
              <a:gd name="connsiteY3623" fmla="*/ 1102815 h 6175810"/>
              <a:gd name="connsiteX3624" fmla="*/ 3685763 w 10930204"/>
              <a:gd name="connsiteY3624" fmla="*/ 1077415 h 6175810"/>
              <a:gd name="connsiteX3625" fmla="*/ 3687602 w 10930204"/>
              <a:gd name="connsiteY3625" fmla="*/ 1070706 h 6175810"/>
              <a:gd name="connsiteX3626" fmla="*/ 3671135 w 10930204"/>
              <a:gd name="connsiteY3626" fmla="*/ 1042454 h 6175810"/>
              <a:gd name="connsiteX3627" fmla="*/ 3664069 w 10930204"/>
              <a:gd name="connsiteY3627" fmla="*/ 1035393 h 6175810"/>
              <a:gd name="connsiteX3628" fmla="*/ 3667954 w 10930204"/>
              <a:gd name="connsiteY3628" fmla="*/ 1028330 h 6175810"/>
              <a:gd name="connsiteX3629" fmla="*/ 3696220 w 10930204"/>
              <a:gd name="connsiteY3629" fmla="*/ 1021930 h 6175810"/>
              <a:gd name="connsiteX3630" fmla="*/ 4448097 w 10930204"/>
              <a:gd name="connsiteY3630" fmla="*/ 1018289 h 6175810"/>
              <a:gd name="connsiteX3631" fmla="*/ 4440558 w 10930204"/>
              <a:gd name="connsiteY3631" fmla="*/ 1028580 h 6175810"/>
              <a:gd name="connsiteX3632" fmla="*/ 4433274 w 10930204"/>
              <a:gd name="connsiteY3632" fmla="*/ 1034033 h 6175810"/>
              <a:gd name="connsiteX3633" fmla="*/ 4444819 w 10930204"/>
              <a:gd name="connsiteY3633" fmla="*/ 1030170 h 6175810"/>
              <a:gd name="connsiteX3634" fmla="*/ 4449410 w 10930204"/>
              <a:gd name="connsiteY3634" fmla="*/ 1027910 h 6175810"/>
              <a:gd name="connsiteX3635" fmla="*/ 4451671 w 10930204"/>
              <a:gd name="connsiteY3635" fmla="*/ 1023038 h 6175810"/>
              <a:gd name="connsiteX3636" fmla="*/ 4451367 w 10930204"/>
              <a:gd name="connsiteY3636" fmla="*/ 1020811 h 6175810"/>
              <a:gd name="connsiteX3637" fmla="*/ 4671944 w 10930204"/>
              <a:gd name="connsiteY3637" fmla="*/ 1008135 h 6175810"/>
              <a:gd name="connsiteX3638" fmla="*/ 4673840 w 10930204"/>
              <a:gd name="connsiteY3638" fmla="*/ 1015269 h 6175810"/>
              <a:gd name="connsiteX3639" fmla="*/ 4674795 w 10930204"/>
              <a:gd name="connsiteY3639" fmla="*/ 1014293 h 6175810"/>
              <a:gd name="connsiteX3640" fmla="*/ 9046713 w 10930204"/>
              <a:gd name="connsiteY3640" fmla="*/ 1003519 h 6175810"/>
              <a:gd name="connsiteX3641" fmla="*/ 9055192 w 10930204"/>
              <a:gd name="connsiteY3641" fmla="*/ 1003519 h 6175810"/>
              <a:gd name="connsiteX3642" fmla="*/ 9065085 w 10930204"/>
              <a:gd name="connsiteY3642" fmla="*/ 1015170 h 6175810"/>
              <a:gd name="connsiteX3643" fmla="*/ 9058583 w 10930204"/>
              <a:gd name="connsiteY3643" fmla="*/ 1021525 h 6175810"/>
              <a:gd name="connsiteX3644" fmla="*/ 9046501 w 10930204"/>
              <a:gd name="connsiteY3644" fmla="*/ 1012204 h 6175810"/>
              <a:gd name="connsiteX3645" fmla="*/ 9046713 w 10930204"/>
              <a:gd name="connsiteY3645" fmla="*/ 1003519 h 6175810"/>
              <a:gd name="connsiteX3646" fmla="*/ 7899950 w 10930204"/>
              <a:gd name="connsiteY3646" fmla="*/ 1003024 h 6175810"/>
              <a:gd name="connsiteX3647" fmla="*/ 7920371 w 10930204"/>
              <a:gd name="connsiteY3647" fmla="*/ 1023502 h 6175810"/>
              <a:gd name="connsiteX3648" fmla="*/ 7899950 w 10930204"/>
              <a:gd name="connsiteY3648" fmla="*/ 1003024 h 6175810"/>
              <a:gd name="connsiteX3649" fmla="*/ 2423772 w 10930204"/>
              <a:gd name="connsiteY3649" fmla="*/ 1003024 h 6175810"/>
              <a:gd name="connsiteX3650" fmla="*/ 2430199 w 10930204"/>
              <a:gd name="connsiteY3650" fmla="*/ 1016724 h 6175810"/>
              <a:gd name="connsiteX3651" fmla="*/ 2423772 w 10930204"/>
              <a:gd name="connsiteY3651" fmla="*/ 1023785 h 6175810"/>
              <a:gd name="connsiteX3652" fmla="*/ 2417409 w 10930204"/>
              <a:gd name="connsiteY3652" fmla="*/ 1010015 h 6175810"/>
              <a:gd name="connsiteX3653" fmla="*/ 2423772 w 10930204"/>
              <a:gd name="connsiteY3653" fmla="*/ 1003024 h 6175810"/>
              <a:gd name="connsiteX3654" fmla="*/ 2505932 w 10930204"/>
              <a:gd name="connsiteY3654" fmla="*/ 1002979 h 6175810"/>
              <a:gd name="connsiteX3655" fmla="*/ 2515684 w 10930204"/>
              <a:gd name="connsiteY3655" fmla="*/ 1003049 h 6175810"/>
              <a:gd name="connsiteX3656" fmla="*/ 2525504 w 10930204"/>
              <a:gd name="connsiteY3656" fmla="*/ 1003049 h 6175810"/>
              <a:gd name="connsiteX3657" fmla="*/ 2576869 w 10930204"/>
              <a:gd name="connsiteY3657" fmla="*/ 1113998 h 6175810"/>
              <a:gd name="connsiteX3658" fmla="*/ 2576869 w 10930204"/>
              <a:gd name="connsiteY3658" fmla="*/ 1134270 h 6175810"/>
              <a:gd name="connsiteX3659" fmla="*/ 2571146 w 10930204"/>
              <a:gd name="connsiteY3659" fmla="*/ 1141324 h 6175810"/>
              <a:gd name="connsiteX3660" fmla="*/ 2557010 w 10930204"/>
              <a:gd name="connsiteY3660" fmla="*/ 1135892 h 6175810"/>
              <a:gd name="connsiteX3661" fmla="*/ 2534972 w 10930204"/>
              <a:gd name="connsiteY3661" fmla="*/ 1073318 h 6175810"/>
              <a:gd name="connsiteX3662" fmla="*/ 2499642 w 10930204"/>
              <a:gd name="connsiteY3662" fmla="*/ 1016395 h 6175810"/>
              <a:gd name="connsiteX3663" fmla="*/ 2505932 w 10930204"/>
              <a:gd name="connsiteY3663" fmla="*/ 1002979 h 6175810"/>
              <a:gd name="connsiteX3664" fmla="*/ 3259472 w 10930204"/>
              <a:gd name="connsiteY3664" fmla="*/ 986854 h 6175810"/>
              <a:gd name="connsiteX3665" fmla="*/ 3273604 w 10930204"/>
              <a:gd name="connsiteY3665" fmla="*/ 993281 h 6175810"/>
              <a:gd name="connsiteX3666" fmla="*/ 3265973 w 10930204"/>
              <a:gd name="connsiteY3666" fmla="*/ 1000343 h 6175810"/>
              <a:gd name="connsiteX3667" fmla="*/ 3252762 w 10930204"/>
              <a:gd name="connsiteY3667" fmla="*/ 993281 h 6175810"/>
              <a:gd name="connsiteX3668" fmla="*/ 3259472 w 10930204"/>
              <a:gd name="connsiteY3668" fmla="*/ 986854 h 6175810"/>
              <a:gd name="connsiteX3669" fmla="*/ 5804702 w 10930204"/>
              <a:gd name="connsiteY3669" fmla="*/ 986642 h 6175810"/>
              <a:gd name="connsiteX3670" fmla="*/ 5811696 w 10930204"/>
              <a:gd name="connsiteY3670" fmla="*/ 993067 h 6175810"/>
              <a:gd name="connsiteX3671" fmla="*/ 5797989 w 10930204"/>
              <a:gd name="connsiteY3671" fmla="*/ 999424 h 6175810"/>
              <a:gd name="connsiteX3672" fmla="*/ 5790923 w 10930204"/>
              <a:gd name="connsiteY3672" fmla="*/ 993067 h 6175810"/>
              <a:gd name="connsiteX3673" fmla="*/ 5804702 w 10930204"/>
              <a:gd name="connsiteY3673" fmla="*/ 986642 h 6175810"/>
              <a:gd name="connsiteX3674" fmla="*/ 8133273 w 10930204"/>
              <a:gd name="connsiteY3674" fmla="*/ 984960 h 6175810"/>
              <a:gd name="connsiteX3675" fmla="*/ 8144933 w 10930204"/>
              <a:gd name="connsiteY3675" fmla="*/ 995269 h 6175810"/>
              <a:gd name="connsiteX3676" fmla="*/ 8144933 w 10930204"/>
              <a:gd name="connsiteY3676" fmla="*/ 1023513 h 6175810"/>
              <a:gd name="connsiteX3677" fmla="*/ 8136313 w 10930204"/>
              <a:gd name="connsiteY3677" fmla="*/ 1023584 h 6175810"/>
              <a:gd name="connsiteX3678" fmla="*/ 8136312 w 10930204"/>
              <a:gd name="connsiteY3678" fmla="*/ 1023584 h 6175810"/>
              <a:gd name="connsiteX3679" fmla="*/ 8126985 w 10930204"/>
              <a:gd name="connsiteY3679" fmla="*/ 991385 h 6175810"/>
              <a:gd name="connsiteX3680" fmla="*/ 8133273 w 10930204"/>
              <a:gd name="connsiteY3680" fmla="*/ 984960 h 6175810"/>
              <a:gd name="connsiteX3681" fmla="*/ 8195881 w 10930204"/>
              <a:gd name="connsiteY3681" fmla="*/ 983405 h 6175810"/>
              <a:gd name="connsiteX3682" fmla="*/ 8206691 w 10930204"/>
              <a:gd name="connsiteY3682" fmla="*/ 997105 h 6175810"/>
              <a:gd name="connsiteX3683" fmla="*/ 8206903 w 10930204"/>
              <a:gd name="connsiteY3683" fmla="*/ 1006496 h 6175810"/>
              <a:gd name="connsiteX3684" fmla="*/ 8198565 w 10930204"/>
              <a:gd name="connsiteY3684" fmla="*/ 1021252 h 6175810"/>
              <a:gd name="connsiteX3685" fmla="*/ 8185933 w 10930204"/>
              <a:gd name="connsiteY3685" fmla="*/ 1005777 h 6175810"/>
              <a:gd name="connsiteX3686" fmla="*/ 8186835 w 10930204"/>
              <a:gd name="connsiteY3686" fmla="*/ 1002047 h 6175810"/>
              <a:gd name="connsiteX3687" fmla="*/ 8195881 w 10930204"/>
              <a:gd name="connsiteY3687" fmla="*/ 983405 h 6175810"/>
              <a:gd name="connsiteX3688" fmla="*/ 9025796 w 10930204"/>
              <a:gd name="connsiteY3688" fmla="*/ 982829 h 6175810"/>
              <a:gd name="connsiteX3689" fmla="*/ 9046288 w 10930204"/>
              <a:gd name="connsiteY3689" fmla="*/ 1003308 h 6175810"/>
              <a:gd name="connsiteX3690" fmla="*/ 9025796 w 10930204"/>
              <a:gd name="connsiteY3690" fmla="*/ 982829 h 6175810"/>
              <a:gd name="connsiteX3691" fmla="*/ 7879458 w 10930204"/>
              <a:gd name="connsiteY3691" fmla="*/ 982547 h 6175810"/>
              <a:gd name="connsiteX3692" fmla="*/ 7899950 w 10930204"/>
              <a:gd name="connsiteY3692" fmla="*/ 1003024 h 6175810"/>
              <a:gd name="connsiteX3693" fmla="*/ 7879458 w 10930204"/>
              <a:gd name="connsiteY3693" fmla="*/ 982547 h 6175810"/>
              <a:gd name="connsiteX3694" fmla="*/ 2098429 w 10930204"/>
              <a:gd name="connsiteY3694" fmla="*/ 965417 h 6175810"/>
              <a:gd name="connsiteX3695" fmla="*/ 2112560 w 10930204"/>
              <a:gd name="connsiteY3695" fmla="*/ 978761 h 6175810"/>
              <a:gd name="connsiteX3696" fmla="*/ 2109453 w 10930204"/>
              <a:gd name="connsiteY3696" fmla="*/ 1010677 h 6175810"/>
              <a:gd name="connsiteX3697" fmla="*/ 2106413 w 10930204"/>
              <a:gd name="connsiteY3697" fmla="*/ 1019151 h 6175810"/>
              <a:gd name="connsiteX3698" fmla="*/ 2110300 w 10930204"/>
              <a:gd name="connsiteY3698" fmla="*/ 1037440 h 6175810"/>
              <a:gd name="connsiteX3699" fmla="*/ 2122099 w 10930204"/>
              <a:gd name="connsiteY3699" fmla="*/ 1120141 h 6175810"/>
              <a:gd name="connsiteX3700" fmla="*/ 2115034 w 10930204"/>
              <a:gd name="connsiteY3700" fmla="*/ 1124451 h 6175810"/>
              <a:gd name="connsiteX3701" fmla="*/ 2107967 w 10930204"/>
              <a:gd name="connsiteY3701" fmla="*/ 1117395 h 6175810"/>
              <a:gd name="connsiteX3702" fmla="*/ 2105071 w 10930204"/>
              <a:gd name="connsiteY3702" fmla="*/ 1077981 h 6175810"/>
              <a:gd name="connsiteX3703" fmla="*/ 2086064 w 10930204"/>
              <a:gd name="connsiteY3703" fmla="*/ 1045561 h 6175810"/>
              <a:gd name="connsiteX3704" fmla="*/ 2085922 w 10930204"/>
              <a:gd name="connsiteY3704" fmla="*/ 1005663 h 6175810"/>
              <a:gd name="connsiteX3705" fmla="*/ 2085922 w 10930204"/>
              <a:gd name="connsiteY3705" fmla="*/ 985398 h 6175810"/>
              <a:gd name="connsiteX3706" fmla="*/ 2098429 w 10930204"/>
              <a:gd name="connsiteY3706" fmla="*/ 965417 h 6175810"/>
              <a:gd name="connsiteX3707" fmla="*/ 9017273 w 10930204"/>
              <a:gd name="connsiteY3707" fmla="*/ 965326 h 6175810"/>
              <a:gd name="connsiteX3708" fmla="*/ 9025302 w 10930204"/>
              <a:gd name="connsiteY3708" fmla="*/ 973861 h 6175810"/>
              <a:gd name="connsiteX3709" fmla="*/ 9025302 w 10930204"/>
              <a:gd name="connsiteY3709" fmla="*/ 982829 h 6175810"/>
              <a:gd name="connsiteX3710" fmla="*/ 9016399 w 10930204"/>
              <a:gd name="connsiteY3710" fmla="*/ 982829 h 6175810"/>
              <a:gd name="connsiteX3711" fmla="*/ 9007495 w 10930204"/>
              <a:gd name="connsiteY3711" fmla="*/ 971037 h 6175810"/>
              <a:gd name="connsiteX3712" fmla="*/ 9017273 w 10930204"/>
              <a:gd name="connsiteY3712" fmla="*/ 965326 h 6175810"/>
              <a:gd name="connsiteX3713" fmla="*/ 2156288 w 10930204"/>
              <a:gd name="connsiteY3713" fmla="*/ 963221 h 6175810"/>
              <a:gd name="connsiteX3714" fmla="*/ 2167099 w 10930204"/>
              <a:gd name="connsiteY3714" fmla="*/ 976144 h 6175810"/>
              <a:gd name="connsiteX3715" fmla="*/ 2167805 w 10930204"/>
              <a:gd name="connsiteY3715" fmla="*/ 995561 h 6175810"/>
              <a:gd name="connsiteX3716" fmla="*/ 2133606 w 10930204"/>
              <a:gd name="connsiteY3716" fmla="*/ 1019568 h 6175810"/>
              <a:gd name="connsiteX3717" fmla="*/ 2126540 w 10930204"/>
              <a:gd name="connsiteY3717" fmla="*/ 1003328 h 6175810"/>
              <a:gd name="connsiteX3718" fmla="*/ 2149575 w 10930204"/>
              <a:gd name="connsiteY3718" fmla="*/ 970283 h 6175810"/>
              <a:gd name="connsiteX3719" fmla="*/ 2156288 w 10930204"/>
              <a:gd name="connsiteY3719" fmla="*/ 963221 h 6175810"/>
              <a:gd name="connsiteX3720" fmla="*/ 4235424 w 10930204"/>
              <a:gd name="connsiteY3720" fmla="*/ 941944 h 6175810"/>
              <a:gd name="connsiteX3721" fmla="*/ 4276334 w 10930204"/>
              <a:gd name="connsiteY3721" fmla="*/ 941944 h 6175810"/>
              <a:gd name="connsiteX3722" fmla="*/ 4276334 w 10930204"/>
              <a:gd name="connsiteY3722" fmla="*/ 982848 h 6175810"/>
              <a:gd name="connsiteX3723" fmla="*/ 4235424 w 10930204"/>
              <a:gd name="connsiteY3723" fmla="*/ 941944 h 6175810"/>
              <a:gd name="connsiteX3724" fmla="*/ 8165989 w 10930204"/>
              <a:gd name="connsiteY3724" fmla="*/ 941938 h 6175810"/>
              <a:gd name="connsiteX3725" fmla="*/ 8185715 w 10930204"/>
              <a:gd name="connsiteY3725" fmla="*/ 953936 h 6175810"/>
              <a:gd name="connsiteX3726" fmla="*/ 8185987 w 10930204"/>
              <a:gd name="connsiteY3726" fmla="*/ 955302 h 6175810"/>
              <a:gd name="connsiteX3727" fmla="*/ 8186481 w 10930204"/>
              <a:gd name="connsiteY3727" fmla="*/ 982841 h 6175810"/>
              <a:gd name="connsiteX3728" fmla="*/ 8166784 w 10930204"/>
              <a:gd name="connsiteY3728" fmla="*/ 971005 h 6175810"/>
              <a:gd name="connsiteX3729" fmla="*/ 8166483 w 10930204"/>
              <a:gd name="connsiteY3729" fmla="*/ 969496 h 6175810"/>
              <a:gd name="connsiteX3730" fmla="*/ 8165989 w 10930204"/>
              <a:gd name="connsiteY3730" fmla="*/ 941938 h 6175810"/>
              <a:gd name="connsiteX3731" fmla="*/ 4570296 w 10930204"/>
              <a:gd name="connsiteY3731" fmla="*/ 924858 h 6175810"/>
              <a:gd name="connsiteX3732" fmla="*/ 4576938 w 10930204"/>
              <a:gd name="connsiteY3732" fmla="*/ 924858 h 6175810"/>
              <a:gd name="connsiteX3733" fmla="*/ 4603919 w 10930204"/>
              <a:gd name="connsiteY3733" fmla="*/ 1003047 h 6175810"/>
              <a:gd name="connsiteX3734" fmla="*/ 4596857 w 10930204"/>
              <a:gd name="connsiteY3734" fmla="*/ 1019923 h 6175810"/>
              <a:gd name="connsiteX3735" fmla="*/ 4590357 w 10930204"/>
              <a:gd name="connsiteY3735" fmla="*/ 1019923 h 6175810"/>
              <a:gd name="connsiteX3736" fmla="*/ 4563232 w 10930204"/>
              <a:gd name="connsiteY3736" fmla="*/ 931920 h 6175810"/>
              <a:gd name="connsiteX3737" fmla="*/ 4570296 w 10930204"/>
              <a:gd name="connsiteY3737" fmla="*/ 924858 h 6175810"/>
              <a:gd name="connsiteX3738" fmla="*/ 8295723 w 10930204"/>
              <a:gd name="connsiteY3738" fmla="*/ 924848 h 6175810"/>
              <a:gd name="connsiteX3739" fmla="*/ 8302790 w 10930204"/>
              <a:gd name="connsiteY3739" fmla="*/ 925342 h 6175810"/>
              <a:gd name="connsiteX3740" fmla="*/ 8302295 w 10930204"/>
              <a:gd name="connsiteY3740" fmla="*/ 959115 h 6175810"/>
              <a:gd name="connsiteX3741" fmla="*/ 8295229 w 10930204"/>
              <a:gd name="connsiteY3741" fmla="*/ 958480 h 6175810"/>
              <a:gd name="connsiteX3742" fmla="*/ 8295723 w 10930204"/>
              <a:gd name="connsiteY3742" fmla="*/ 924848 h 6175810"/>
              <a:gd name="connsiteX3743" fmla="*/ 4211542 w 10930204"/>
              <a:gd name="connsiteY3743" fmla="*/ 921882 h 6175810"/>
              <a:gd name="connsiteX3744" fmla="*/ 4228778 w 10930204"/>
              <a:gd name="connsiteY3744" fmla="*/ 925695 h 6175810"/>
              <a:gd name="connsiteX3745" fmla="*/ 4234925 w 10930204"/>
              <a:gd name="connsiteY3745" fmla="*/ 932758 h 6175810"/>
              <a:gd name="connsiteX3746" fmla="*/ 4225599 w 10930204"/>
              <a:gd name="connsiteY3746" fmla="*/ 941939 h 6175810"/>
              <a:gd name="connsiteX3747" fmla="*/ 4206668 w 10930204"/>
              <a:gd name="connsiteY3747" fmla="*/ 941445 h 6175810"/>
              <a:gd name="connsiteX3748" fmla="*/ 4195914 w 10930204"/>
              <a:gd name="connsiteY3748" fmla="*/ 929933 h 6175810"/>
              <a:gd name="connsiteX3749" fmla="*/ 4211542 w 10930204"/>
              <a:gd name="connsiteY3749" fmla="*/ 921882 h 6175810"/>
              <a:gd name="connsiteX3750" fmla="*/ 8104869 w 10930204"/>
              <a:gd name="connsiteY3750" fmla="*/ 921450 h 6175810"/>
              <a:gd name="connsiteX3751" fmla="*/ 8125289 w 10930204"/>
              <a:gd name="connsiteY3751" fmla="*/ 941929 h 6175810"/>
              <a:gd name="connsiteX3752" fmla="*/ 8104869 w 10930204"/>
              <a:gd name="connsiteY3752" fmla="*/ 921450 h 6175810"/>
              <a:gd name="connsiteX3753" fmla="*/ 8769932 w 10930204"/>
              <a:gd name="connsiteY3753" fmla="*/ 921449 h 6175810"/>
              <a:gd name="connsiteX3754" fmla="*/ 8776292 w 10930204"/>
              <a:gd name="connsiteY3754" fmla="*/ 935573 h 6175810"/>
              <a:gd name="connsiteX3755" fmla="*/ 8769932 w 10930204"/>
              <a:gd name="connsiteY3755" fmla="*/ 942283 h 6175810"/>
              <a:gd name="connsiteX3756" fmla="*/ 8763501 w 10930204"/>
              <a:gd name="connsiteY3756" fmla="*/ 928511 h 6175810"/>
              <a:gd name="connsiteX3757" fmla="*/ 8769932 w 10930204"/>
              <a:gd name="connsiteY3757" fmla="*/ 921449 h 6175810"/>
              <a:gd name="connsiteX3758" fmla="*/ 4430813 w 10930204"/>
              <a:gd name="connsiteY3758" fmla="*/ 920989 h 6175810"/>
              <a:gd name="connsiteX3759" fmla="*/ 4429673 w 10930204"/>
              <a:gd name="connsiteY3759" fmla="*/ 923448 h 6175810"/>
              <a:gd name="connsiteX3760" fmla="*/ 4430246 w 10930204"/>
              <a:gd name="connsiteY3760" fmla="*/ 927432 h 6175810"/>
              <a:gd name="connsiteX3761" fmla="*/ 8159419 w 10930204"/>
              <a:gd name="connsiteY3761" fmla="*/ 904862 h 6175810"/>
              <a:gd name="connsiteX3762" fmla="*/ 8165637 w 10930204"/>
              <a:gd name="connsiteY3762" fmla="*/ 911924 h 6175810"/>
              <a:gd name="connsiteX3763" fmla="*/ 8165989 w 10930204"/>
              <a:gd name="connsiteY3763" fmla="*/ 942009 h 6175810"/>
              <a:gd name="connsiteX3764" fmla="*/ 8145497 w 10930204"/>
              <a:gd name="connsiteY3764" fmla="*/ 941938 h 6175810"/>
              <a:gd name="connsiteX3765" fmla="*/ 8145497 w 10930204"/>
              <a:gd name="connsiteY3765" fmla="*/ 941936 h 6175810"/>
              <a:gd name="connsiteX3766" fmla="*/ 8143591 w 10930204"/>
              <a:gd name="connsiteY3766" fmla="*/ 954821 h 6175810"/>
              <a:gd name="connsiteX3767" fmla="*/ 8131931 w 10930204"/>
              <a:gd name="connsiteY3767" fmla="*/ 958114 h 6175810"/>
              <a:gd name="connsiteX3768" fmla="*/ 8125007 w 10930204"/>
              <a:gd name="connsiteY3768" fmla="*/ 941930 h 6175810"/>
              <a:gd name="connsiteX3769" fmla="*/ 8145497 w 10930204"/>
              <a:gd name="connsiteY3769" fmla="*/ 941930 h 6175810"/>
              <a:gd name="connsiteX3770" fmla="*/ 8146134 w 10930204"/>
              <a:gd name="connsiteY3770" fmla="*/ 911924 h 6175810"/>
              <a:gd name="connsiteX3771" fmla="*/ 8159419 w 10930204"/>
              <a:gd name="connsiteY3771" fmla="*/ 904862 h 6175810"/>
              <a:gd name="connsiteX3772" fmla="*/ 5449913 w 10930204"/>
              <a:gd name="connsiteY3772" fmla="*/ 904783 h 6175810"/>
              <a:gd name="connsiteX3773" fmla="*/ 5464044 w 10930204"/>
              <a:gd name="connsiteY3773" fmla="*/ 911209 h 6175810"/>
              <a:gd name="connsiteX3774" fmla="*/ 5456413 w 10930204"/>
              <a:gd name="connsiteY3774" fmla="*/ 918272 h 6175810"/>
              <a:gd name="connsiteX3775" fmla="*/ 5443199 w 10930204"/>
              <a:gd name="connsiteY3775" fmla="*/ 911209 h 6175810"/>
              <a:gd name="connsiteX3776" fmla="*/ 5449913 w 10930204"/>
              <a:gd name="connsiteY3776" fmla="*/ 904783 h 6175810"/>
              <a:gd name="connsiteX3777" fmla="*/ 4288341 w 10930204"/>
              <a:gd name="connsiteY3777" fmla="*/ 902743 h 6175810"/>
              <a:gd name="connsiteX3778" fmla="*/ 4292650 w 10930204"/>
              <a:gd name="connsiteY3778" fmla="*/ 935582 h 6175810"/>
              <a:gd name="connsiteX3779" fmla="*/ 4285587 w 10930204"/>
              <a:gd name="connsiteY3779" fmla="*/ 941727 h 6175810"/>
              <a:gd name="connsiteX3780" fmla="*/ 4275975 w 10930204"/>
              <a:gd name="connsiteY3780" fmla="*/ 932335 h 6175810"/>
              <a:gd name="connsiteX3781" fmla="*/ 4281630 w 10930204"/>
              <a:gd name="connsiteY3781" fmla="*/ 906063 h 6175810"/>
              <a:gd name="connsiteX3782" fmla="*/ 4288341 w 10930204"/>
              <a:gd name="connsiteY3782" fmla="*/ 902743 h 6175810"/>
              <a:gd name="connsiteX3783" fmla="*/ 2133851 w 10930204"/>
              <a:gd name="connsiteY3783" fmla="*/ 884585 h 6175810"/>
              <a:gd name="connsiteX3784" fmla="*/ 2147559 w 10930204"/>
              <a:gd name="connsiteY3784" fmla="*/ 890941 h 6175810"/>
              <a:gd name="connsiteX3785" fmla="*/ 2139998 w 10930204"/>
              <a:gd name="connsiteY3785" fmla="*/ 898004 h 6175810"/>
              <a:gd name="connsiteX3786" fmla="*/ 2126786 w 10930204"/>
              <a:gd name="connsiteY3786" fmla="*/ 890941 h 6175810"/>
              <a:gd name="connsiteX3787" fmla="*/ 2133851 w 10930204"/>
              <a:gd name="connsiteY3787" fmla="*/ 884585 h 6175810"/>
              <a:gd name="connsiteX3788" fmla="*/ 5763436 w 10930204"/>
              <a:gd name="connsiteY3788" fmla="*/ 883455 h 6175810"/>
              <a:gd name="connsiteX3789" fmla="*/ 5770501 w 10930204"/>
              <a:gd name="connsiteY3789" fmla="*/ 890518 h 6175810"/>
              <a:gd name="connsiteX3790" fmla="*/ 5756722 w 10930204"/>
              <a:gd name="connsiteY3790" fmla="*/ 896944 h 6175810"/>
              <a:gd name="connsiteX3791" fmla="*/ 5749656 w 10930204"/>
              <a:gd name="connsiteY3791" fmla="*/ 890518 h 6175810"/>
              <a:gd name="connsiteX3792" fmla="*/ 7831551 w 10930204"/>
              <a:gd name="connsiteY3792" fmla="*/ 882974 h 6175810"/>
              <a:gd name="connsiteX3793" fmla="*/ 7835931 w 10930204"/>
              <a:gd name="connsiteY3793" fmla="*/ 889410 h 6175810"/>
              <a:gd name="connsiteX3794" fmla="*/ 7872605 w 10930204"/>
              <a:gd name="connsiteY3794" fmla="*/ 945005 h 6175810"/>
              <a:gd name="connsiteX3795" fmla="*/ 7879247 w 10930204"/>
              <a:gd name="connsiteY3795" fmla="*/ 972761 h 6175810"/>
              <a:gd name="connsiteX3796" fmla="*/ 7867799 w 10930204"/>
              <a:gd name="connsiteY3796" fmla="*/ 986033 h 6175810"/>
              <a:gd name="connsiteX3797" fmla="*/ 7801095 w 10930204"/>
              <a:gd name="connsiteY3797" fmla="*/ 953765 h 6175810"/>
              <a:gd name="connsiteX3798" fmla="*/ 7822293 w 10930204"/>
              <a:gd name="connsiteY3798" fmla="*/ 885596 h 6175810"/>
              <a:gd name="connsiteX3799" fmla="*/ 7831551 w 10930204"/>
              <a:gd name="connsiteY3799" fmla="*/ 882974 h 6175810"/>
              <a:gd name="connsiteX3800" fmla="*/ 8084093 w 10930204"/>
              <a:gd name="connsiteY3800" fmla="*/ 880497 h 6175810"/>
              <a:gd name="connsiteX3801" fmla="*/ 8084094 w 10930204"/>
              <a:gd name="connsiteY3801" fmla="*/ 880497 h 6175810"/>
              <a:gd name="connsiteX3802" fmla="*/ 8103819 w 10930204"/>
              <a:gd name="connsiteY3802" fmla="*/ 892481 h 6175810"/>
              <a:gd name="connsiteX3803" fmla="*/ 8104091 w 10930204"/>
              <a:gd name="connsiteY3803" fmla="*/ 893846 h 6175810"/>
              <a:gd name="connsiteX3804" fmla="*/ 8104585 w 10930204"/>
              <a:gd name="connsiteY3804" fmla="*/ 921459 h 6175810"/>
              <a:gd name="connsiteX3805" fmla="*/ 8084887 w 10930204"/>
              <a:gd name="connsiteY3805" fmla="*/ 909620 h 6175810"/>
              <a:gd name="connsiteX3806" fmla="*/ 8084587 w 10930204"/>
              <a:gd name="connsiteY3806" fmla="*/ 908111 h 6175810"/>
              <a:gd name="connsiteX3807" fmla="*/ 8084093 w 10930204"/>
              <a:gd name="connsiteY3807" fmla="*/ 880497 h 6175810"/>
              <a:gd name="connsiteX3808" fmla="*/ 7930758 w 10930204"/>
              <a:gd name="connsiteY3808" fmla="*/ 880136 h 6175810"/>
              <a:gd name="connsiteX3809" fmla="*/ 7937825 w 10930204"/>
              <a:gd name="connsiteY3809" fmla="*/ 887834 h 6175810"/>
              <a:gd name="connsiteX3810" fmla="*/ 7930758 w 10930204"/>
              <a:gd name="connsiteY3810" fmla="*/ 900970 h 6175810"/>
              <a:gd name="connsiteX3811" fmla="*/ 7924329 w 10930204"/>
              <a:gd name="connsiteY3811" fmla="*/ 893907 h 6175810"/>
              <a:gd name="connsiteX3812" fmla="*/ 7930758 w 10930204"/>
              <a:gd name="connsiteY3812" fmla="*/ 880136 h 6175810"/>
              <a:gd name="connsiteX3813" fmla="*/ 5551946 w 10930204"/>
              <a:gd name="connsiteY3813" fmla="*/ 863765 h 6175810"/>
              <a:gd name="connsiteX3814" fmla="*/ 5559012 w 10930204"/>
              <a:gd name="connsiteY3814" fmla="*/ 863765 h 6175810"/>
              <a:gd name="connsiteX3815" fmla="*/ 5566079 w 10930204"/>
              <a:gd name="connsiteY3815" fmla="*/ 890743 h 6175810"/>
              <a:gd name="connsiteX3816" fmla="*/ 5559012 w 10930204"/>
              <a:gd name="connsiteY3816" fmla="*/ 917790 h 6175810"/>
              <a:gd name="connsiteX3817" fmla="*/ 5551946 w 10930204"/>
              <a:gd name="connsiteY3817" fmla="*/ 917790 h 6175810"/>
              <a:gd name="connsiteX3818" fmla="*/ 5551946 w 10930204"/>
              <a:gd name="connsiteY3818" fmla="*/ 863765 h 6175810"/>
              <a:gd name="connsiteX3819" fmla="*/ 5598795 w 10930204"/>
              <a:gd name="connsiteY3819" fmla="*/ 862358 h 6175810"/>
              <a:gd name="connsiteX3820" fmla="*/ 5607627 w 10930204"/>
              <a:gd name="connsiteY3820" fmla="*/ 888843 h 6175810"/>
              <a:gd name="connsiteX3821" fmla="*/ 5627483 w 10930204"/>
              <a:gd name="connsiteY3821" fmla="*/ 920693 h 6175810"/>
              <a:gd name="connsiteX3822" fmla="*/ 5641616 w 10930204"/>
              <a:gd name="connsiteY3822" fmla="*/ 945073 h 6175810"/>
              <a:gd name="connsiteX3823" fmla="*/ 5648116 w 10930204"/>
              <a:gd name="connsiteY3823" fmla="*/ 972828 h 6175810"/>
              <a:gd name="connsiteX3824" fmla="*/ 5648116 w 10930204"/>
              <a:gd name="connsiteY3824" fmla="*/ 982802 h 6175810"/>
              <a:gd name="connsiteX3825" fmla="*/ 5659829 w 10930204"/>
              <a:gd name="connsiteY3825" fmla="*/ 984178 h 6175810"/>
              <a:gd name="connsiteX3826" fmla="*/ 5667268 w 10930204"/>
              <a:gd name="connsiteY3826" fmla="*/ 993595 h 6175810"/>
              <a:gd name="connsiteX3827" fmla="*/ 5667830 w 10930204"/>
              <a:gd name="connsiteY3827" fmla="*/ 996899 h 6175810"/>
              <a:gd name="connsiteX3828" fmla="*/ 5668396 w 10930204"/>
              <a:gd name="connsiteY3828" fmla="*/ 1044208 h 6175810"/>
              <a:gd name="connsiteX3829" fmla="*/ 5649032 w 10930204"/>
              <a:gd name="connsiteY3829" fmla="*/ 1033390 h 6175810"/>
              <a:gd name="connsiteX3830" fmla="*/ 5648469 w 10930204"/>
              <a:gd name="connsiteY3830" fmla="*/ 1030086 h 6175810"/>
              <a:gd name="connsiteX3831" fmla="*/ 5647905 w 10930204"/>
              <a:gd name="connsiteY3831" fmla="*/ 982854 h 6175810"/>
              <a:gd name="connsiteX3832" fmla="*/ 5637870 w 10930204"/>
              <a:gd name="connsiteY3832" fmla="*/ 982854 h 6175810"/>
              <a:gd name="connsiteX3833" fmla="*/ 5586711 w 10930204"/>
              <a:gd name="connsiteY3833" fmla="*/ 873164 h 6175810"/>
              <a:gd name="connsiteX3834" fmla="*/ 5591729 w 10930204"/>
              <a:gd name="connsiteY3834" fmla="*/ 865325 h 6175810"/>
              <a:gd name="connsiteX3835" fmla="*/ 5598795 w 10930204"/>
              <a:gd name="connsiteY3835" fmla="*/ 862358 h 6175810"/>
              <a:gd name="connsiteX3836" fmla="*/ 7933161 w 10930204"/>
              <a:gd name="connsiteY3836" fmla="*/ 818845 h 6175810"/>
              <a:gd name="connsiteX3837" fmla="*/ 7940227 w 10930204"/>
              <a:gd name="connsiteY3837" fmla="*/ 844551 h 6175810"/>
              <a:gd name="connsiteX3838" fmla="*/ 7930617 w 10930204"/>
              <a:gd name="connsiteY3838" fmla="*/ 860088 h 6175810"/>
              <a:gd name="connsiteX3839" fmla="*/ 7920795 w 10930204"/>
              <a:gd name="connsiteY3839" fmla="*/ 844480 h 6175810"/>
              <a:gd name="connsiteX3840" fmla="*/ 7933161 w 10930204"/>
              <a:gd name="connsiteY3840" fmla="*/ 818845 h 6175810"/>
              <a:gd name="connsiteX3841" fmla="*/ 8254882 w 10930204"/>
              <a:gd name="connsiteY3841" fmla="*/ 802778 h 6175810"/>
              <a:gd name="connsiteX3842" fmla="*/ 8268589 w 10930204"/>
              <a:gd name="connsiteY3842" fmla="*/ 809134 h 6175810"/>
              <a:gd name="connsiteX3843" fmla="*/ 8261029 w 10930204"/>
              <a:gd name="connsiteY3843" fmla="*/ 816197 h 6175810"/>
              <a:gd name="connsiteX3844" fmla="*/ 8247816 w 10930204"/>
              <a:gd name="connsiteY3844" fmla="*/ 809134 h 6175810"/>
              <a:gd name="connsiteX3845" fmla="*/ 8254882 w 10930204"/>
              <a:gd name="connsiteY3845" fmla="*/ 802778 h 6175810"/>
              <a:gd name="connsiteX3846" fmla="*/ 8117799 w 10930204"/>
              <a:gd name="connsiteY3846" fmla="*/ 802037 h 6175810"/>
              <a:gd name="connsiteX3847" fmla="*/ 8125007 w 10930204"/>
              <a:gd name="connsiteY3847" fmla="*/ 818563 h 6175810"/>
              <a:gd name="connsiteX3848" fmla="*/ 8111722 w 10930204"/>
              <a:gd name="connsiteY3848" fmla="*/ 835724 h 6175810"/>
              <a:gd name="connsiteX3849" fmla="*/ 8111157 w 10930204"/>
              <a:gd name="connsiteY3849" fmla="*/ 802602 h 6175810"/>
              <a:gd name="connsiteX3850" fmla="*/ 8117799 w 10930204"/>
              <a:gd name="connsiteY3850" fmla="*/ 802037 h 6175810"/>
              <a:gd name="connsiteX3851" fmla="*/ 5995911 w 10930204"/>
              <a:gd name="connsiteY3851" fmla="*/ 798647 h 6175810"/>
              <a:gd name="connsiteX3852" fmla="*/ 6016050 w 10930204"/>
              <a:gd name="connsiteY3852" fmla="*/ 824071 h 6175810"/>
              <a:gd name="connsiteX3853" fmla="*/ 6000211 w 10930204"/>
              <a:gd name="connsiteY3853" fmla="*/ 840161 h 6175810"/>
              <a:gd name="connsiteX3854" fmla="*/ 5995911 w 10930204"/>
              <a:gd name="connsiteY3854" fmla="*/ 839608 h 6175810"/>
              <a:gd name="connsiteX3855" fmla="*/ 7787458 w 10930204"/>
              <a:gd name="connsiteY3855" fmla="*/ 798117 h 6175810"/>
              <a:gd name="connsiteX3856" fmla="*/ 7794524 w 10930204"/>
              <a:gd name="connsiteY3856" fmla="*/ 811818 h 6175810"/>
              <a:gd name="connsiteX3857" fmla="*/ 7787458 w 10930204"/>
              <a:gd name="connsiteY3857" fmla="*/ 818879 h 6175810"/>
              <a:gd name="connsiteX3858" fmla="*/ 7781027 w 10930204"/>
              <a:gd name="connsiteY3858" fmla="*/ 805179 h 6175810"/>
              <a:gd name="connsiteX3859" fmla="*/ 7787458 w 10930204"/>
              <a:gd name="connsiteY3859" fmla="*/ 798117 h 6175810"/>
              <a:gd name="connsiteX3860" fmla="*/ 6056389 w 10930204"/>
              <a:gd name="connsiteY3860" fmla="*/ 797703 h 6175810"/>
              <a:gd name="connsiteX3861" fmla="*/ 6073921 w 10930204"/>
              <a:gd name="connsiteY3861" fmla="*/ 805215 h 6175810"/>
              <a:gd name="connsiteX3862" fmla="*/ 6074557 w 10930204"/>
              <a:gd name="connsiteY3862" fmla="*/ 812348 h 6175810"/>
              <a:gd name="connsiteX3863" fmla="*/ 6040781 w 10930204"/>
              <a:gd name="connsiteY3863" fmla="*/ 812772 h 6175810"/>
              <a:gd name="connsiteX3864" fmla="*/ 6040286 w 10930204"/>
              <a:gd name="connsiteY3864" fmla="*/ 805709 h 6175810"/>
              <a:gd name="connsiteX3865" fmla="*/ 6056389 w 10930204"/>
              <a:gd name="connsiteY3865" fmla="*/ 797703 h 6175810"/>
              <a:gd name="connsiteX3866" fmla="*/ 2754488 w 10930204"/>
              <a:gd name="connsiteY3866" fmla="*/ 781486 h 6175810"/>
              <a:gd name="connsiteX3867" fmla="*/ 2754842 w 10930204"/>
              <a:gd name="connsiteY3867" fmla="*/ 815314 h 6175810"/>
              <a:gd name="connsiteX3868" fmla="*/ 2747780 w 10930204"/>
              <a:gd name="connsiteY3868" fmla="*/ 815737 h 6175810"/>
              <a:gd name="connsiteX3869" fmla="*/ 2747357 w 10930204"/>
              <a:gd name="connsiteY3869" fmla="*/ 782121 h 6175810"/>
              <a:gd name="connsiteX3870" fmla="*/ 2754488 w 10930204"/>
              <a:gd name="connsiteY3870" fmla="*/ 781486 h 6175810"/>
              <a:gd name="connsiteX3871" fmla="*/ 5737079 w 10930204"/>
              <a:gd name="connsiteY3871" fmla="*/ 781168 h 6175810"/>
              <a:gd name="connsiteX3872" fmla="*/ 5750293 w 10930204"/>
              <a:gd name="connsiteY3872" fmla="*/ 788231 h 6175810"/>
              <a:gd name="connsiteX3873" fmla="*/ 5743580 w 10930204"/>
              <a:gd name="connsiteY3873" fmla="*/ 794587 h 6175810"/>
              <a:gd name="connsiteX3874" fmla="*/ 5729448 w 10930204"/>
              <a:gd name="connsiteY3874" fmla="*/ 788231 h 6175810"/>
              <a:gd name="connsiteX3875" fmla="*/ 5737079 w 10930204"/>
              <a:gd name="connsiteY3875" fmla="*/ 781168 h 6175810"/>
              <a:gd name="connsiteX3876" fmla="*/ 4612107 w 10930204"/>
              <a:gd name="connsiteY3876" fmla="*/ 780355 h 6175810"/>
              <a:gd name="connsiteX3877" fmla="*/ 4623838 w 10930204"/>
              <a:gd name="connsiteY3877" fmla="*/ 790666 h 6175810"/>
              <a:gd name="connsiteX3878" fmla="*/ 4623838 w 10930204"/>
              <a:gd name="connsiteY3878" fmla="*/ 818915 h 6175810"/>
              <a:gd name="connsiteX3879" fmla="*/ 4615150 w 10930204"/>
              <a:gd name="connsiteY3879" fmla="*/ 818986 h 6175810"/>
              <a:gd name="connsiteX3880" fmla="*/ 4605822 w 10930204"/>
              <a:gd name="connsiteY3880" fmla="*/ 786783 h 6175810"/>
              <a:gd name="connsiteX3881" fmla="*/ 4612107 w 10930204"/>
              <a:gd name="connsiteY3881" fmla="*/ 780355 h 6175810"/>
              <a:gd name="connsiteX3882" fmla="*/ 4378900 w 10930204"/>
              <a:gd name="connsiteY3882" fmla="*/ 778555 h 6175810"/>
              <a:gd name="connsiteX3883" fmla="*/ 4387522 w 10930204"/>
              <a:gd name="connsiteY3883" fmla="*/ 778555 h 6175810"/>
              <a:gd name="connsiteX3884" fmla="*/ 4397485 w 10930204"/>
              <a:gd name="connsiteY3884" fmla="*/ 790067 h 6175810"/>
              <a:gd name="connsiteX3885" fmla="*/ 4397487 w 10930204"/>
              <a:gd name="connsiteY3885" fmla="*/ 790067 h 6175810"/>
              <a:gd name="connsiteX3886" fmla="*/ 4390984 w 10930204"/>
              <a:gd name="connsiteY3886" fmla="*/ 796423 h 6175810"/>
              <a:gd name="connsiteX3887" fmla="*/ 4378900 w 10930204"/>
              <a:gd name="connsiteY3887" fmla="*/ 787100 h 6175810"/>
              <a:gd name="connsiteX3888" fmla="*/ 4378900 w 10930204"/>
              <a:gd name="connsiteY3888" fmla="*/ 778555 h 6175810"/>
              <a:gd name="connsiteX3889" fmla="*/ 4370421 w 10930204"/>
              <a:gd name="connsiteY3889" fmla="*/ 760697 h 6175810"/>
              <a:gd name="connsiteX3890" fmla="*/ 4378477 w 10930204"/>
              <a:gd name="connsiteY3890" fmla="*/ 769234 h 6175810"/>
              <a:gd name="connsiteX3891" fmla="*/ 4378477 w 10930204"/>
              <a:gd name="connsiteY3891" fmla="*/ 777849 h 6175810"/>
              <a:gd name="connsiteX3892" fmla="*/ 4369502 w 10930204"/>
              <a:gd name="connsiteY3892" fmla="*/ 778203 h 6175810"/>
              <a:gd name="connsiteX3893" fmla="*/ 4360669 w 10930204"/>
              <a:gd name="connsiteY3893" fmla="*/ 766409 h 6175810"/>
              <a:gd name="connsiteX3894" fmla="*/ 4370421 w 10930204"/>
              <a:gd name="connsiteY3894" fmla="*/ 760697 h 6175810"/>
              <a:gd name="connsiteX3895" fmla="*/ 7907016 w 10930204"/>
              <a:gd name="connsiteY3895" fmla="*/ 760688 h 6175810"/>
              <a:gd name="connsiteX3896" fmla="*/ 7920159 w 10930204"/>
              <a:gd name="connsiteY3896" fmla="*/ 767751 h 6175810"/>
              <a:gd name="connsiteX3897" fmla="*/ 7913093 w 10930204"/>
              <a:gd name="connsiteY3897" fmla="*/ 774177 h 6175810"/>
              <a:gd name="connsiteX3898" fmla="*/ 7899385 w 10930204"/>
              <a:gd name="connsiteY3898" fmla="*/ 767751 h 6175810"/>
              <a:gd name="connsiteX3899" fmla="*/ 7907016 w 10930204"/>
              <a:gd name="connsiteY3899" fmla="*/ 760688 h 6175810"/>
              <a:gd name="connsiteX3900" fmla="*/ 4291435 w 10930204"/>
              <a:gd name="connsiteY3900" fmla="*/ 757152 h 6175810"/>
              <a:gd name="connsiteX3901" fmla="*/ 4306224 w 10930204"/>
              <a:gd name="connsiteY3901" fmla="*/ 757831 h 6175810"/>
              <a:gd name="connsiteX3902" fmla="*/ 4313431 w 10930204"/>
              <a:gd name="connsiteY3902" fmla="*/ 764187 h 6175810"/>
              <a:gd name="connsiteX3903" fmla="*/ 4286367 w 10930204"/>
              <a:gd name="connsiteY3903" fmla="*/ 798086 h 6175810"/>
              <a:gd name="connsiteX3904" fmla="*/ 4279725 w 10930204"/>
              <a:gd name="connsiteY3904" fmla="*/ 791519 h 6175810"/>
              <a:gd name="connsiteX3905" fmla="*/ 4280150 w 10930204"/>
              <a:gd name="connsiteY3905" fmla="*/ 764894 h 6175810"/>
              <a:gd name="connsiteX3906" fmla="*/ 4291435 w 10930204"/>
              <a:gd name="connsiteY3906" fmla="*/ 757152 h 6175810"/>
              <a:gd name="connsiteX3907" fmla="*/ 5842081 w 10930204"/>
              <a:gd name="connsiteY3907" fmla="*/ 737636 h 6175810"/>
              <a:gd name="connsiteX3908" fmla="*/ 5875080 w 10930204"/>
              <a:gd name="connsiteY3908" fmla="*/ 779797 h 6175810"/>
              <a:gd name="connsiteX3909" fmla="*/ 5863209 w 10930204"/>
              <a:gd name="connsiteY3909" fmla="*/ 798370 h 6175810"/>
              <a:gd name="connsiteX3910" fmla="*/ 5832542 w 10930204"/>
              <a:gd name="connsiteY3910" fmla="*/ 753174 h 6175810"/>
              <a:gd name="connsiteX3911" fmla="*/ 5842081 w 10930204"/>
              <a:gd name="connsiteY3911" fmla="*/ 737636 h 6175810"/>
              <a:gd name="connsiteX3912" fmla="*/ 5493866 w 10930204"/>
              <a:gd name="connsiteY3912" fmla="*/ 717582 h 6175810"/>
              <a:gd name="connsiteX3913" fmla="*/ 5520011 w 10930204"/>
              <a:gd name="connsiteY3913" fmla="*/ 724079 h 6175810"/>
              <a:gd name="connsiteX3914" fmla="*/ 5526155 w 10930204"/>
              <a:gd name="connsiteY3914" fmla="*/ 760307 h 6175810"/>
              <a:gd name="connsiteX3915" fmla="*/ 5522343 w 10930204"/>
              <a:gd name="connsiteY3915" fmla="*/ 790887 h 6175810"/>
              <a:gd name="connsiteX3916" fmla="*/ 5515276 w 10930204"/>
              <a:gd name="connsiteY3916" fmla="*/ 797525 h 6175810"/>
              <a:gd name="connsiteX3917" fmla="*/ 5508210 w 10930204"/>
              <a:gd name="connsiteY3917" fmla="*/ 792300 h 6175810"/>
              <a:gd name="connsiteX3918" fmla="*/ 5487930 w 10930204"/>
              <a:gd name="connsiteY3918" fmla="*/ 730364 h 6175810"/>
              <a:gd name="connsiteX3919" fmla="*/ 5493866 w 10930204"/>
              <a:gd name="connsiteY3919" fmla="*/ 717582 h 6175810"/>
              <a:gd name="connsiteX3920" fmla="*/ 5718777 w 10930204"/>
              <a:gd name="connsiteY3920" fmla="*/ 717431 h 6175810"/>
              <a:gd name="connsiteX3921" fmla="*/ 5729588 w 10930204"/>
              <a:gd name="connsiteY3921" fmla="*/ 731062 h 6175810"/>
              <a:gd name="connsiteX3922" fmla="*/ 5729801 w 10930204"/>
              <a:gd name="connsiteY3922" fmla="*/ 740454 h 6175810"/>
              <a:gd name="connsiteX3923" fmla="*/ 5721463 w 10930204"/>
              <a:gd name="connsiteY3923" fmla="*/ 755215 h 6175810"/>
              <a:gd name="connsiteX3924" fmla="*/ 5708829 w 10930204"/>
              <a:gd name="connsiteY3924" fmla="*/ 739736 h 6175810"/>
              <a:gd name="connsiteX3925" fmla="*/ 5709733 w 10930204"/>
              <a:gd name="connsiteY3925" fmla="*/ 736005 h 6175810"/>
              <a:gd name="connsiteX3926" fmla="*/ 5718777 w 10930204"/>
              <a:gd name="connsiteY3926" fmla="*/ 717431 h 6175810"/>
              <a:gd name="connsiteX3927" fmla="*/ 5983193 w 10930204"/>
              <a:gd name="connsiteY3927" fmla="*/ 717228 h 6175810"/>
              <a:gd name="connsiteX3928" fmla="*/ 5995700 w 10930204"/>
              <a:gd name="connsiteY3928" fmla="*/ 749715 h 6175810"/>
              <a:gd name="connsiteX3929" fmla="*/ 5995911 w 10930204"/>
              <a:gd name="connsiteY3929" fmla="*/ 769277 h 6175810"/>
              <a:gd name="connsiteX3930" fmla="*/ 5995911 w 10930204"/>
              <a:gd name="connsiteY3930" fmla="*/ 788838 h 6175810"/>
              <a:gd name="connsiteX3931" fmla="*/ 5986090 w 10930204"/>
              <a:gd name="connsiteY3931" fmla="*/ 798302 h 6175810"/>
              <a:gd name="connsiteX3932" fmla="*/ 5975632 w 10930204"/>
              <a:gd name="connsiteY3932" fmla="*/ 783683 h 6175810"/>
              <a:gd name="connsiteX3933" fmla="*/ 5972734 w 10930204"/>
              <a:gd name="connsiteY3933" fmla="*/ 745548 h 6175810"/>
              <a:gd name="connsiteX3934" fmla="*/ 5964468 w 10930204"/>
              <a:gd name="connsiteY3934" fmla="*/ 718146 h 6175810"/>
              <a:gd name="connsiteX3935" fmla="*/ 5983193 w 10930204"/>
              <a:gd name="connsiteY3935" fmla="*/ 717228 h 6175810"/>
              <a:gd name="connsiteX3936" fmla="*/ 5402711 w 10930204"/>
              <a:gd name="connsiteY3936" fmla="*/ 717043 h 6175810"/>
              <a:gd name="connsiteX3937" fmla="*/ 5411190 w 10930204"/>
              <a:gd name="connsiteY3937" fmla="*/ 717043 h 6175810"/>
              <a:gd name="connsiteX3938" fmla="*/ 5421084 w 10930204"/>
              <a:gd name="connsiteY3938" fmla="*/ 728695 h 6175810"/>
              <a:gd name="connsiteX3939" fmla="*/ 5421083 w 10930204"/>
              <a:gd name="connsiteY3939" fmla="*/ 728695 h 6175810"/>
              <a:gd name="connsiteX3940" fmla="*/ 5414583 w 10930204"/>
              <a:gd name="connsiteY3940" fmla="*/ 735051 h 6175810"/>
              <a:gd name="connsiteX3941" fmla="*/ 5402499 w 10930204"/>
              <a:gd name="connsiteY3941" fmla="*/ 725730 h 6175810"/>
              <a:gd name="connsiteX3942" fmla="*/ 5402711 w 10930204"/>
              <a:gd name="connsiteY3942" fmla="*/ 717043 h 6175810"/>
              <a:gd name="connsiteX3943" fmla="*/ 6192068 w 10930204"/>
              <a:gd name="connsiteY3943" fmla="*/ 698046 h 6175810"/>
              <a:gd name="connsiteX3944" fmla="*/ 6198427 w 10930204"/>
              <a:gd name="connsiteY3944" fmla="*/ 704473 h 6175810"/>
              <a:gd name="connsiteX3945" fmla="*/ 6189099 w 10930204"/>
              <a:gd name="connsiteY3945" fmla="*/ 716549 h 6175810"/>
              <a:gd name="connsiteX3946" fmla="*/ 6180440 w 10930204"/>
              <a:gd name="connsiteY3946" fmla="*/ 715775 h 6175810"/>
              <a:gd name="connsiteX3947" fmla="*/ 6180409 w 10930204"/>
              <a:gd name="connsiteY3947" fmla="*/ 707933 h 6175810"/>
              <a:gd name="connsiteX3948" fmla="*/ 6192068 w 10930204"/>
              <a:gd name="connsiteY3948" fmla="*/ 698046 h 6175810"/>
              <a:gd name="connsiteX3949" fmla="*/ 5198642 w 10930204"/>
              <a:gd name="connsiteY3949" fmla="*/ 696601 h 6175810"/>
              <a:gd name="connsiteX3950" fmla="*/ 5206487 w 10930204"/>
              <a:gd name="connsiteY3950" fmla="*/ 696633 h 6175810"/>
              <a:gd name="connsiteX3951" fmla="*/ 5216380 w 10930204"/>
              <a:gd name="connsiteY3951" fmla="*/ 708215 h 6175810"/>
              <a:gd name="connsiteX3952" fmla="*/ 5216380 w 10930204"/>
              <a:gd name="connsiteY3952" fmla="*/ 708215 h 6175810"/>
              <a:gd name="connsiteX3953" fmla="*/ 5209879 w 10930204"/>
              <a:gd name="connsiteY3953" fmla="*/ 714571 h 6175810"/>
              <a:gd name="connsiteX3954" fmla="*/ 5197797 w 10930204"/>
              <a:gd name="connsiteY3954" fmla="*/ 705249 h 6175810"/>
              <a:gd name="connsiteX3955" fmla="*/ 5198642 w 10930204"/>
              <a:gd name="connsiteY3955" fmla="*/ 696601 h 6175810"/>
              <a:gd name="connsiteX3956" fmla="*/ 7869141 w 10930204"/>
              <a:gd name="connsiteY3956" fmla="*/ 687363 h 6175810"/>
              <a:gd name="connsiteX3957" fmla="*/ 7868143 w 10930204"/>
              <a:gd name="connsiteY3957" fmla="*/ 691257 h 6175810"/>
              <a:gd name="connsiteX3958" fmla="*/ 7868067 w 10930204"/>
              <a:gd name="connsiteY3958" fmla="*/ 691545 h 6175810"/>
              <a:gd name="connsiteX3959" fmla="*/ 7870369 w 10930204"/>
              <a:gd name="connsiteY3959" fmla="*/ 692143 h 6175810"/>
              <a:gd name="connsiteX3960" fmla="*/ 5996426 w 10930204"/>
              <a:gd name="connsiteY3960" fmla="*/ 687237 h 6175810"/>
              <a:gd name="connsiteX3961" fmla="*/ 5996883 w 10930204"/>
              <a:gd name="connsiteY3961" fmla="*/ 687302 h 6175810"/>
              <a:gd name="connsiteX3962" fmla="*/ 5997908 w 10930204"/>
              <a:gd name="connsiteY3962" fmla="*/ 688505 h 6175810"/>
              <a:gd name="connsiteX3963" fmla="*/ 5470403 w 10930204"/>
              <a:gd name="connsiteY3963" fmla="*/ 679966 h 6175810"/>
              <a:gd name="connsiteX3964" fmla="*/ 5484111 w 10930204"/>
              <a:gd name="connsiteY3964" fmla="*/ 686323 h 6175810"/>
              <a:gd name="connsiteX3965" fmla="*/ 5476833 w 10930204"/>
              <a:gd name="connsiteY3965" fmla="*/ 693385 h 6175810"/>
              <a:gd name="connsiteX3966" fmla="*/ 5463690 w 10930204"/>
              <a:gd name="connsiteY3966" fmla="*/ 686323 h 6175810"/>
              <a:gd name="connsiteX3967" fmla="*/ 5470403 w 10930204"/>
              <a:gd name="connsiteY3967" fmla="*/ 679966 h 6175810"/>
              <a:gd name="connsiteX3968" fmla="*/ 5697155 w 10930204"/>
              <a:gd name="connsiteY3968" fmla="*/ 678025 h 6175810"/>
              <a:gd name="connsiteX3969" fmla="*/ 5708814 w 10930204"/>
              <a:gd name="connsiteY3969" fmla="*/ 688335 h 6175810"/>
              <a:gd name="connsiteX3970" fmla="*/ 5708814 w 10930204"/>
              <a:gd name="connsiteY3970" fmla="*/ 716585 h 6175810"/>
              <a:gd name="connsiteX3971" fmla="*/ 5700193 w 10930204"/>
              <a:gd name="connsiteY3971" fmla="*/ 716656 h 6175810"/>
              <a:gd name="connsiteX3972" fmla="*/ 5700193 w 10930204"/>
              <a:gd name="connsiteY3972" fmla="*/ 716655 h 6175810"/>
              <a:gd name="connsiteX3973" fmla="*/ 5690795 w 10930204"/>
              <a:gd name="connsiteY3973" fmla="*/ 684452 h 6175810"/>
              <a:gd name="connsiteX3974" fmla="*/ 5697155 w 10930204"/>
              <a:gd name="connsiteY3974" fmla="*/ 678025 h 6175810"/>
              <a:gd name="connsiteX3975" fmla="*/ 8196021 w 10930204"/>
              <a:gd name="connsiteY3975" fmla="*/ 675553 h 6175810"/>
              <a:gd name="connsiteX3976" fmla="*/ 8222306 w 10930204"/>
              <a:gd name="connsiteY3976" fmla="*/ 681203 h 6175810"/>
              <a:gd name="connsiteX3977" fmla="*/ 8225627 w 10930204"/>
              <a:gd name="connsiteY3977" fmla="*/ 687911 h 6175810"/>
              <a:gd name="connsiteX3978" fmla="*/ 8192770 w 10930204"/>
              <a:gd name="connsiteY3978" fmla="*/ 692220 h 6175810"/>
              <a:gd name="connsiteX3979" fmla="*/ 8186623 w 10930204"/>
              <a:gd name="connsiteY3979" fmla="*/ 685157 h 6175810"/>
              <a:gd name="connsiteX3980" fmla="*/ 8196021 w 10930204"/>
              <a:gd name="connsiteY3980" fmla="*/ 675553 h 6175810"/>
              <a:gd name="connsiteX3981" fmla="*/ 8178205 w 10930204"/>
              <a:gd name="connsiteY3981" fmla="*/ 658365 h 6175810"/>
              <a:gd name="connsiteX3982" fmla="*/ 8186199 w 10930204"/>
              <a:gd name="connsiteY3982" fmla="*/ 666902 h 6175810"/>
              <a:gd name="connsiteX3983" fmla="*/ 8186199 w 10930204"/>
              <a:gd name="connsiteY3983" fmla="*/ 675871 h 6175810"/>
              <a:gd name="connsiteX3984" fmla="*/ 8177295 w 10930204"/>
              <a:gd name="connsiteY3984" fmla="*/ 675871 h 6175810"/>
              <a:gd name="connsiteX3985" fmla="*/ 8168463 w 10930204"/>
              <a:gd name="connsiteY3985" fmla="*/ 664077 h 6175810"/>
              <a:gd name="connsiteX3986" fmla="*/ 8178205 w 10930204"/>
              <a:gd name="connsiteY3986" fmla="*/ 658365 h 6175810"/>
              <a:gd name="connsiteX3987" fmla="*/ 5390138 w 10930204"/>
              <a:gd name="connsiteY3987" fmla="*/ 657478 h 6175810"/>
              <a:gd name="connsiteX3988" fmla="*/ 5401726 w 10930204"/>
              <a:gd name="connsiteY3988" fmla="*/ 668354 h 6175810"/>
              <a:gd name="connsiteX3989" fmla="*/ 5402291 w 10930204"/>
              <a:gd name="connsiteY3989" fmla="*/ 698156 h 6175810"/>
              <a:gd name="connsiteX3990" fmla="*/ 5392680 w 10930204"/>
              <a:gd name="connsiteY3990" fmla="*/ 716235 h 6175810"/>
              <a:gd name="connsiteX3991" fmla="*/ 5382296 w 10930204"/>
              <a:gd name="connsiteY3991" fmla="*/ 702110 h 6175810"/>
              <a:gd name="connsiteX3992" fmla="*/ 5383780 w 10930204"/>
              <a:gd name="connsiteY3992" fmla="*/ 664045 h 6175810"/>
              <a:gd name="connsiteX3993" fmla="*/ 5390138 w 10930204"/>
              <a:gd name="connsiteY3993" fmla="*/ 657478 h 6175810"/>
              <a:gd name="connsiteX3994" fmla="*/ 5177111 w 10930204"/>
              <a:gd name="connsiteY3994" fmla="*/ 655427 h 6175810"/>
              <a:gd name="connsiteX3995" fmla="*/ 5196855 w 10930204"/>
              <a:gd name="connsiteY3995" fmla="*/ 667568 h 6175810"/>
              <a:gd name="connsiteX3996" fmla="*/ 5197105 w 10930204"/>
              <a:gd name="connsiteY3996" fmla="*/ 668844 h 6175810"/>
              <a:gd name="connsiteX3997" fmla="*/ 5197529 w 10930204"/>
              <a:gd name="connsiteY3997" fmla="*/ 696386 h 6175810"/>
              <a:gd name="connsiteX3998" fmla="*/ 5177806 w 10930204"/>
              <a:gd name="connsiteY3998" fmla="*/ 684403 h 6175810"/>
              <a:gd name="connsiteX3999" fmla="*/ 5177535 w 10930204"/>
              <a:gd name="connsiteY3999" fmla="*/ 683040 h 6175810"/>
              <a:gd name="connsiteX4000" fmla="*/ 5177111 w 10930204"/>
              <a:gd name="connsiteY4000" fmla="*/ 655427 h 6175810"/>
              <a:gd name="connsiteX4001" fmla="*/ 4738927 w 10930204"/>
              <a:gd name="connsiteY4001" fmla="*/ 637902 h 6175810"/>
              <a:gd name="connsiteX4002" fmla="*/ 4746982 w 10930204"/>
              <a:gd name="connsiteY4002" fmla="*/ 646491 h 6175810"/>
              <a:gd name="connsiteX4003" fmla="*/ 4746982 w 10930204"/>
              <a:gd name="connsiteY4003" fmla="*/ 655107 h 6175810"/>
              <a:gd name="connsiteX4004" fmla="*/ 4738009 w 10930204"/>
              <a:gd name="connsiteY4004" fmla="*/ 655390 h 6175810"/>
              <a:gd name="connsiteX4005" fmla="*/ 4729177 w 10930204"/>
              <a:gd name="connsiteY4005" fmla="*/ 643667 h 6175810"/>
              <a:gd name="connsiteX4006" fmla="*/ 4738927 w 10930204"/>
              <a:gd name="connsiteY4006" fmla="*/ 637902 h 6175810"/>
              <a:gd name="connsiteX4007" fmla="*/ 5934507 w 10930204"/>
              <a:gd name="connsiteY4007" fmla="*/ 635730 h 6175810"/>
              <a:gd name="connsiteX4008" fmla="*/ 5944046 w 10930204"/>
              <a:gd name="connsiteY4008" fmla="*/ 635730 h 6175810"/>
              <a:gd name="connsiteX4009" fmla="*/ 5994004 w 10930204"/>
              <a:gd name="connsiteY4009" fmla="*/ 685165 h 6175810"/>
              <a:gd name="connsiteX4010" fmla="*/ 5996426 w 10930204"/>
              <a:gd name="connsiteY4010" fmla="*/ 687237 h 6175810"/>
              <a:gd name="connsiteX4011" fmla="*/ 5993447 w 10930204"/>
              <a:gd name="connsiteY4011" fmla="*/ 686814 h 6175810"/>
              <a:gd name="connsiteX4012" fmla="*/ 5990117 w 10930204"/>
              <a:gd name="connsiteY4012" fmla="*/ 692298 h 6175810"/>
              <a:gd name="connsiteX4013" fmla="*/ 5981920 w 10930204"/>
              <a:gd name="connsiteY4013" fmla="*/ 696536 h 6175810"/>
              <a:gd name="connsiteX4014" fmla="*/ 5934507 w 10930204"/>
              <a:gd name="connsiteY4014" fmla="*/ 645477 h 6175810"/>
              <a:gd name="connsiteX4015" fmla="*/ 5934507 w 10930204"/>
              <a:gd name="connsiteY4015" fmla="*/ 635730 h 6175810"/>
              <a:gd name="connsiteX4016" fmla="*/ 4952110 w 10930204"/>
              <a:gd name="connsiteY4016" fmla="*/ 635262 h 6175810"/>
              <a:gd name="connsiteX4017" fmla="*/ 4960661 w 10930204"/>
              <a:gd name="connsiteY4017" fmla="*/ 635262 h 6175810"/>
              <a:gd name="connsiteX4018" fmla="*/ 4970694 w 10930204"/>
              <a:gd name="connsiteY4018" fmla="*/ 646845 h 6175810"/>
              <a:gd name="connsiteX4019" fmla="*/ 4964195 w 10930204"/>
              <a:gd name="connsiteY4019" fmla="*/ 653201 h 6175810"/>
              <a:gd name="connsiteX4020" fmla="*/ 4952110 w 10930204"/>
              <a:gd name="connsiteY4020" fmla="*/ 643878 h 6175810"/>
              <a:gd name="connsiteX4021" fmla="*/ 4952110 w 10930204"/>
              <a:gd name="connsiteY4021" fmla="*/ 635262 h 6175810"/>
              <a:gd name="connsiteX4022" fmla="*/ 5517465 w 10930204"/>
              <a:gd name="connsiteY4022" fmla="*/ 634734 h 6175810"/>
              <a:gd name="connsiteX4023" fmla="*/ 5517466 w 10930204"/>
              <a:gd name="connsiteY4023" fmla="*/ 634734 h 6175810"/>
              <a:gd name="connsiteX4024" fmla="*/ 5524532 w 10930204"/>
              <a:gd name="connsiteY4024" fmla="*/ 660441 h 6175810"/>
              <a:gd name="connsiteX4025" fmla="*/ 5514922 w 10930204"/>
              <a:gd name="connsiteY4025" fmla="*/ 675907 h 6175810"/>
              <a:gd name="connsiteX4026" fmla="*/ 5505100 w 10930204"/>
              <a:gd name="connsiteY4026" fmla="*/ 660299 h 6175810"/>
              <a:gd name="connsiteX4027" fmla="*/ 5517465 w 10930204"/>
              <a:gd name="connsiteY4027" fmla="*/ 634734 h 6175810"/>
              <a:gd name="connsiteX4028" fmla="*/ 8585860 w 10930204"/>
              <a:gd name="connsiteY4028" fmla="*/ 634627 h 6175810"/>
              <a:gd name="connsiteX4029" fmla="*/ 8592926 w 10930204"/>
              <a:gd name="connsiteY4029" fmla="*/ 642254 h 6175810"/>
              <a:gd name="connsiteX4030" fmla="*/ 8585860 w 10930204"/>
              <a:gd name="connsiteY4030" fmla="*/ 655390 h 6175810"/>
              <a:gd name="connsiteX4031" fmla="*/ 8579430 w 10930204"/>
              <a:gd name="connsiteY4031" fmla="*/ 648328 h 6175810"/>
              <a:gd name="connsiteX4032" fmla="*/ 8585860 w 10930204"/>
              <a:gd name="connsiteY4032" fmla="*/ 634627 h 6175810"/>
              <a:gd name="connsiteX4033" fmla="*/ 5926266 w 10930204"/>
              <a:gd name="connsiteY4033" fmla="*/ 617475 h 6175810"/>
              <a:gd name="connsiteX4034" fmla="*/ 5934295 w 10930204"/>
              <a:gd name="connsiteY4034" fmla="*/ 626012 h 6175810"/>
              <a:gd name="connsiteX4035" fmla="*/ 5934295 w 10930204"/>
              <a:gd name="connsiteY4035" fmla="*/ 634627 h 6175810"/>
              <a:gd name="connsiteX4036" fmla="*/ 5925391 w 10930204"/>
              <a:gd name="connsiteY4036" fmla="*/ 634981 h 6175810"/>
              <a:gd name="connsiteX4037" fmla="*/ 5916488 w 10930204"/>
              <a:gd name="connsiteY4037" fmla="*/ 623186 h 6175810"/>
              <a:gd name="connsiteX4038" fmla="*/ 5926266 w 10930204"/>
              <a:gd name="connsiteY4038" fmla="*/ 617475 h 6175810"/>
              <a:gd name="connsiteX4039" fmla="*/ 4943631 w 10930204"/>
              <a:gd name="connsiteY4039" fmla="*/ 617475 h 6175810"/>
              <a:gd name="connsiteX4040" fmla="*/ 4951687 w 10930204"/>
              <a:gd name="connsiteY4040" fmla="*/ 626012 h 6175810"/>
              <a:gd name="connsiteX4041" fmla="*/ 4951687 w 10930204"/>
              <a:gd name="connsiteY4041" fmla="*/ 634627 h 6175810"/>
              <a:gd name="connsiteX4042" fmla="*/ 4942783 w 10930204"/>
              <a:gd name="connsiteY4042" fmla="*/ 634981 h 6175810"/>
              <a:gd name="connsiteX4043" fmla="*/ 4933879 w 10930204"/>
              <a:gd name="connsiteY4043" fmla="*/ 623186 h 6175810"/>
              <a:gd name="connsiteX4044" fmla="*/ 4943631 w 10930204"/>
              <a:gd name="connsiteY4044" fmla="*/ 617475 h 6175810"/>
              <a:gd name="connsiteX4045" fmla="*/ 8647264 w 10930204"/>
              <a:gd name="connsiteY4045" fmla="*/ 613652 h 6175810"/>
              <a:gd name="connsiteX4046" fmla="*/ 8654330 w 10930204"/>
              <a:gd name="connsiteY4046" fmla="*/ 621633 h 6175810"/>
              <a:gd name="connsiteX4047" fmla="*/ 8647264 w 10930204"/>
              <a:gd name="connsiteY4047" fmla="*/ 634839 h 6175810"/>
              <a:gd name="connsiteX4048" fmla="*/ 8640905 w 10930204"/>
              <a:gd name="connsiteY4048" fmla="*/ 627777 h 6175810"/>
              <a:gd name="connsiteX4049" fmla="*/ 8647264 w 10930204"/>
              <a:gd name="connsiteY4049" fmla="*/ 613652 h 6175810"/>
              <a:gd name="connsiteX4050" fmla="*/ 4245851 w 10930204"/>
              <a:gd name="connsiteY4050" fmla="*/ 613652 h 6175810"/>
              <a:gd name="connsiteX4051" fmla="*/ 4252917 w 10930204"/>
              <a:gd name="connsiteY4051" fmla="*/ 621633 h 6175810"/>
              <a:gd name="connsiteX4052" fmla="*/ 4245851 w 10930204"/>
              <a:gd name="connsiteY4052" fmla="*/ 634839 h 6175810"/>
              <a:gd name="connsiteX4053" fmla="*/ 4239492 w 10930204"/>
              <a:gd name="connsiteY4053" fmla="*/ 627777 h 6175810"/>
              <a:gd name="connsiteX4054" fmla="*/ 4245851 w 10930204"/>
              <a:gd name="connsiteY4054" fmla="*/ 613652 h 6175810"/>
              <a:gd name="connsiteX4055" fmla="*/ 6229446 w 10930204"/>
              <a:gd name="connsiteY4055" fmla="*/ 598042 h 6175810"/>
              <a:gd name="connsiteX4056" fmla="*/ 6229977 w 10930204"/>
              <a:gd name="connsiteY4056" fmla="*/ 600190 h 6175810"/>
              <a:gd name="connsiteX4057" fmla="*/ 6230930 w 10930204"/>
              <a:gd name="connsiteY4057" fmla="*/ 604100 h 6175810"/>
              <a:gd name="connsiteX4058" fmla="*/ 6232277 w 10930204"/>
              <a:gd name="connsiteY4058" fmla="*/ 598770 h 6175810"/>
              <a:gd name="connsiteX4059" fmla="*/ 6112149 w 10930204"/>
              <a:gd name="connsiteY4059" fmla="*/ 597905 h 6175810"/>
              <a:gd name="connsiteX4060" fmla="*/ 6118792 w 10930204"/>
              <a:gd name="connsiteY4060" fmla="*/ 604261 h 6175810"/>
              <a:gd name="connsiteX4061" fmla="*/ 6105083 w 10930204"/>
              <a:gd name="connsiteY4061" fmla="*/ 610687 h 6175810"/>
              <a:gd name="connsiteX4062" fmla="*/ 6098017 w 10930204"/>
              <a:gd name="connsiteY4062" fmla="*/ 604261 h 6175810"/>
              <a:gd name="connsiteX4063" fmla="*/ 6112149 w 10930204"/>
              <a:gd name="connsiteY4063" fmla="*/ 597905 h 6175810"/>
              <a:gd name="connsiteX4064" fmla="*/ 5374517 w 10930204"/>
              <a:gd name="connsiteY4064" fmla="*/ 596987 h 6175810"/>
              <a:gd name="connsiteX4065" fmla="*/ 5381583 w 10930204"/>
              <a:gd name="connsiteY4065" fmla="*/ 604049 h 6175810"/>
              <a:gd name="connsiteX4066" fmla="*/ 5367452 w 10930204"/>
              <a:gd name="connsiteY4066" fmla="*/ 610475 h 6175810"/>
              <a:gd name="connsiteX4067" fmla="*/ 5360739 w 10930204"/>
              <a:gd name="connsiteY4067" fmla="*/ 604049 h 6175810"/>
              <a:gd name="connsiteX4068" fmla="*/ 7543253 w 10930204"/>
              <a:gd name="connsiteY4068" fmla="*/ 595714 h 6175810"/>
              <a:gd name="connsiteX4069" fmla="*/ 7549541 w 10930204"/>
              <a:gd name="connsiteY4069" fmla="*/ 602212 h 6175810"/>
              <a:gd name="connsiteX4070" fmla="*/ 7540284 w 10930204"/>
              <a:gd name="connsiteY4070" fmla="*/ 614571 h 6175810"/>
              <a:gd name="connsiteX4071" fmla="*/ 7531381 w 10930204"/>
              <a:gd name="connsiteY4071" fmla="*/ 614571 h 6175810"/>
              <a:gd name="connsiteX4072" fmla="*/ 7531381 w 10930204"/>
              <a:gd name="connsiteY4072" fmla="*/ 605672 h 6175810"/>
              <a:gd name="connsiteX4073" fmla="*/ 7543253 w 10930204"/>
              <a:gd name="connsiteY4073" fmla="*/ 595714 h 6175810"/>
              <a:gd name="connsiteX4074" fmla="*/ 4697096 w 10930204"/>
              <a:gd name="connsiteY4074" fmla="*/ 594303 h 6175810"/>
              <a:gd name="connsiteX4075" fmla="*/ 4705716 w 10930204"/>
              <a:gd name="connsiteY4075" fmla="*/ 594303 h 6175810"/>
              <a:gd name="connsiteX4076" fmla="*/ 4706068 w 10930204"/>
              <a:gd name="connsiteY4076" fmla="*/ 603200 h 6175810"/>
              <a:gd name="connsiteX4077" fmla="*/ 4694269 w 10930204"/>
              <a:gd name="connsiteY4077" fmla="*/ 612029 h 6175810"/>
              <a:gd name="connsiteX4078" fmla="*/ 4697096 w 10930204"/>
              <a:gd name="connsiteY4078" fmla="*/ 594303 h 6175810"/>
              <a:gd name="connsiteX4079" fmla="*/ 4718152 w 10930204"/>
              <a:gd name="connsiteY4079" fmla="*/ 575235 h 6175810"/>
              <a:gd name="connsiteX4080" fmla="*/ 4724443 w 10930204"/>
              <a:gd name="connsiteY4080" fmla="*/ 581732 h 6175810"/>
              <a:gd name="connsiteX4081" fmla="*/ 4715113 w 10930204"/>
              <a:gd name="connsiteY4081" fmla="*/ 593809 h 6175810"/>
              <a:gd name="connsiteX4082" fmla="*/ 4706462 w 10930204"/>
              <a:gd name="connsiteY4082" fmla="*/ 592963 h 6175810"/>
              <a:gd name="connsiteX4083" fmla="*/ 4706492 w 10930204"/>
              <a:gd name="connsiteY4083" fmla="*/ 585122 h 6175810"/>
              <a:gd name="connsiteX4084" fmla="*/ 4718152 w 10930204"/>
              <a:gd name="connsiteY4084" fmla="*/ 575235 h 6175810"/>
              <a:gd name="connsiteX4085" fmla="*/ 5558446 w 10930204"/>
              <a:gd name="connsiteY4085" fmla="*/ 573364 h 6175810"/>
              <a:gd name="connsiteX4086" fmla="*/ 5565513 w 10930204"/>
              <a:gd name="connsiteY4086" fmla="*/ 599069 h 6175810"/>
              <a:gd name="connsiteX4087" fmla="*/ 5555974 w 10930204"/>
              <a:gd name="connsiteY4087" fmla="*/ 614535 h 6175810"/>
              <a:gd name="connsiteX4088" fmla="*/ 5546081 w 10930204"/>
              <a:gd name="connsiteY4088" fmla="*/ 598928 h 6175810"/>
              <a:gd name="connsiteX4089" fmla="*/ 5558446 w 10930204"/>
              <a:gd name="connsiteY4089" fmla="*/ 573364 h 6175810"/>
              <a:gd name="connsiteX4090" fmla="*/ 5351119 w 10930204"/>
              <a:gd name="connsiteY4090" fmla="*/ 535759 h 6175810"/>
              <a:gd name="connsiteX4091" fmla="*/ 5361946 w 10930204"/>
              <a:gd name="connsiteY4091" fmla="*/ 543068 h 6175810"/>
              <a:gd name="connsiteX4092" fmla="*/ 5381305 w 10930204"/>
              <a:gd name="connsiteY4092" fmla="*/ 563831 h 6175810"/>
              <a:gd name="connsiteX4093" fmla="*/ 5374241 w 10930204"/>
              <a:gd name="connsiteY4093" fmla="*/ 570893 h 6175810"/>
              <a:gd name="connsiteX4094" fmla="*/ 5341455 w 10930204"/>
              <a:gd name="connsiteY4094" fmla="*/ 562348 h 6175810"/>
              <a:gd name="connsiteX4095" fmla="*/ 5341455 w 10930204"/>
              <a:gd name="connsiteY4095" fmla="*/ 543068 h 6175810"/>
              <a:gd name="connsiteX4096" fmla="*/ 5351119 w 10930204"/>
              <a:gd name="connsiteY4096" fmla="*/ 535759 h 6175810"/>
              <a:gd name="connsiteX4097" fmla="*/ 5130344 w 10930204"/>
              <a:gd name="connsiteY4097" fmla="*/ 533615 h 6175810"/>
              <a:gd name="connsiteX4098" fmla="*/ 5158182 w 10930204"/>
              <a:gd name="connsiteY4098" fmla="*/ 552260 h 6175810"/>
              <a:gd name="connsiteX4099" fmla="*/ 5177045 w 10930204"/>
              <a:gd name="connsiteY4099" fmla="*/ 625070 h 6175810"/>
              <a:gd name="connsiteX4100" fmla="*/ 5177045 w 10930204"/>
              <a:gd name="connsiteY4100" fmla="*/ 655438 h 6175810"/>
              <a:gd name="connsiteX4101" fmla="*/ 5167436 w 10930204"/>
              <a:gd name="connsiteY4101" fmla="*/ 655438 h 6175810"/>
              <a:gd name="connsiteX4102" fmla="*/ 5136561 w 10930204"/>
              <a:gd name="connsiteY4102" fmla="*/ 587359 h 6175810"/>
              <a:gd name="connsiteX4103" fmla="*/ 5131332 w 10930204"/>
              <a:gd name="connsiteY4103" fmla="*/ 559110 h 6175810"/>
              <a:gd name="connsiteX4104" fmla="*/ 5130344 w 10930204"/>
              <a:gd name="connsiteY4104" fmla="*/ 533615 h 6175810"/>
              <a:gd name="connsiteX4105" fmla="*/ 8535547 w 10930204"/>
              <a:gd name="connsiteY4105" fmla="*/ 532900 h 6175810"/>
              <a:gd name="connsiteX4106" fmla="*/ 8543392 w 10930204"/>
              <a:gd name="connsiteY4106" fmla="*/ 532931 h 6175810"/>
              <a:gd name="connsiteX4107" fmla="*/ 8553286 w 10930204"/>
              <a:gd name="connsiteY4107" fmla="*/ 544584 h 6175810"/>
              <a:gd name="connsiteX4108" fmla="*/ 8553285 w 10930204"/>
              <a:gd name="connsiteY4108" fmla="*/ 544584 h 6175810"/>
              <a:gd name="connsiteX4109" fmla="*/ 8546785 w 10930204"/>
              <a:gd name="connsiteY4109" fmla="*/ 550870 h 6175810"/>
              <a:gd name="connsiteX4110" fmla="*/ 8534702 w 10930204"/>
              <a:gd name="connsiteY4110" fmla="*/ 541547 h 6175810"/>
              <a:gd name="connsiteX4111" fmla="*/ 8535547 w 10930204"/>
              <a:gd name="connsiteY4111" fmla="*/ 532900 h 6175810"/>
              <a:gd name="connsiteX4112" fmla="*/ 5248477 w 10930204"/>
              <a:gd name="connsiteY4112" fmla="*/ 532696 h 6175810"/>
              <a:gd name="connsiteX4113" fmla="*/ 5298995 w 10930204"/>
              <a:gd name="connsiteY4113" fmla="*/ 569207 h 6175810"/>
              <a:gd name="connsiteX4114" fmla="*/ 5288749 w 10930204"/>
              <a:gd name="connsiteY4114" fmla="*/ 593501 h 6175810"/>
              <a:gd name="connsiteX4115" fmla="*/ 5269674 w 10930204"/>
              <a:gd name="connsiteY4115" fmla="*/ 593501 h 6175810"/>
              <a:gd name="connsiteX4116" fmla="*/ 5255119 w 10930204"/>
              <a:gd name="connsiteY4116" fmla="*/ 560661 h 6175810"/>
              <a:gd name="connsiteX4117" fmla="*/ 5221628 w 10930204"/>
              <a:gd name="connsiteY4117" fmla="*/ 546537 h 6175810"/>
              <a:gd name="connsiteX4118" fmla="*/ 5228694 w 10930204"/>
              <a:gd name="connsiteY4118" fmla="*/ 533331 h 6175810"/>
              <a:gd name="connsiteX4119" fmla="*/ 5248477 w 10930204"/>
              <a:gd name="connsiteY4119" fmla="*/ 532696 h 6175810"/>
              <a:gd name="connsiteX4120" fmla="*/ 8606139 w 10930204"/>
              <a:gd name="connsiteY4120" fmla="*/ 532649 h 6175810"/>
              <a:gd name="connsiteX4121" fmla="*/ 8612499 w 10930204"/>
              <a:gd name="connsiteY4121" fmla="*/ 546420 h 6175810"/>
              <a:gd name="connsiteX4122" fmla="*/ 8606139 w 10930204"/>
              <a:gd name="connsiteY4122" fmla="*/ 553483 h 6175810"/>
              <a:gd name="connsiteX4123" fmla="*/ 8599708 w 10930204"/>
              <a:gd name="connsiteY4123" fmla="*/ 539782 h 6175810"/>
              <a:gd name="connsiteX4124" fmla="*/ 8606139 w 10930204"/>
              <a:gd name="connsiteY4124" fmla="*/ 532649 h 6175810"/>
              <a:gd name="connsiteX4125" fmla="*/ 7048270 w 10930204"/>
              <a:gd name="connsiteY4125" fmla="*/ 514323 h 6175810"/>
              <a:gd name="connsiteX4126" fmla="*/ 7059929 w 10930204"/>
              <a:gd name="connsiteY4126" fmla="*/ 524705 h 6175810"/>
              <a:gd name="connsiteX4127" fmla="*/ 7060495 w 10930204"/>
              <a:gd name="connsiteY4127" fmla="*/ 552954 h 6175810"/>
              <a:gd name="connsiteX4128" fmla="*/ 7051309 w 10930204"/>
              <a:gd name="connsiteY4128" fmla="*/ 553025 h 6175810"/>
              <a:gd name="connsiteX4129" fmla="*/ 7041982 w 10930204"/>
              <a:gd name="connsiteY4129" fmla="*/ 520820 h 6175810"/>
              <a:gd name="connsiteX4130" fmla="*/ 7048270 w 10930204"/>
              <a:gd name="connsiteY4130" fmla="*/ 514323 h 6175810"/>
              <a:gd name="connsiteX4131" fmla="*/ 5534776 w 10930204"/>
              <a:gd name="connsiteY4131" fmla="*/ 512840 h 6175810"/>
              <a:gd name="connsiteX4132" fmla="*/ 5545517 w 10930204"/>
              <a:gd name="connsiteY4132" fmla="*/ 526470 h 6175810"/>
              <a:gd name="connsiteX4133" fmla="*/ 5545588 w 10930204"/>
              <a:gd name="connsiteY4133" fmla="*/ 535863 h 6175810"/>
              <a:gd name="connsiteX4134" fmla="*/ 5537179 w 10930204"/>
              <a:gd name="connsiteY4134" fmla="*/ 550622 h 6175810"/>
              <a:gd name="connsiteX4135" fmla="*/ 5524849 w 10930204"/>
              <a:gd name="connsiteY4135" fmla="*/ 534904 h 6175810"/>
              <a:gd name="connsiteX4136" fmla="*/ 5525731 w 10930204"/>
              <a:gd name="connsiteY4136" fmla="*/ 531413 h 6175810"/>
              <a:gd name="connsiteX4137" fmla="*/ 5534776 w 10930204"/>
              <a:gd name="connsiteY4137" fmla="*/ 512840 h 6175810"/>
              <a:gd name="connsiteX4138" fmla="*/ 8522264 w 10930204"/>
              <a:gd name="connsiteY4138" fmla="*/ 493914 h 6175810"/>
              <a:gd name="connsiteX4139" fmla="*/ 8533923 w 10930204"/>
              <a:gd name="connsiteY4139" fmla="*/ 504225 h 6175810"/>
              <a:gd name="connsiteX4140" fmla="*/ 8534488 w 10930204"/>
              <a:gd name="connsiteY4140" fmla="*/ 532473 h 6175810"/>
              <a:gd name="connsiteX4141" fmla="*/ 8525303 w 10930204"/>
              <a:gd name="connsiteY4141" fmla="*/ 532543 h 6175810"/>
              <a:gd name="connsiteX4142" fmla="*/ 8515976 w 10930204"/>
              <a:gd name="connsiteY4142" fmla="*/ 500341 h 6175810"/>
              <a:gd name="connsiteX4143" fmla="*/ 8522264 w 10930204"/>
              <a:gd name="connsiteY4143" fmla="*/ 493914 h 6175810"/>
              <a:gd name="connsiteX4144" fmla="*/ 7459448 w 10930204"/>
              <a:gd name="connsiteY4144" fmla="*/ 491758 h 6175810"/>
              <a:gd name="connsiteX4145" fmla="*/ 7465878 w 10930204"/>
              <a:gd name="connsiteY4145" fmla="*/ 498821 h 6175810"/>
              <a:gd name="connsiteX4146" fmla="*/ 7459447 w 10930204"/>
              <a:gd name="connsiteY4146" fmla="*/ 512521 h 6175810"/>
              <a:gd name="connsiteX4147" fmla="*/ 7452382 w 10930204"/>
              <a:gd name="connsiteY4147" fmla="*/ 504895 h 6175810"/>
              <a:gd name="connsiteX4148" fmla="*/ 7459448 w 10930204"/>
              <a:gd name="connsiteY4148" fmla="*/ 491758 h 6175810"/>
              <a:gd name="connsiteX4149" fmla="*/ 5927228 w 10930204"/>
              <a:gd name="connsiteY4149" fmla="*/ 474245 h 6175810"/>
              <a:gd name="connsiteX4150" fmla="*/ 5934294 w 10930204"/>
              <a:gd name="connsiteY4150" fmla="*/ 481307 h 6175810"/>
              <a:gd name="connsiteX4151" fmla="*/ 5920587 w 10930204"/>
              <a:gd name="connsiteY4151" fmla="*/ 487663 h 6175810"/>
              <a:gd name="connsiteX4152" fmla="*/ 5913873 w 10930204"/>
              <a:gd name="connsiteY4152" fmla="*/ 481307 h 6175810"/>
              <a:gd name="connsiteX4153" fmla="*/ 4734337 w 10930204"/>
              <a:gd name="connsiteY4153" fmla="*/ 474245 h 6175810"/>
              <a:gd name="connsiteX4154" fmla="*/ 4747476 w 10930204"/>
              <a:gd name="connsiteY4154" fmla="*/ 481307 h 6175810"/>
              <a:gd name="connsiteX4155" fmla="*/ 4740765 w 10930204"/>
              <a:gd name="connsiteY4155" fmla="*/ 487663 h 6175810"/>
              <a:gd name="connsiteX4156" fmla="*/ 4727058 w 10930204"/>
              <a:gd name="connsiteY4156" fmla="*/ 481307 h 6175810"/>
              <a:gd name="connsiteX4157" fmla="*/ 5289443 w 10930204"/>
              <a:gd name="connsiteY4157" fmla="*/ 471279 h 6175810"/>
              <a:gd name="connsiteX4158" fmla="*/ 5295873 w 10930204"/>
              <a:gd name="connsiteY4158" fmla="*/ 478342 h 6175810"/>
              <a:gd name="connsiteX4159" fmla="*/ 5289443 w 10930204"/>
              <a:gd name="connsiteY4159" fmla="*/ 492466 h 6175810"/>
              <a:gd name="connsiteX4160" fmla="*/ 5282377 w 10930204"/>
              <a:gd name="connsiteY4160" fmla="*/ 484485 h 6175810"/>
              <a:gd name="connsiteX4161" fmla="*/ 7401506 w 10930204"/>
              <a:gd name="connsiteY4161" fmla="*/ 454083 h 6175810"/>
              <a:gd name="connsiteX4162" fmla="*/ 7401930 w 10930204"/>
              <a:gd name="connsiteY4162" fmla="*/ 487912 h 6175810"/>
              <a:gd name="connsiteX4163" fmla="*/ 7394863 w 10930204"/>
              <a:gd name="connsiteY4163" fmla="*/ 488406 h 6175810"/>
              <a:gd name="connsiteX4164" fmla="*/ 7394368 w 10930204"/>
              <a:gd name="connsiteY4164" fmla="*/ 454719 h 6175810"/>
              <a:gd name="connsiteX4165" fmla="*/ 7401506 w 10930204"/>
              <a:gd name="connsiteY4165" fmla="*/ 454083 h 6175810"/>
              <a:gd name="connsiteX4166" fmla="*/ 5422075 w 10930204"/>
              <a:gd name="connsiteY4166" fmla="*/ 450496 h 6175810"/>
              <a:gd name="connsiteX4167" fmla="*/ 5508352 w 10930204"/>
              <a:gd name="connsiteY4167" fmla="*/ 484747 h 6175810"/>
              <a:gd name="connsiteX4168" fmla="*/ 5525095 w 10930204"/>
              <a:gd name="connsiteY4168" fmla="*/ 491807 h 6175810"/>
              <a:gd name="connsiteX4169" fmla="*/ 5525095 w 10930204"/>
              <a:gd name="connsiteY4169" fmla="*/ 482861 h 6175810"/>
              <a:gd name="connsiteX4170" fmla="*/ 5536966 w 10930204"/>
              <a:gd name="connsiteY4170" fmla="*/ 473327 h 6175810"/>
              <a:gd name="connsiteX4171" fmla="*/ 5543326 w 10930204"/>
              <a:gd name="connsiteY4171" fmla="*/ 479754 h 6175810"/>
              <a:gd name="connsiteX4172" fmla="*/ 5533998 w 10930204"/>
              <a:gd name="connsiteY4172" fmla="*/ 491830 h 6175810"/>
              <a:gd name="connsiteX4173" fmla="*/ 5525099 w 10930204"/>
              <a:gd name="connsiteY4173" fmla="*/ 491830 h 6175810"/>
              <a:gd name="connsiteX4174" fmla="*/ 5525099 w 10930204"/>
              <a:gd name="connsiteY4174" fmla="*/ 512219 h 6175810"/>
              <a:gd name="connsiteX4175" fmla="*/ 5495563 w 10930204"/>
              <a:gd name="connsiteY4175" fmla="*/ 511442 h 6175810"/>
              <a:gd name="connsiteX4176" fmla="*/ 5454223 w 10930204"/>
              <a:gd name="connsiteY4176" fmla="*/ 493010 h 6175810"/>
              <a:gd name="connsiteX4177" fmla="*/ 5439244 w 10930204"/>
              <a:gd name="connsiteY4177" fmla="*/ 525638 h 6175810"/>
              <a:gd name="connsiteX4178" fmla="*/ 5422498 w 10930204"/>
              <a:gd name="connsiteY4178" fmla="*/ 532699 h 6175810"/>
              <a:gd name="connsiteX4179" fmla="*/ 5402646 w 10930204"/>
              <a:gd name="connsiteY4179" fmla="*/ 517092 h 6175810"/>
              <a:gd name="connsiteX4180" fmla="*/ 5402646 w 10930204"/>
              <a:gd name="connsiteY4180" fmla="*/ 467234 h 6175810"/>
              <a:gd name="connsiteX4181" fmla="*/ 5422075 w 10930204"/>
              <a:gd name="connsiteY4181" fmla="*/ 450496 h 6175810"/>
              <a:gd name="connsiteX4182" fmla="*/ 7017532 w 10930204"/>
              <a:gd name="connsiteY4182" fmla="*/ 449281 h 6175810"/>
              <a:gd name="connsiteX4183" fmla="*/ 7038730 w 10930204"/>
              <a:gd name="connsiteY4183" fmla="*/ 461852 h 6175810"/>
              <a:gd name="connsiteX4184" fmla="*/ 7033289 w 10930204"/>
              <a:gd name="connsiteY4184" fmla="*/ 488124 h 6175810"/>
              <a:gd name="connsiteX4185" fmla="*/ 7019157 w 10930204"/>
              <a:gd name="connsiteY4185" fmla="*/ 481062 h 6175810"/>
              <a:gd name="connsiteX4186" fmla="*/ 7005025 w 10930204"/>
              <a:gd name="connsiteY4186" fmla="*/ 466938 h 6175810"/>
              <a:gd name="connsiteX4187" fmla="*/ 6998806 w 10930204"/>
              <a:gd name="connsiteY4187" fmla="*/ 459875 h 6175810"/>
              <a:gd name="connsiteX4188" fmla="*/ 4658328 w 10930204"/>
              <a:gd name="connsiteY4188" fmla="*/ 433673 h 6175810"/>
              <a:gd name="connsiteX4189" fmla="*/ 4658328 w 10930204"/>
              <a:gd name="connsiteY4189" fmla="*/ 467431 h 6175810"/>
              <a:gd name="connsiteX4190" fmla="*/ 4651263 w 10930204"/>
              <a:gd name="connsiteY4190" fmla="*/ 467925 h 6175810"/>
              <a:gd name="connsiteX4191" fmla="*/ 4650772 w 10930204"/>
              <a:gd name="connsiteY4191" fmla="*/ 434309 h 6175810"/>
              <a:gd name="connsiteX4192" fmla="*/ 4658328 w 10930204"/>
              <a:gd name="connsiteY4192" fmla="*/ 433673 h 6175810"/>
              <a:gd name="connsiteX4193" fmla="*/ 8052579 w 10930204"/>
              <a:gd name="connsiteY4193" fmla="*/ 410402 h 6175810"/>
              <a:gd name="connsiteX4194" fmla="*/ 8060705 w 10930204"/>
              <a:gd name="connsiteY4194" fmla="*/ 416167 h 6175810"/>
              <a:gd name="connsiteX4195" fmla="*/ 8101689 w 10930204"/>
              <a:gd name="connsiteY4195" fmla="*/ 458044 h 6175810"/>
              <a:gd name="connsiteX4196" fmla="*/ 8100699 w 10930204"/>
              <a:gd name="connsiteY4196" fmla="*/ 464966 h 6175810"/>
              <a:gd name="connsiteX4197" fmla="*/ 8093633 w 10930204"/>
              <a:gd name="connsiteY4197" fmla="*/ 471110 h 6175810"/>
              <a:gd name="connsiteX4198" fmla="*/ 8083953 w 10930204"/>
              <a:gd name="connsiteY4198" fmla="*/ 471110 h 6175810"/>
              <a:gd name="connsiteX4199" fmla="*/ 8043745 w 10930204"/>
              <a:gd name="connsiteY4199" fmla="*/ 434952 h 6175810"/>
              <a:gd name="connsiteX4200" fmla="*/ 8046573 w 10930204"/>
              <a:gd name="connsiteY4200" fmla="*/ 417085 h 6175810"/>
              <a:gd name="connsiteX4201" fmla="*/ 8052579 w 10930204"/>
              <a:gd name="connsiteY4201" fmla="*/ 410402 h 6175810"/>
              <a:gd name="connsiteX4202" fmla="*/ 6999301 w 10930204"/>
              <a:gd name="connsiteY4202" fmla="*/ 410262 h 6175810"/>
              <a:gd name="connsiteX4203" fmla="*/ 7007922 w 10930204"/>
              <a:gd name="connsiteY4203" fmla="*/ 410262 h 6175810"/>
              <a:gd name="connsiteX4204" fmla="*/ 7017885 w 10930204"/>
              <a:gd name="connsiteY4204" fmla="*/ 421843 h 6175810"/>
              <a:gd name="connsiteX4205" fmla="*/ 7011385 w 10930204"/>
              <a:gd name="connsiteY4205" fmla="*/ 428129 h 6175810"/>
              <a:gd name="connsiteX4206" fmla="*/ 6999301 w 10930204"/>
              <a:gd name="connsiteY4206" fmla="*/ 418807 h 6175810"/>
              <a:gd name="connsiteX4207" fmla="*/ 6999301 w 10930204"/>
              <a:gd name="connsiteY4207" fmla="*/ 410262 h 6175810"/>
              <a:gd name="connsiteX4208" fmla="*/ 6990822 w 10930204"/>
              <a:gd name="connsiteY4208" fmla="*/ 392261 h 6175810"/>
              <a:gd name="connsiteX4209" fmla="*/ 6998877 w 10930204"/>
              <a:gd name="connsiteY4209" fmla="*/ 400797 h 6175810"/>
              <a:gd name="connsiteX4210" fmla="*/ 6998877 w 10930204"/>
              <a:gd name="connsiteY4210" fmla="*/ 409767 h 6175810"/>
              <a:gd name="connsiteX4211" fmla="*/ 6989973 w 10930204"/>
              <a:gd name="connsiteY4211" fmla="*/ 409767 h 6175810"/>
              <a:gd name="connsiteX4212" fmla="*/ 6981070 w 10930204"/>
              <a:gd name="connsiteY4212" fmla="*/ 397973 h 6175810"/>
              <a:gd name="connsiteX4213" fmla="*/ 6990822 w 10930204"/>
              <a:gd name="connsiteY4213" fmla="*/ 392261 h 6175810"/>
              <a:gd name="connsiteX4214" fmla="*/ 7488490 w 10930204"/>
              <a:gd name="connsiteY4214" fmla="*/ 389820 h 6175810"/>
              <a:gd name="connsiteX4215" fmla="*/ 7510889 w 10930204"/>
              <a:gd name="connsiteY4215" fmla="*/ 420823 h 6175810"/>
              <a:gd name="connsiteX4216" fmla="*/ 7510889 w 10930204"/>
              <a:gd name="connsiteY4216" fmla="*/ 430216 h 6175810"/>
              <a:gd name="connsiteX4217" fmla="*/ 7498735 w 10930204"/>
              <a:gd name="connsiteY4217" fmla="*/ 430428 h 6175810"/>
              <a:gd name="connsiteX4218" fmla="*/ 7474217 w 10930204"/>
              <a:gd name="connsiteY4218" fmla="*/ 403733 h 6175810"/>
              <a:gd name="connsiteX4219" fmla="*/ 7472662 w 10930204"/>
              <a:gd name="connsiteY4219" fmla="*/ 397377 h 6175810"/>
              <a:gd name="connsiteX4220" fmla="*/ 7488490 w 10930204"/>
              <a:gd name="connsiteY4220" fmla="*/ 389820 h 6175810"/>
              <a:gd name="connsiteX4221" fmla="*/ 8104797 w 10930204"/>
              <a:gd name="connsiteY4221" fmla="*/ 389781 h 6175810"/>
              <a:gd name="connsiteX4222" fmla="*/ 8113417 w 10930204"/>
              <a:gd name="connsiteY4222" fmla="*/ 389781 h 6175810"/>
              <a:gd name="connsiteX4223" fmla="*/ 8123381 w 10930204"/>
              <a:gd name="connsiteY4223" fmla="*/ 401362 h 6175810"/>
              <a:gd name="connsiteX4224" fmla="*/ 8116880 w 10930204"/>
              <a:gd name="connsiteY4224" fmla="*/ 407648 h 6175810"/>
              <a:gd name="connsiteX4225" fmla="*/ 8104797 w 10930204"/>
              <a:gd name="connsiteY4225" fmla="*/ 398325 h 6175810"/>
              <a:gd name="connsiteX4226" fmla="*/ 8104797 w 10930204"/>
              <a:gd name="connsiteY4226" fmla="*/ 389781 h 6175810"/>
              <a:gd name="connsiteX4227" fmla="*/ 4716670 w 10930204"/>
              <a:gd name="connsiteY4227" fmla="*/ 388721 h 6175810"/>
              <a:gd name="connsiteX4228" fmla="*/ 4723737 w 10930204"/>
              <a:gd name="connsiteY4228" fmla="*/ 396702 h 6175810"/>
              <a:gd name="connsiteX4229" fmla="*/ 4716670 w 10930204"/>
              <a:gd name="connsiteY4229" fmla="*/ 409908 h 6175810"/>
              <a:gd name="connsiteX4230" fmla="*/ 4710309 w 10930204"/>
              <a:gd name="connsiteY4230" fmla="*/ 402845 h 6175810"/>
              <a:gd name="connsiteX4231" fmla="*/ 4716670 w 10930204"/>
              <a:gd name="connsiteY4231" fmla="*/ 388721 h 6175810"/>
              <a:gd name="connsiteX4232" fmla="*/ 7968562 w 10930204"/>
              <a:gd name="connsiteY4232" fmla="*/ 372938 h 6175810"/>
              <a:gd name="connsiteX4233" fmla="*/ 7981705 w 10930204"/>
              <a:gd name="connsiteY4233" fmla="*/ 390029 h 6175810"/>
              <a:gd name="connsiteX4234" fmla="*/ 7974639 w 10930204"/>
              <a:gd name="connsiteY4234" fmla="*/ 406554 h 6175810"/>
              <a:gd name="connsiteX4235" fmla="*/ 7967997 w 10930204"/>
              <a:gd name="connsiteY4235" fmla="*/ 406060 h 6175810"/>
              <a:gd name="connsiteX4236" fmla="*/ 7968562 w 10930204"/>
              <a:gd name="connsiteY4236" fmla="*/ 372938 h 6175810"/>
              <a:gd name="connsiteX4237" fmla="*/ 8096309 w 10930204"/>
              <a:gd name="connsiteY4237" fmla="*/ 371922 h 6175810"/>
              <a:gd name="connsiteX4238" fmla="*/ 8104303 w 10930204"/>
              <a:gd name="connsiteY4238" fmla="*/ 380459 h 6175810"/>
              <a:gd name="connsiteX4239" fmla="*/ 8104303 w 10930204"/>
              <a:gd name="connsiteY4239" fmla="*/ 389429 h 6175810"/>
              <a:gd name="connsiteX4240" fmla="*/ 8095399 w 10930204"/>
              <a:gd name="connsiteY4240" fmla="*/ 389429 h 6175810"/>
              <a:gd name="connsiteX4241" fmla="*/ 8086566 w 10930204"/>
              <a:gd name="connsiteY4241" fmla="*/ 377635 h 6175810"/>
              <a:gd name="connsiteX4242" fmla="*/ 8096309 w 10930204"/>
              <a:gd name="connsiteY4242" fmla="*/ 371922 h 6175810"/>
              <a:gd name="connsiteX4243" fmla="*/ 6029617 w 10930204"/>
              <a:gd name="connsiteY4243" fmla="*/ 371914 h 6175810"/>
              <a:gd name="connsiteX4244" fmla="*/ 6036683 w 10930204"/>
              <a:gd name="connsiteY4244" fmla="*/ 378977 h 6175810"/>
              <a:gd name="connsiteX4245" fmla="*/ 6022551 w 10930204"/>
              <a:gd name="connsiteY4245" fmla="*/ 385403 h 6175810"/>
              <a:gd name="connsiteX4246" fmla="*/ 6015838 w 10930204"/>
              <a:gd name="connsiteY4246" fmla="*/ 378977 h 6175810"/>
              <a:gd name="connsiteX4247" fmla="*/ 6906665 w 10930204"/>
              <a:gd name="connsiteY4247" fmla="*/ 369272 h 6175810"/>
              <a:gd name="connsiteX4248" fmla="*/ 6937332 w 10930204"/>
              <a:gd name="connsiteY4248" fmla="*/ 414540 h 6175810"/>
              <a:gd name="connsiteX4249" fmla="*/ 6927722 w 10930204"/>
              <a:gd name="connsiteY4249" fmla="*/ 430078 h 6175810"/>
              <a:gd name="connsiteX4250" fmla="*/ 6897055 w 10930204"/>
              <a:gd name="connsiteY4250" fmla="*/ 384879 h 6175810"/>
              <a:gd name="connsiteX4251" fmla="*/ 6906665 w 10930204"/>
              <a:gd name="connsiteY4251" fmla="*/ 369272 h 6175810"/>
              <a:gd name="connsiteX4252" fmla="*/ 8596317 w 10930204"/>
              <a:gd name="connsiteY4252" fmla="*/ 369229 h 6175810"/>
              <a:gd name="connsiteX4253" fmla="*/ 8604796 w 10930204"/>
              <a:gd name="connsiteY4253" fmla="*/ 369229 h 6175810"/>
              <a:gd name="connsiteX4254" fmla="*/ 8614689 w 10930204"/>
              <a:gd name="connsiteY4254" fmla="*/ 380882 h 6175810"/>
              <a:gd name="connsiteX4255" fmla="*/ 8608188 w 10930204"/>
              <a:gd name="connsiteY4255" fmla="*/ 387168 h 6175810"/>
              <a:gd name="connsiteX4256" fmla="*/ 8596106 w 10930204"/>
              <a:gd name="connsiteY4256" fmla="*/ 377917 h 6175810"/>
              <a:gd name="connsiteX4257" fmla="*/ 8596317 w 10930204"/>
              <a:gd name="connsiteY4257" fmla="*/ 369229 h 6175810"/>
              <a:gd name="connsiteX4258" fmla="*/ 8446445 w 10930204"/>
              <a:gd name="connsiteY4258" fmla="*/ 352563 h 6175810"/>
              <a:gd name="connsiteX4259" fmla="*/ 8453511 w 10930204"/>
              <a:gd name="connsiteY4259" fmla="*/ 358989 h 6175810"/>
              <a:gd name="connsiteX4260" fmla="*/ 8439379 w 10930204"/>
              <a:gd name="connsiteY4260" fmla="*/ 366052 h 6175810"/>
              <a:gd name="connsiteX4261" fmla="*/ 8432312 w 10930204"/>
              <a:gd name="connsiteY4261" fmla="*/ 358989 h 6175810"/>
              <a:gd name="connsiteX4262" fmla="*/ 8446445 w 10930204"/>
              <a:gd name="connsiteY4262" fmla="*/ 352563 h 6175810"/>
              <a:gd name="connsiteX4263" fmla="*/ 8587625 w 10930204"/>
              <a:gd name="connsiteY4263" fmla="*/ 351460 h 6175810"/>
              <a:gd name="connsiteX4264" fmla="*/ 8595681 w 10930204"/>
              <a:gd name="connsiteY4264" fmla="*/ 360049 h 6175810"/>
              <a:gd name="connsiteX4265" fmla="*/ 8595681 w 10930204"/>
              <a:gd name="connsiteY4265" fmla="*/ 368947 h 6175810"/>
              <a:gd name="connsiteX4266" fmla="*/ 8586778 w 10930204"/>
              <a:gd name="connsiteY4266" fmla="*/ 368947 h 6175810"/>
              <a:gd name="connsiteX4267" fmla="*/ 8577874 w 10930204"/>
              <a:gd name="connsiteY4267" fmla="*/ 357225 h 6175810"/>
              <a:gd name="connsiteX4268" fmla="*/ 8587625 w 10930204"/>
              <a:gd name="connsiteY4268" fmla="*/ 351460 h 6175810"/>
              <a:gd name="connsiteX4269" fmla="*/ 8765056 w 10930204"/>
              <a:gd name="connsiteY4269" fmla="*/ 348933 h 6175810"/>
              <a:gd name="connsiteX4270" fmla="*/ 8780177 w 10930204"/>
              <a:gd name="connsiteY4270" fmla="*/ 358962 h 6175810"/>
              <a:gd name="connsiteX4271" fmla="*/ 8780108 w 10930204"/>
              <a:gd name="connsiteY4271" fmla="*/ 378664 h 6175810"/>
              <a:gd name="connsiteX4272" fmla="*/ 8780108 w 10930204"/>
              <a:gd name="connsiteY4272" fmla="*/ 398439 h 6175810"/>
              <a:gd name="connsiteX4273" fmla="*/ 8774313 w 10930204"/>
              <a:gd name="connsiteY4273" fmla="*/ 405500 h 6175810"/>
              <a:gd name="connsiteX4274" fmla="*/ 8760887 w 10930204"/>
              <a:gd name="connsiteY4274" fmla="*/ 400062 h 6175810"/>
              <a:gd name="connsiteX4275" fmla="*/ 8746755 w 10930204"/>
              <a:gd name="connsiteY4275" fmla="*/ 366164 h 6175810"/>
              <a:gd name="connsiteX4276" fmla="*/ 8746755 w 10930204"/>
              <a:gd name="connsiteY4276" fmla="*/ 352040 h 6175810"/>
              <a:gd name="connsiteX4277" fmla="*/ 8765056 w 10930204"/>
              <a:gd name="connsiteY4277" fmla="*/ 348933 h 6175810"/>
              <a:gd name="connsiteX4278" fmla="*/ 7275234 w 10930204"/>
              <a:gd name="connsiteY4278" fmla="*/ 348537 h 6175810"/>
              <a:gd name="connsiteX4279" fmla="*/ 7281665 w 10930204"/>
              <a:gd name="connsiteY4279" fmla="*/ 355600 h 6175810"/>
              <a:gd name="connsiteX4280" fmla="*/ 7275234 w 10930204"/>
              <a:gd name="connsiteY4280" fmla="*/ 369300 h 6175810"/>
              <a:gd name="connsiteX4281" fmla="*/ 7268168 w 10930204"/>
              <a:gd name="connsiteY4281" fmla="*/ 361744 h 6175810"/>
              <a:gd name="connsiteX4282" fmla="*/ 7275234 w 10930204"/>
              <a:gd name="connsiteY4282" fmla="*/ 348537 h 6175810"/>
              <a:gd name="connsiteX4283" fmla="*/ 6016686 w 10930204"/>
              <a:gd name="connsiteY4283" fmla="*/ 328411 h 6175810"/>
              <a:gd name="connsiteX4284" fmla="*/ 6025306 w 10930204"/>
              <a:gd name="connsiteY4284" fmla="*/ 328411 h 6175810"/>
              <a:gd name="connsiteX4285" fmla="*/ 6035198 w 10930204"/>
              <a:gd name="connsiteY4285" fmla="*/ 339922 h 6175810"/>
              <a:gd name="connsiteX4286" fmla="*/ 6028769 w 10930204"/>
              <a:gd name="connsiteY4286" fmla="*/ 346278 h 6175810"/>
              <a:gd name="connsiteX4287" fmla="*/ 6016686 w 10930204"/>
              <a:gd name="connsiteY4287" fmla="*/ 336956 h 6175810"/>
              <a:gd name="connsiteX4288" fmla="*/ 6016686 w 10930204"/>
              <a:gd name="connsiteY4288" fmla="*/ 328411 h 6175810"/>
              <a:gd name="connsiteX4289" fmla="*/ 7019581 w 10930204"/>
              <a:gd name="connsiteY4289" fmla="*/ 328057 h 6175810"/>
              <a:gd name="connsiteX4290" fmla="*/ 7040002 w 10930204"/>
              <a:gd name="connsiteY4290" fmla="*/ 348537 h 6175810"/>
              <a:gd name="connsiteX4291" fmla="*/ 7019581 w 10930204"/>
              <a:gd name="connsiteY4291" fmla="*/ 328057 h 6175810"/>
              <a:gd name="connsiteX4292" fmla="*/ 7011270 w 10930204"/>
              <a:gd name="connsiteY4292" fmla="*/ 310553 h 6175810"/>
              <a:gd name="connsiteX4293" fmla="*/ 7019299 w 10930204"/>
              <a:gd name="connsiteY4293" fmla="*/ 319088 h 6175810"/>
              <a:gd name="connsiteX4294" fmla="*/ 7019299 w 10930204"/>
              <a:gd name="connsiteY4294" fmla="*/ 327704 h 6175810"/>
              <a:gd name="connsiteX4295" fmla="*/ 7010395 w 10930204"/>
              <a:gd name="connsiteY4295" fmla="*/ 328058 h 6175810"/>
              <a:gd name="connsiteX4296" fmla="*/ 7001492 w 10930204"/>
              <a:gd name="connsiteY4296" fmla="*/ 316264 h 6175810"/>
              <a:gd name="connsiteX4297" fmla="*/ 7011270 w 10930204"/>
              <a:gd name="connsiteY4297" fmla="*/ 310553 h 6175810"/>
              <a:gd name="connsiteX4298" fmla="*/ 7987004 w 10930204"/>
              <a:gd name="connsiteY4298" fmla="*/ 308329 h 6175810"/>
              <a:gd name="connsiteX4299" fmla="*/ 8022689 w 10930204"/>
              <a:gd name="connsiteY4299" fmla="*/ 379658 h 6175810"/>
              <a:gd name="connsiteX4300" fmla="*/ 8022053 w 10930204"/>
              <a:gd name="connsiteY4300" fmla="*/ 399220 h 6175810"/>
              <a:gd name="connsiteX4301" fmla="*/ 8008769 w 10930204"/>
              <a:gd name="connsiteY4301" fmla="*/ 406282 h 6175810"/>
              <a:gd name="connsiteX4302" fmla="*/ 8002550 w 10930204"/>
              <a:gd name="connsiteY4302" fmla="*/ 399644 h 6175810"/>
              <a:gd name="connsiteX4303" fmla="*/ 7967219 w 10930204"/>
              <a:gd name="connsiteY4303" fmla="*/ 324926 h 6175810"/>
              <a:gd name="connsiteX4304" fmla="*/ 7968633 w 10930204"/>
              <a:gd name="connsiteY4304" fmla="*/ 310802 h 6175810"/>
              <a:gd name="connsiteX4305" fmla="*/ 7987004 w 10930204"/>
              <a:gd name="connsiteY4305" fmla="*/ 308329 h 6175810"/>
              <a:gd name="connsiteX4306" fmla="*/ 8073070 w 10930204"/>
              <a:gd name="connsiteY4306" fmla="*/ 308249 h 6175810"/>
              <a:gd name="connsiteX4307" fmla="*/ 8083881 w 10930204"/>
              <a:gd name="connsiteY4307" fmla="*/ 321879 h 6175810"/>
              <a:gd name="connsiteX4308" fmla="*/ 8084094 w 10930204"/>
              <a:gd name="connsiteY4308" fmla="*/ 331272 h 6175810"/>
              <a:gd name="connsiteX4309" fmla="*/ 8075684 w 10930204"/>
              <a:gd name="connsiteY4309" fmla="*/ 346031 h 6175810"/>
              <a:gd name="connsiteX4310" fmla="*/ 8063127 w 10930204"/>
              <a:gd name="connsiteY4310" fmla="*/ 330493 h 6175810"/>
              <a:gd name="connsiteX4311" fmla="*/ 8064025 w 10930204"/>
              <a:gd name="connsiteY4311" fmla="*/ 326822 h 6175810"/>
              <a:gd name="connsiteX4312" fmla="*/ 8073070 w 10930204"/>
              <a:gd name="connsiteY4312" fmla="*/ 308249 h 6175810"/>
              <a:gd name="connsiteX4313" fmla="*/ 7746050 w 10930204"/>
              <a:gd name="connsiteY4313" fmla="*/ 307578 h 6175810"/>
              <a:gd name="connsiteX4314" fmla="*/ 7752410 w 10930204"/>
              <a:gd name="connsiteY4314" fmla="*/ 314287 h 6175810"/>
              <a:gd name="connsiteX4315" fmla="*/ 7746050 w 10930204"/>
              <a:gd name="connsiteY4315" fmla="*/ 328411 h 6175810"/>
              <a:gd name="connsiteX4316" fmla="*/ 7738984 w 10930204"/>
              <a:gd name="connsiteY4316" fmla="*/ 320783 h 6175810"/>
              <a:gd name="connsiteX4317" fmla="*/ 8585365 w 10930204"/>
              <a:gd name="connsiteY4317" fmla="*/ 307577 h 6175810"/>
              <a:gd name="connsiteX4318" fmla="*/ 8591795 w 10930204"/>
              <a:gd name="connsiteY4318" fmla="*/ 314286 h 6175810"/>
              <a:gd name="connsiteX4319" fmla="*/ 8585365 w 10930204"/>
              <a:gd name="connsiteY4319" fmla="*/ 328411 h 6175810"/>
              <a:gd name="connsiteX4320" fmla="*/ 8578298 w 10930204"/>
              <a:gd name="connsiteY4320" fmla="*/ 320783 h 6175810"/>
              <a:gd name="connsiteX4321" fmla="*/ 8585365 w 10930204"/>
              <a:gd name="connsiteY4321" fmla="*/ 307577 h 6175810"/>
              <a:gd name="connsiteX4322" fmla="*/ 5333544 w 10930204"/>
              <a:gd name="connsiteY4322" fmla="*/ 290602 h 6175810"/>
              <a:gd name="connsiteX4323" fmla="*/ 5361312 w 10930204"/>
              <a:gd name="connsiteY4323" fmla="*/ 368427 h 6175810"/>
              <a:gd name="connsiteX4324" fmla="*/ 5354669 w 10930204"/>
              <a:gd name="connsiteY4324" fmla="*/ 385518 h 6175810"/>
              <a:gd name="connsiteX4325" fmla="*/ 5348169 w 10930204"/>
              <a:gd name="connsiteY4325" fmla="*/ 386224 h 6175810"/>
              <a:gd name="connsiteX4326" fmla="*/ 5320543 w 10930204"/>
              <a:gd name="connsiteY4326" fmla="*/ 298371 h 6175810"/>
              <a:gd name="connsiteX4327" fmla="*/ 5326902 w 10930204"/>
              <a:gd name="connsiteY4327" fmla="*/ 291309 h 6175810"/>
              <a:gd name="connsiteX4328" fmla="*/ 5333544 w 10930204"/>
              <a:gd name="connsiteY4328" fmla="*/ 290602 h 6175810"/>
              <a:gd name="connsiteX4329" fmla="*/ 8055361 w 10930204"/>
              <a:gd name="connsiteY4329" fmla="*/ 290072 h 6175810"/>
              <a:gd name="connsiteX4330" fmla="*/ 8063391 w 10930204"/>
              <a:gd name="connsiteY4330" fmla="*/ 298608 h 6175810"/>
              <a:gd name="connsiteX4331" fmla="*/ 8063391 w 10930204"/>
              <a:gd name="connsiteY4331" fmla="*/ 307578 h 6175810"/>
              <a:gd name="connsiteX4332" fmla="*/ 8054487 w 10930204"/>
              <a:gd name="connsiteY4332" fmla="*/ 307578 h 6175810"/>
              <a:gd name="connsiteX4333" fmla="*/ 8045583 w 10930204"/>
              <a:gd name="connsiteY4333" fmla="*/ 295784 h 6175810"/>
              <a:gd name="connsiteX4334" fmla="*/ 8055361 w 10930204"/>
              <a:gd name="connsiteY4334" fmla="*/ 290072 h 6175810"/>
              <a:gd name="connsiteX4335" fmla="*/ 5207760 w 10930204"/>
              <a:gd name="connsiteY4335" fmla="*/ 287379 h 6175810"/>
              <a:gd name="connsiteX4336" fmla="*/ 5214190 w 10930204"/>
              <a:gd name="connsiteY4336" fmla="*/ 301081 h 6175810"/>
              <a:gd name="connsiteX4337" fmla="*/ 5207760 w 10930204"/>
              <a:gd name="connsiteY4337" fmla="*/ 308142 h 6175810"/>
              <a:gd name="connsiteX4338" fmla="*/ 5200695 w 10930204"/>
              <a:gd name="connsiteY4338" fmla="*/ 294442 h 6175810"/>
              <a:gd name="connsiteX4339" fmla="*/ 8534701 w 10930204"/>
              <a:gd name="connsiteY4339" fmla="*/ 267041 h 6175810"/>
              <a:gd name="connsiteX4340" fmla="*/ 8543321 w 10930204"/>
              <a:gd name="connsiteY4340" fmla="*/ 267041 h 6175810"/>
              <a:gd name="connsiteX4341" fmla="*/ 8553285 w 10930204"/>
              <a:gd name="connsiteY4341" fmla="*/ 278552 h 6175810"/>
              <a:gd name="connsiteX4342" fmla="*/ 8553284 w 10930204"/>
              <a:gd name="connsiteY4342" fmla="*/ 278552 h 6175810"/>
              <a:gd name="connsiteX4343" fmla="*/ 8546784 w 10930204"/>
              <a:gd name="connsiteY4343" fmla="*/ 284837 h 6175810"/>
              <a:gd name="connsiteX4344" fmla="*/ 8534701 w 10930204"/>
              <a:gd name="connsiteY4344" fmla="*/ 275585 h 6175810"/>
              <a:gd name="connsiteX4345" fmla="*/ 8534701 w 10930204"/>
              <a:gd name="connsiteY4345" fmla="*/ 267041 h 6175810"/>
              <a:gd name="connsiteX4346" fmla="*/ 8723932 w 10930204"/>
              <a:gd name="connsiteY4346" fmla="*/ 266942 h 6175810"/>
              <a:gd name="connsiteX4347" fmla="*/ 8738842 w 10930204"/>
              <a:gd name="connsiteY4347" fmla="*/ 277183 h 6175810"/>
              <a:gd name="connsiteX4348" fmla="*/ 8739195 w 10930204"/>
              <a:gd name="connsiteY4348" fmla="*/ 296816 h 6175810"/>
              <a:gd name="connsiteX4349" fmla="*/ 8739195 w 10930204"/>
              <a:gd name="connsiteY4349" fmla="*/ 316589 h 6175810"/>
              <a:gd name="connsiteX4350" fmla="*/ 8733260 w 10930204"/>
              <a:gd name="connsiteY4350" fmla="*/ 323652 h 6175810"/>
              <a:gd name="connsiteX4351" fmla="*/ 8719763 w 10930204"/>
              <a:gd name="connsiteY4351" fmla="*/ 318002 h 6175810"/>
              <a:gd name="connsiteX4352" fmla="*/ 8705630 w 10930204"/>
              <a:gd name="connsiteY4352" fmla="*/ 284033 h 6175810"/>
              <a:gd name="connsiteX4353" fmla="*/ 8705630 w 10930204"/>
              <a:gd name="connsiteY4353" fmla="*/ 269909 h 6175810"/>
              <a:gd name="connsiteX4354" fmla="*/ 8723932 w 10930204"/>
              <a:gd name="connsiteY4354" fmla="*/ 266942 h 6175810"/>
              <a:gd name="connsiteX4355" fmla="*/ 5995910 w 10930204"/>
              <a:gd name="connsiteY4355" fmla="*/ 266727 h 6175810"/>
              <a:gd name="connsiteX4356" fmla="*/ 5995911 w 10930204"/>
              <a:gd name="connsiteY4356" fmla="*/ 266727 h 6175810"/>
              <a:gd name="connsiteX4357" fmla="*/ 6015378 w 10930204"/>
              <a:gd name="connsiteY4357" fmla="*/ 277771 h 6175810"/>
              <a:gd name="connsiteX4358" fmla="*/ 6015908 w 10930204"/>
              <a:gd name="connsiteY4358" fmla="*/ 280852 h 6175810"/>
              <a:gd name="connsiteX4359" fmla="*/ 6016402 w 10930204"/>
              <a:gd name="connsiteY4359" fmla="*/ 328169 h 6175810"/>
              <a:gd name="connsiteX4360" fmla="*/ 5997012 w 10930204"/>
              <a:gd name="connsiteY4360" fmla="*/ 317193 h 6175810"/>
              <a:gd name="connsiteX4361" fmla="*/ 5996475 w 10930204"/>
              <a:gd name="connsiteY4361" fmla="*/ 314045 h 6175810"/>
              <a:gd name="connsiteX4362" fmla="*/ 5995910 w 10930204"/>
              <a:gd name="connsiteY4362" fmla="*/ 266727 h 6175810"/>
              <a:gd name="connsiteX4363" fmla="*/ 5947366 w 10930204"/>
              <a:gd name="connsiteY4363" fmla="*/ 266440 h 6175810"/>
              <a:gd name="connsiteX4364" fmla="*/ 5954432 w 10930204"/>
              <a:gd name="connsiteY4364" fmla="*/ 292147 h 6175810"/>
              <a:gd name="connsiteX4365" fmla="*/ 5944823 w 10930204"/>
              <a:gd name="connsiteY4365" fmla="*/ 307613 h 6175810"/>
              <a:gd name="connsiteX4366" fmla="*/ 5935001 w 10930204"/>
              <a:gd name="connsiteY4366" fmla="*/ 292005 h 6175810"/>
              <a:gd name="connsiteX4367" fmla="*/ 5947366 w 10930204"/>
              <a:gd name="connsiteY4367" fmla="*/ 266440 h 6175810"/>
              <a:gd name="connsiteX4368" fmla="*/ 8033147 w 10930204"/>
              <a:gd name="connsiteY4368" fmla="*/ 245642 h 6175810"/>
              <a:gd name="connsiteX4369" fmla="*/ 8040213 w 10930204"/>
              <a:gd name="connsiteY4369" fmla="*/ 259414 h 6175810"/>
              <a:gd name="connsiteX4370" fmla="*/ 8033147 w 10930204"/>
              <a:gd name="connsiteY4370" fmla="*/ 266476 h 6175810"/>
              <a:gd name="connsiteX4371" fmla="*/ 8026716 w 10930204"/>
              <a:gd name="connsiteY4371" fmla="*/ 252351 h 6175810"/>
              <a:gd name="connsiteX4372" fmla="*/ 8033147 w 10930204"/>
              <a:gd name="connsiteY4372" fmla="*/ 245642 h 6175810"/>
              <a:gd name="connsiteX4373" fmla="*/ 7930758 w 10930204"/>
              <a:gd name="connsiteY4373" fmla="*/ 245642 h 6175810"/>
              <a:gd name="connsiteX4374" fmla="*/ 7937825 w 10930204"/>
              <a:gd name="connsiteY4374" fmla="*/ 259414 h 6175810"/>
              <a:gd name="connsiteX4375" fmla="*/ 7930758 w 10930204"/>
              <a:gd name="connsiteY4375" fmla="*/ 266476 h 6175810"/>
              <a:gd name="connsiteX4376" fmla="*/ 7924329 w 10930204"/>
              <a:gd name="connsiteY4376" fmla="*/ 252351 h 6175810"/>
              <a:gd name="connsiteX4377" fmla="*/ 7930758 w 10930204"/>
              <a:gd name="connsiteY4377" fmla="*/ 245642 h 6175810"/>
              <a:gd name="connsiteX4378" fmla="*/ 5742335 w 10930204"/>
              <a:gd name="connsiteY4378" fmla="*/ 225965 h 6175810"/>
              <a:gd name="connsiteX4379" fmla="*/ 5758701 w 10930204"/>
              <a:gd name="connsiteY4379" fmla="*/ 226909 h 6175810"/>
              <a:gd name="connsiteX4380" fmla="*/ 5770077 w 10930204"/>
              <a:gd name="connsiteY4380" fmla="*/ 241033 h 6175810"/>
              <a:gd name="connsiteX4381" fmla="*/ 5753543 w 10930204"/>
              <a:gd name="connsiteY4381" fmla="*/ 316105 h 6175810"/>
              <a:gd name="connsiteX4382" fmla="*/ 5750716 w 10930204"/>
              <a:gd name="connsiteY4382" fmla="*/ 334466 h 6175810"/>
              <a:gd name="connsiteX4383" fmla="*/ 5770855 w 10930204"/>
              <a:gd name="connsiteY4383" fmla="*/ 387715 h 6175810"/>
              <a:gd name="connsiteX4384" fmla="*/ 5791134 w 10930204"/>
              <a:gd name="connsiteY4384" fmla="*/ 440540 h 6175810"/>
              <a:gd name="connsiteX4385" fmla="*/ 5825688 w 10930204"/>
              <a:gd name="connsiteY4385" fmla="*/ 498239 h 6175810"/>
              <a:gd name="connsiteX4386" fmla="*/ 5852821 w 10930204"/>
              <a:gd name="connsiteY4386" fmla="*/ 558055 h 6175810"/>
              <a:gd name="connsiteX4387" fmla="*/ 5884478 w 10930204"/>
              <a:gd name="connsiteY4387" fmla="*/ 616531 h 6175810"/>
              <a:gd name="connsiteX4388" fmla="*/ 5915993 w 10930204"/>
              <a:gd name="connsiteY4388" fmla="*/ 716672 h 6175810"/>
              <a:gd name="connsiteX4389" fmla="*/ 5935072 w 10930204"/>
              <a:gd name="connsiteY4389" fmla="*/ 789765 h 6175810"/>
              <a:gd name="connsiteX4390" fmla="*/ 5995841 w 10930204"/>
              <a:gd name="connsiteY4390" fmla="*/ 840331 h 6175810"/>
              <a:gd name="connsiteX4391" fmla="*/ 6002907 w 10930204"/>
              <a:gd name="connsiteY4391" fmla="*/ 857209 h 6175810"/>
              <a:gd name="connsiteX4392" fmla="*/ 6016403 w 10930204"/>
              <a:gd name="connsiteY4392" fmla="*/ 881220 h 6175810"/>
              <a:gd name="connsiteX4393" fmla="*/ 6016111 w 10930204"/>
              <a:gd name="connsiteY4393" fmla="*/ 881522 h 6175810"/>
              <a:gd name="connsiteX4394" fmla="*/ 6027348 w 10930204"/>
              <a:gd name="connsiteY4394" fmla="*/ 880479 h 6175810"/>
              <a:gd name="connsiteX4395" fmla="*/ 6034911 w 10930204"/>
              <a:gd name="connsiteY4395" fmla="*/ 871369 h 6175810"/>
              <a:gd name="connsiteX4396" fmla="*/ 6035552 w 10930204"/>
              <a:gd name="connsiteY4396" fmla="*/ 865543 h 6175810"/>
              <a:gd name="connsiteX4397" fmla="*/ 6068127 w 10930204"/>
              <a:gd name="connsiteY4397" fmla="*/ 840471 h 6175810"/>
              <a:gd name="connsiteX4398" fmla="*/ 6098440 w 10930204"/>
              <a:gd name="connsiteY4398" fmla="*/ 857633 h 6175810"/>
              <a:gd name="connsiteX4399" fmla="*/ 6145855 w 10930204"/>
              <a:gd name="connsiteY4399" fmla="*/ 939484 h 6175810"/>
              <a:gd name="connsiteX4400" fmla="*/ 6166558 w 10930204"/>
              <a:gd name="connsiteY4400" fmla="*/ 1003054 h 6175810"/>
              <a:gd name="connsiteX4401" fmla="*/ 6200052 w 10930204"/>
              <a:gd name="connsiteY4401" fmla="*/ 1050155 h 6175810"/>
              <a:gd name="connsiteX4402" fmla="*/ 6203584 w 10930204"/>
              <a:gd name="connsiteY4402" fmla="*/ 1079116 h 6175810"/>
              <a:gd name="connsiteX4403" fmla="*/ 6220331 w 10930204"/>
              <a:gd name="connsiteY4403" fmla="*/ 1086602 h 6175810"/>
              <a:gd name="connsiteX4404" fmla="*/ 6220897 w 10930204"/>
              <a:gd name="connsiteY4404" fmla="*/ 1088793 h 6175810"/>
              <a:gd name="connsiteX4405" fmla="*/ 6222451 w 10930204"/>
              <a:gd name="connsiteY4405" fmla="*/ 1087167 h 6175810"/>
              <a:gd name="connsiteX4406" fmla="*/ 6220331 w 10930204"/>
              <a:gd name="connsiteY4406" fmla="*/ 1086602 h 6175810"/>
              <a:gd name="connsiteX4407" fmla="*/ 6227397 w 10930204"/>
              <a:gd name="connsiteY4407" fmla="*/ 1048460 h 6175810"/>
              <a:gd name="connsiteX4408" fmla="*/ 6233403 w 10930204"/>
              <a:gd name="connsiteY4408" fmla="*/ 1026852 h 6175810"/>
              <a:gd name="connsiteX4409" fmla="*/ 6182386 w 10930204"/>
              <a:gd name="connsiteY4409" fmla="*/ 936730 h 6175810"/>
              <a:gd name="connsiteX4410" fmla="*/ 6125857 w 10930204"/>
              <a:gd name="connsiteY4410" fmla="*/ 857986 h 6175810"/>
              <a:gd name="connsiteX4411" fmla="*/ 6118791 w 10930204"/>
              <a:gd name="connsiteY4411" fmla="*/ 820556 h 6175810"/>
              <a:gd name="connsiteX4412" fmla="*/ 6118837 w 10930204"/>
              <a:gd name="connsiteY4412" fmla="*/ 819329 h 6175810"/>
              <a:gd name="connsiteX4413" fmla="*/ 6118791 w 10930204"/>
              <a:gd name="connsiteY4413" fmla="*/ 819422 h 6175810"/>
              <a:gd name="connsiteX4414" fmla="*/ 6102398 w 10930204"/>
              <a:gd name="connsiteY4414" fmla="*/ 812360 h 6175810"/>
              <a:gd name="connsiteX4415" fmla="*/ 6078584 w 10930204"/>
              <a:gd name="connsiteY4415" fmla="*/ 742302 h 6175810"/>
              <a:gd name="connsiteX4416" fmla="*/ 6078584 w 10930204"/>
              <a:gd name="connsiteY4416" fmla="*/ 713489 h 6175810"/>
              <a:gd name="connsiteX4417" fmla="*/ 6087488 w 10930204"/>
              <a:gd name="connsiteY4417" fmla="*/ 697458 h 6175810"/>
              <a:gd name="connsiteX4418" fmla="*/ 6094554 w 10930204"/>
              <a:gd name="connsiteY4418" fmla="*/ 702613 h 6175810"/>
              <a:gd name="connsiteX4419" fmla="*/ 6125090 w 10930204"/>
              <a:gd name="connsiteY4419" fmla="*/ 732924 h 6175810"/>
              <a:gd name="connsiteX4420" fmla="*/ 6139254 w 10930204"/>
              <a:gd name="connsiteY4420" fmla="*/ 737333 h 6175810"/>
              <a:gd name="connsiteX4421" fmla="*/ 6139212 w 10930204"/>
              <a:gd name="connsiteY4421" fmla="*/ 737283 h 6175810"/>
              <a:gd name="connsiteX4422" fmla="*/ 6139848 w 10930204"/>
              <a:gd name="connsiteY4422" fmla="*/ 709034 h 6175810"/>
              <a:gd name="connsiteX4423" fmla="*/ 6157655 w 10930204"/>
              <a:gd name="connsiteY4423" fmla="*/ 703525 h 6175810"/>
              <a:gd name="connsiteX4424" fmla="*/ 6180195 w 10930204"/>
              <a:gd name="connsiteY4424" fmla="*/ 716873 h 6175810"/>
              <a:gd name="connsiteX4425" fmla="*/ 6180195 w 10930204"/>
              <a:gd name="connsiteY4425" fmla="*/ 757764 h 6175810"/>
              <a:gd name="connsiteX4426" fmla="*/ 6155173 w 10930204"/>
              <a:gd name="connsiteY4426" fmla="*/ 756633 h 6175810"/>
              <a:gd name="connsiteX4427" fmla="*/ 6148381 w 10930204"/>
              <a:gd name="connsiteY4427" fmla="*/ 748398 h 6175810"/>
              <a:gd name="connsiteX4428" fmla="*/ 6149785 w 10930204"/>
              <a:gd name="connsiteY4428" fmla="*/ 763887 h 6175810"/>
              <a:gd name="connsiteX4429" fmla="*/ 6140112 w 10930204"/>
              <a:gd name="connsiteY4429" fmla="*/ 777617 h 6175810"/>
              <a:gd name="connsiteX4430" fmla="*/ 6151083 w 10930204"/>
              <a:gd name="connsiteY4430" fmla="*/ 773381 h 6175810"/>
              <a:gd name="connsiteX4431" fmla="*/ 6187290 w 10930204"/>
              <a:gd name="connsiteY4431" fmla="*/ 814992 h 6175810"/>
              <a:gd name="connsiteX4432" fmla="*/ 6192606 w 10930204"/>
              <a:gd name="connsiteY4432" fmla="*/ 823125 h 6175810"/>
              <a:gd name="connsiteX4433" fmla="*/ 6197127 w 10930204"/>
              <a:gd name="connsiteY4433" fmla="*/ 829667 h 6175810"/>
              <a:gd name="connsiteX4434" fmla="*/ 6215064 w 10930204"/>
              <a:gd name="connsiteY4434" fmla="*/ 868784 h 6175810"/>
              <a:gd name="connsiteX4435" fmla="*/ 6216940 w 10930204"/>
              <a:gd name="connsiteY4435" fmla="*/ 875924 h 6175810"/>
              <a:gd name="connsiteX4436" fmla="*/ 6219785 w 10930204"/>
              <a:gd name="connsiteY4436" fmla="*/ 879078 h 6175810"/>
              <a:gd name="connsiteX4437" fmla="*/ 6220897 w 10930204"/>
              <a:gd name="connsiteY4437" fmla="*/ 881503 h 6175810"/>
              <a:gd name="connsiteX4438" fmla="*/ 6242964 w 10930204"/>
              <a:gd name="connsiteY4438" fmla="*/ 904943 h 6175810"/>
              <a:gd name="connsiteX4439" fmla="*/ 6247221 w 10930204"/>
              <a:gd name="connsiteY4439" fmla="*/ 914092 h 6175810"/>
              <a:gd name="connsiteX4440" fmla="*/ 6249655 w 10930204"/>
              <a:gd name="connsiteY4440" fmla="*/ 941037 h 6175810"/>
              <a:gd name="connsiteX4441" fmla="*/ 6253330 w 10930204"/>
              <a:gd name="connsiteY4441" fmla="*/ 938424 h 6175810"/>
              <a:gd name="connsiteX4442" fmla="*/ 6250265 w 10930204"/>
              <a:gd name="connsiteY4442" fmla="*/ 920636 h 6175810"/>
              <a:gd name="connsiteX4443" fmla="*/ 6247221 w 10930204"/>
              <a:gd name="connsiteY4443" fmla="*/ 914092 h 6175810"/>
              <a:gd name="connsiteX4444" fmla="*/ 6246758 w 10930204"/>
              <a:gd name="connsiteY4444" fmla="*/ 908974 h 6175810"/>
              <a:gd name="connsiteX4445" fmla="*/ 6242964 w 10930204"/>
              <a:gd name="connsiteY4445" fmla="*/ 904943 h 6175810"/>
              <a:gd name="connsiteX4446" fmla="*/ 6242802 w 10930204"/>
              <a:gd name="connsiteY4446" fmla="*/ 904596 h 6175810"/>
              <a:gd name="connsiteX4447" fmla="*/ 6219785 w 10930204"/>
              <a:gd name="connsiteY4447" fmla="*/ 879078 h 6175810"/>
              <a:gd name="connsiteX4448" fmla="*/ 6215064 w 10930204"/>
              <a:gd name="connsiteY4448" fmla="*/ 868784 h 6175810"/>
              <a:gd name="connsiteX4449" fmla="*/ 6209486 w 10930204"/>
              <a:gd name="connsiteY4449" fmla="*/ 847548 h 6175810"/>
              <a:gd name="connsiteX4450" fmla="*/ 6197127 w 10930204"/>
              <a:gd name="connsiteY4450" fmla="*/ 829667 h 6175810"/>
              <a:gd name="connsiteX4451" fmla="*/ 6193861 w 10930204"/>
              <a:gd name="connsiteY4451" fmla="*/ 822543 h 6175810"/>
              <a:gd name="connsiteX4452" fmla="*/ 6187290 w 10930204"/>
              <a:gd name="connsiteY4452" fmla="*/ 814992 h 6175810"/>
              <a:gd name="connsiteX4453" fmla="*/ 6176428 w 10930204"/>
              <a:gd name="connsiteY4453" fmla="*/ 798371 h 6175810"/>
              <a:gd name="connsiteX4454" fmla="*/ 6171081 w 10930204"/>
              <a:gd name="connsiteY4454" fmla="*/ 769002 h 6175810"/>
              <a:gd name="connsiteX4455" fmla="*/ 6180195 w 10930204"/>
              <a:gd name="connsiteY4455" fmla="*/ 759186 h 6175810"/>
              <a:gd name="connsiteX4456" fmla="*/ 6197579 w 10930204"/>
              <a:gd name="connsiteY4456" fmla="*/ 752123 h 6175810"/>
              <a:gd name="connsiteX4457" fmla="*/ 6219201 w 10930204"/>
              <a:gd name="connsiteY4457" fmla="*/ 747322 h 6175810"/>
              <a:gd name="connsiteX4458" fmla="*/ 6242519 w 10930204"/>
              <a:gd name="connsiteY4458" fmla="*/ 778536 h 6175810"/>
              <a:gd name="connsiteX4459" fmla="*/ 6301380 w 10930204"/>
              <a:gd name="connsiteY4459" fmla="*/ 840260 h 6175810"/>
              <a:gd name="connsiteX4460" fmla="*/ 6345261 w 10930204"/>
              <a:gd name="connsiteY4460" fmla="*/ 887222 h 6175810"/>
              <a:gd name="connsiteX4461" fmla="*/ 6384124 w 10930204"/>
              <a:gd name="connsiteY4461" fmla="*/ 952497 h 6175810"/>
              <a:gd name="connsiteX4462" fmla="*/ 6398256 w 10930204"/>
              <a:gd name="connsiteY4462" fmla="*/ 960831 h 6175810"/>
              <a:gd name="connsiteX4463" fmla="*/ 6404828 w 10930204"/>
              <a:gd name="connsiteY4463" fmla="*/ 943580 h 6175810"/>
              <a:gd name="connsiteX4464" fmla="*/ 6383629 w 10930204"/>
              <a:gd name="connsiteY4464" fmla="*/ 870698 h 6175810"/>
              <a:gd name="connsiteX4465" fmla="*/ 6338548 w 10930204"/>
              <a:gd name="connsiteY4465" fmla="*/ 807138 h 6175810"/>
              <a:gd name="connsiteX4466" fmla="*/ 6296645 w 10930204"/>
              <a:gd name="connsiteY4466" fmla="*/ 764130 h 6175810"/>
              <a:gd name="connsiteX4467" fmla="*/ 6268380 w 10930204"/>
              <a:gd name="connsiteY4467" fmla="*/ 713494 h 6175810"/>
              <a:gd name="connsiteX4468" fmla="*/ 6233969 w 10930204"/>
              <a:gd name="connsiteY4468" fmla="*/ 696897 h 6175810"/>
              <a:gd name="connsiteX4469" fmla="*/ 6221462 w 10930204"/>
              <a:gd name="connsiteY4469" fmla="*/ 684821 h 6175810"/>
              <a:gd name="connsiteX4470" fmla="*/ 6200829 w 10930204"/>
              <a:gd name="connsiteY4470" fmla="*/ 611374 h 6175810"/>
              <a:gd name="connsiteX4471" fmla="*/ 6220755 w 10930204"/>
              <a:gd name="connsiteY4471" fmla="*/ 595272 h 6175810"/>
              <a:gd name="connsiteX4472" fmla="*/ 6222694 w 10930204"/>
              <a:gd name="connsiteY4472" fmla="*/ 595533 h 6175810"/>
              <a:gd name="connsiteX4473" fmla="*/ 6221179 w 10930204"/>
              <a:gd name="connsiteY4473" fmla="*/ 594020 h 6175810"/>
              <a:gd name="connsiteX4474" fmla="*/ 6234676 w 10930204"/>
              <a:gd name="connsiteY4474" fmla="*/ 577847 h 6175810"/>
              <a:gd name="connsiteX4475" fmla="*/ 6241742 w 10930204"/>
              <a:gd name="connsiteY4475" fmla="*/ 594020 h 6175810"/>
              <a:gd name="connsiteX4476" fmla="*/ 6239227 w 10930204"/>
              <a:gd name="connsiteY4476" fmla="*/ 595505 h 6175810"/>
              <a:gd name="connsiteX4477" fmla="*/ 6241176 w 10930204"/>
              <a:gd name="connsiteY4477" fmla="*/ 595272 h 6175810"/>
              <a:gd name="connsiteX4478" fmla="*/ 6281029 w 10930204"/>
              <a:gd name="connsiteY4478" fmla="*/ 621403 h 6175810"/>
              <a:gd name="connsiteX4479" fmla="*/ 6307739 w 10930204"/>
              <a:gd name="connsiteY4479" fmla="*/ 671897 h 6175810"/>
              <a:gd name="connsiteX4480" fmla="*/ 6314805 w 10930204"/>
              <a:gd name="connsiteY4480" fmla="*/ 674934 h 6175810"/>
              <a:gd name="connsiteX4481" fmla="*/ 6323002 w 10930204"/>
              <a:gd name="connsiteY4481" fmla="*/ 656995 h 6175810"/>
              <a:gd name="connsiteX4482" fmla="*/ 6317066 w 10930204"/>
              <a:gd name="connsiteY4482" fmla="*/ 639553 h 6175810"/>
              <a:gd name="connsiteX4483" fmla="*/ 6317491 w 10930204"/>
              <a:gd name="connsiteY4483" fmla="*/ 590117 h 6175810"/>
              <a:gd name="connsiteX4484" fmla="*/ 6315159 w 10930204"/>
              <a:gd name="connsiteY4484" fmla="*/ 576416 h 6175810"/>
              <a:gd name="connsiteX4485" fmla="*/ 6266120 w 10930204"/>
              <a:gd name="connsiteY4485" fmla="*/ 546756 h 6175810"/>
              <a:gd name="connsiteX4486" fmla="*/ 6265625 w 10930204"/>
              <a:gd name="connsiteY4486" fmla="*/ 539693 h 6175810"/>
              <a:gd name="connsiteX4487" fmla="*/ 6272692 w 10930204"/>
              <a:gd name="connsiteY4487" fmla="*/ 532631 h 6175810"/>
              <a:gd name="connsiteX4488" fmla="*/ 6327878 w 10930204"/>
              <a:gd name="connsiteY4488" fmla="*/ 546756 h 6175810"/>
              <a:gd name="connsiteX4489" fmla="*/ 6343282 w 10930204"/>
              <a:gd name="connsiteY4489" fmla="*/ 570766 h 6175810"/>
              <a:gd name="connsiteX4490" fmla="*/ 6343706 w 10930204"/>
              <a:gd name="connsiteY4490" fmla="*/ 611303 h 6175810"/>
              <a:gd name="connsiteX4491" fmla="*/ 6378471 w 10930204"/>
              <a:gd name="connsiteY4491" fmla="*/ 719001 h 6175810"/>
              <a:gd name="connsiteX4492" fmla="*/ 6384901 w 10930204"/>
              <a:gd name="connsiteY4492" fmla="*/ 757279 h 6175810"/>
              <a:gd name="connsiteX4493" fmla="*/ 6375857 w 10930204"/>
              <a:gd name="connsiteY4493" fmla="*/ 757844 h 6175810"/>
              <a:gd name="connsiteX4494" fmla="*/ 6381015 w 10930204"/>
              <a:gd name="connsiteY4494" fmla="*/ 765330 h 6175810"/>
              <a:gd name="connsiteX4495" fmla="*/ 6384901 w 10930204"/>
              <a:gd name="connsiteY4495" fmla="*/ 757279 h 6175810"/>
              <a:gd name="connsiteX4496" fmla="*/ 6402213 w 10930204"/>
              <a:gd name="connsiteY4496" fmla="*/ 764341 h 6175810"/>
              <a:gd name="connsiteX4497" fmla="*/ 6416346 w 10930204"/>
              <a:gd name="connsiteY4497" fmla="*/ 775711 h 6175810"/>
              <a:gd name="connsiteX4498" fmla="*/ 6444610 w 10930204"/>
              <a:gd name="connsiteY4498" fmla="*/ 747039 h 6175810"/>
              <a:gd name="connsiteX4499" fmla="*/ 6439664 w 10930204"/>
              <a:gd name="connsiteY4499" fmla="*/ 719850 h 6175810"/>
              <a:gd name="connsiteX4500" fmla="*/ 6405888 w 10930204"/>
              <a:gd name="connsiteY4500" fmla="*/ 661798 h 6175810"/>
              <a:gd name="connsiteX4501" fmla="*/ 6414155 w 10930204"/>
              <a:gd name="connsiteY4501" fmla="*/ 636516 h 6175810"/>
              <a:gd name="connsiteX4502" fmla="*/ 6440370 w 10930204"/>
              <a:gd name="connsiteY4502" fmla="*/ 640046 h 6175810"/>
              <a:gd name="connsiteX4503" fmla="*/ 6466869 w 10930204"/>
              <a:gd name="connsiteY4503" fmla="*/ 721402 h 6175810"/>
              <a:gd name="connsiteX4504" fmla="*/ 6497382 w 10930204"/>
              <a:gd name="connsiteY4504" fmla="*/ 774605 h 6175810"/>
              <a:gd name="connsiteX4505" fmla="*/ 6500292 w 10930204"/>
              <a:gd name="connsiteY4505" fmla="*/ 775287 h 6175810"/>
              <a:gd name="connsiteX4506" fmla="*/ 6547988 w 10930204"/>
              <a:gd name="connsiteY4506" fmla="*/ 808480 h 6175810"/>
              <a:gd name="connsiteX4507" fmla="*/ 6569680 w 10930204"/>
              <a:gd name="connsiteY4507" fmla="*/ 806926 h 6175810"/>
              <a:gd name="connsiteX4508" fmla="*/ 6580139 w 10930204"/>
              <a:gd name="connsiteY4508" fmla="*/ 778113 h 6175810"/>
              <a:gd name="connsiteX4509" fmla="*/ 6572366 w 10930204"/>
              <a:gd name="connsiteY4509" fmla="*/ 763988 h 6175810"/>
              <a:gd name="connsiteX4510" fmla="*/ 6589961 w 10930204"/>
              <a:gd name="connsiteY4510" fmla="*/ 757279 h 6175810"/>
              <a:gd name="connsiteX4511" fmla="*/ 6614268 w 10930204"/>
              <a:gd name="connsiteY4511" fmla="*/ 772109 h 6175810"/>
              <a:gd name="connsiteX4512" fmla="*/ 6628400 w 10930204"/>
              <a:gd name="connsiteY4512" fmla="*/ 768861 h 6175810"/>
              <a:gd name="connsiteX4513" fmla="*/ 6611301 w 10930204"/>
              <a:gd name="connsiteY4513" fmla="*/ 685174 h 6175810"/>
              <a:gd name="connsiteX4514" fmla="*/ 6616811 w 10930204"/>
              <a:gd name="connsiteY4514" fmla="*/ 658337 h 6175810"/>
              <a:gd name="connsiteX4515" fmla="*/ 6650023 w 10930204"/>
              <a:gd name="connsiteY4515" fmla="*/ 666106 h 6175810"/>
              <a:gd name="connsiteX4516" fmla="*/ 6666063 w 10930204"/>
              <a:gd name="connsiteY4516" fmla="*/ 700569 h 6175810"/>
              <a:gd name="connsiteX4517" fmla="*/ 6692632 w 10930204"/>
              <a:gd name="connsiteY4517" fmla="*/ 761233 h 6175810"/>
              <a:gd name="connsiteX4518" fmla="*/ 6712204 w 10930204"/>
              <a:gd name="connsiteY4518" fmla="*/ 778042 h 6175810"/>
              <a:gd name="connsiteX4519" fmla="*/ 6732657 w 10930204"/>
              <a:gd name="connsiteY4519" fmla="*/ 762683 h 6175810"/>
              <a:gd name="connsiteX4520" fmla="*/ 6732767 w 10930204"/>
              <a:gd name="connsiteY4520" fmla="*/ 761728 h 6175810"/>
              <a:gd name="connsiteX4521" fmla="*/ 6732767 w 10930204"/>
              <a:gd name="connsiteY4521" fmla="*/ 741389 h 6175810"/>
              <a:gd name="connsiteX4522" fmla="*/ 6711569 w 10930204"/>
              <a:gd name="connsiteY4522" fmla="*/ 668013 h 6175810"/>
              <a:gd name="connsiteX4523" fmla="*/ 6699980 w 10930204"/>
              <a:gd name="connsiteY4523" fmla="*/ 653041 h 6175810"/>
              <a:gd name="connsiteX4524" fmla="*/ 6670797 w 10930204"/>
              <a:gd name="connsiteY4524" fmla="*/ 593366 h 6175810"/>
              <a:gd name="connsiteX4525" fmla="*/ 6650518 w 10930204"/>
              <a:gd name="connsiteY4525" fmla="*/ 540682 h 6175810"/>
              <a:gd name="connsiteX4526" fmla="*/ 6635395 w 10930204"/>
              <a:gd name="connsiteY4526" fmla="*/ 506289 h 6175810"/>
              <a:gd name="connsiteX4527" fmla="*/ 6639989 w 10930204"/>
              <a:gd name="connsiteY4527" fmla="*/ 492164 h 6175810"/>
              <a:gd name="connsiteX4528" fmla="*/ 6659421 w 10930204"/>
              <a:gd name="connsiteY4528" fmla="*/ 491529 h 6175810"/>
              <a:gd name="connsiteX4529" fmla="*/ 6690300 w 10930204"/>
              <a:gd name="connsiteY4529" fmla="*/ 528393 h 6175810"/>
              <a:gd name="connsiteX4530" fmla="*/ 6732343 w 10930204"/>
              <a:gd name="connsiteY4530" fmla="*/ 582701 h 6175810"/>
              <a:gd name="connsiteX4531" fmla="*/ 6753894 w 10930204"/>
              <a:gd name="connsiteY4531" fmla="*/ 645201 h 6175810"/>
              <a:gd name="connsiteX4532" fmla="*/ 6814593 w 10930204"/>
              <a:gd name="connsiteY4532" fmla="*/ 695626 h 6175810"/>
              <a:gd name="connsiteX4533" fmla="*/ 6807527 w 10930204"/>
              <a:gd name="connsiteY4533" fmla="*/ 657702 h 6175810"/>
              <a:gd name="connsiteX4534" fmla="*/ 6802510 w 10930204"/>
              <a:gd name="connsiteY4534" fmla="*/ 616036 h 6175810"/>
              <a:gd name="connsiteX4535" fmla="*/ 6810847 w 10930204"/>
              <a:gd name="connsiteY4535" fmla="*/ 561445 h 6175810"/>
              <a:gd name="connsiteX4536" fmla="*/ 6789649 w 10930204"/>
              <a:gd name="connsiteY4536" fmla="*/ 519990 h 6175810"/>
              <a:gd name="connsiteX4537" fmla="*/ 6752623 w 10930204"/>
              <a:gd name="connsiteY4537" fmla="*/ 411867 h 6175810"/>
              <a:gd name="connsiteX4538" fmla="*/ 6753470 w 10930204"/>
              <a:gd name="connsiteY4538" fmla="*/ 340610 h 6175810"/>
              <a:gd name="connsiteX4539" fmla="*/ 6766119 w 10930204"/>
              <a:gd name="connsiteY4539" fmla="*/ 327899 h 6175810"/>
              <a:gd name="connsiteX4540" fmla="*/ 6782716 w 10930204"/>
              <a:gd name="connsiteY4540" fmla="*/ 327802 h 6175810"/>
              <a:gd name="connsiteX4541" fmla="*/ 6791628 w 10930204"/>
              <a:gd name="connsiteY4541" fmla="*/ 336444 h 6175810"/>
              <a:gd name="connsiteX4542" fmla="*/ 6827383 w 10930204"/>
              <a:gd name="connsiteY4542" fmla="*/ 371755 h 6175810"/>
              <a:gd name="connsiteX4543" fmla="*/ 6834449 w 10930204"/>
              <a:gd name="connsiteY4543" fmla="*/ 388421 h 6175810"/>
              <a:gd name="connsiteX4544" fmla="*/ 6900517 w 10930204"/>
              <a:gd name="connsiteY4544" fmla="*/ 464693 h 6175810"/>
              <a:gd name="connsiteX4545" fmla="*/ 6921715 w 10930204"/>
              <a:gd name="connsiteY4545" fmla="*/ 505512 h 6175810"/>
              <a:gd name="connsiteX4546" fmla="*/ 6984886 w 10930204"/>
              <a:gd name="connsiteY4546" fmla="*/ 569071 h 6175810"/>
              <a:gd name="connsiteX4547" fmla="*/ 6991529 w 10930204"/>
              <a:gd name="connsiteY4547" fmla="*/ 568647 h 6175810"/>
              <a:gd name="connsiteX4548" fmla="*/ 6998030 w 10930204"/>
              <a:gd name="connsiteY4548" fmla="*/ 551487 h 6175810"/>
              <a:gd name="connsiteX4549" fmla="*/ 6998030 w 10930204"/>
              <a:gd name="connsiteY4549" fmla="*/ 532169 h 6175810"/>
              <a:gd name="connsiteX4550" fmla="*/ 6982202 w 10930204"/>
              <a:gd name="connsiteY4550" fmla="*/ 525632 h 6175810"/>
              <a:gd name="connsiteX4551" fmla="*/ 6974782 w 10930204"/>
              <a:gd name="connsiteY4551" fmla="*/ 518711 h 6175810"/>
              <a:gd name="connsiteX4552" fmla="*/ 6940158 w 10930204"/>
              <a:gd name="connsiteY4552" fmla="*/ 482693 h 6175810"/>
              <a:gd name="connsiteX4553" fmla="*/ 6943267 w 10930204"/>
              <a:gd name="connsiteY4553" fmla="*/ 456141 h 6175810"/>
              <a:gd name="connsiteX4554" fmla="*/ 6957400 w 10930204"/>
              <a:gd name="connsiteY4554" fmla="*/ 459742 h 6175810"/>
              <a:gd name="connsiteX4555" fmla="*/ 6998524 w 10930204"/>
              <a:gd name="connsiteY4555" fmla="*/ 503174 h 6175810"/>
              <a:gd name="connsiteX4556" fmla="*/ 7000688 w 10930204"/>
              <a:gd name="connsiteY4556" fmla="*/ 516636 h 6175810"/>
              <a:gd name="connsiteX4557" fmla="*/ 6999350 w 10930204"/>
              <a:gd name="connsiteY4557" fmla="*/ 532138 h 6175810"/>
              <a:gd name="connsiteX4558" fmla="*/ 7014494 w 10930204"/>
              <a:gd name="connsiteY4558" fmla="*/ 538634 h 6175810"/>
              <a:gd name="connsiteX4559" fmla="*/ 7042758 w 10930204"/>
              <a:gd name="connsiteY4559" fmla="*/ 606360 h 6175810"/>
              <a:gd name="connsiteX4560" fmla="*/ 7059293 w 10930204"/>
              <a:gd name="connsiteY4560" fmla="*/ 613422 h 6175810"/>
              <a:gd name="connsiteX4561" fmla="*/ 7059293 w 10930204"/>
              <a:gd name="connsiteY4561" fmla="*/ 553182 h 6175810"/>
              <a:gd name="connsiteX4562" fmla="*/ 7069044 w 10930204"/>
              <a:gd name="connsiteY4562" fmla="*/ 553182 h 6175810"/>
              <a:gd name="connsiteX4563" fmla="*/ 7091090 w 10930204"/>
              <a:gd name="connsiteY4563" fmla="*/ 594213 h 6175810"/>
              <a:gd name="connsiteX4564" fmla="*/ 7126421 w 10930204"/>
              <a:gd name="connsiteY4564" fmla="*/ 630160 h 6175810"/>
              <a:gd name="connsiteX4565" fmla="*/ 7140553 w 10930204"/>
              <a:gd name="connsiteY4565" fmla="*/ 625075 h 6175810"/>
              <a:gd name="connsiteX4566" fmla="*/ 7141118 w 10930204"/>
              <a:gd name="connsiteY4566" fmla="*/ 615399 h 6175810"/>
              <a:gd name="connsiteX4567" fmla="*/ 7121616 w 10930204"/>
              <a:gd name="connsiteY4567" fmla="*/ 573026 h 6175810"/>
              <a:gd name="connsiteX4568" fmla="*/ 7120132 w 10930204"/>
              <a:gd name="connsiteY4568" fmla="*/ 522814 h 6175810"/>
              <a:gd name="connsiteX4569" fmla="*/ 7105505 w 10930204"/>
              <a:gd name="connsiteY4569" fmla="*/ 512433 h 6175810"/>
              <a:gd name="connsiteX4570" fmla="*/ 7081348 w 10930204"/>
              <a:gd name="connsiteY4570" fmla="*/ 498406 h 6175810"/>
              <a:gd name="connsiteX4571" fmla="*/ 7087693 w 10930204"/>
              <a:gd name="connsiteY4571" fmla="*/ 466280 h 6175810"/>
              <a:gd name="connsiteX4572" fmla="*/ 7088052 w 10930204"/>
              <a:gd name="connsiteY4572" fmla="*/ 466247 h 6175810"/>
              <a:gd name="connsiteX4573" fmla="*/ 7089709 w 10930204"/>
              <a:gd name="connsiteY4573" fmla="*/ 465051 h 6175810"/>
              <a:gd name="connsiteX4574" fmla="*/ 7090356 w 10930204"/>
              <a:gd name="connsiteY4574" fmla="*/ 464585 h 6175810"/>
              <a:gd name="connsiteX4575" fmla="*/ 7104516 w 10930204"/>
              <a:gd name="connsiteY4575" fmla="*/ 457419 h 6175810"/>
              <a:gd name="connsiteX4576" fmla="*/ 7100444 w 10930204"/>
              <a:gd name="connsiteY4576" fmla="*/ 457304 h 6175810"/>
              <a:gd name="connsiteX4577" fmla="*/ 7090356 w 10930204"/>
              <a:gd name="connsiteY4577" fmla="*/ 464585 h 6175810"/>
              <a:gd name="connsiteX4578" fmla="*/ 7087769 w 10930204"/>
              <a:gd name="connsiteY4578" fmla="*/ 465893 h 6175810"/>
              <a:gd name="connsiteX4579" fmla="*/ 7087693 w 10930204"/>
              <a:gd name="connsiteY4579" fmla="*/ 466280 h 6175810"/>
              <a:gd name="connsiteX4580" fmla="*/ 7071394 w 10930204"/>
              <a:gd name="connsiteY4580" fmla="*/ 467792 h 6175810"/>
              <a:gd name="connsiteX4581" fmla="*/ 7064168 w 10930204"/>
              <a:gd name="connsiteY4581" fmla="*/ 464623 h 6175810"/>
              <a:gd name="connsiteX4582" fmla="*/ 7059858 w 10930204"/>
              <a:gd name="connsiteY4582" fmla="*/ 427475 h 6175810"/>
              <a:gd name="connsiteX4583" fmla="*/ 7039225 w 10930204"/>
              <a:gd name="connsiteY4583" fmla="*/ 348591 h 6175810"/>
              <a:gd name="connsiteX4584" fmla="*/ 7077241 w 10930204"/>
              <a:gd name="connsiteY4584" fmla="*/ 355653 h 6175810"/>
              <a:gd name="connsiteX4585" fmla="*/ 7133770 w 10930204"/>
              <a:gd name="connsiteY4585" fmla="*/ 414057 h 6175810"/>
              <a:gd name="connsiteX4586" fmla="*/ 7162034 w 10930204"/>
              <a:gd name="connsiteY4586" fmla="*/ 473450 h 6175810"/>
              <a:gd name="connsiteX4587" fmla="*/ 7170796 w 10930204"/>
              <a:gd name="connsiteY4587" fmla="*/ 490046 h 6175810"/>
              <a:gd name="connsiteX4588" fmla="*/ 7213971 w 10930204"/>
              <a:gd name="connsiteY4588" fmla="*/ 553606 h 6175810"/>
              <a:gd name="connsiteX4589" fmla="*/ 7249301 w 10930204"/>
              <a:gd name="connsiteY4589" fmla="*/ 588352 h 6175810"/>
              <a:gd name="connsiteX4590" fmla="*/ 7288518 w 10930204"/>
              <a:gd name="connsiteY4590" fmla="*/ 614340 h 6175810"/>
              <a:gd name="connsiteX4591" fmla="*/ 7351548 w 10930204"/>
              <a:gd name="connsiteY4591" fmla="*/ 636375 h 6175810"/>
              <a:gd name="connsiteX4592" fmla="*/ 7381367 w 10930204"/>
              <a:gd name="connsiteY4592" fmla="*/ 682067 h 6175810"/>
              <a:gd name="connsiteX4593" fmla="*/ 7389564 w 10930204"/>
              <a:gd name="connsiteY4593" fmla="*/ 708409 h 6175810"/>
              <a:gd name="connsiteX4594" fmla="*/ 7405886 w 10930204"/>
              <a:gd name="connsiteY4594" fmla="*/ 717025 h 6175810"/>
              <a:gd name="connsiteX4595" fmla="*/ 7428074 w 10930204"/>
              <a:gd name="connsiteY4595" fmla="*/ 702900 h 6175810"/>
              <a:gd name="connsiteX4596" fmla="*/ 7431325 w 10930204"/>
              <a:gd name="connsiteY4596" fmla="*/ 683832 h 6175810"/>
              <a:gd name="connsiteX4597" fmla="*/ 7465030 w 10930204"/>
              <a:gd name="connsiteY4597" fmla="*/ 683056 h 6175810"/>
              <a:gd name="connsiteX4598" fmla="*/ 7494566 w 10930204"/>
              <a:gd name="connsiteY4598" fmla="*/ 732068 h 6175810"/>
              <a:gd name="connsiteX4599" fmla="*/ 7501632 w 10930204"/>
              <a:gd name="connsiteY4599" fmla="*/ 735528 h 6175810"/>
              <a:gd name="connsiteX4600" fmla="*/ 7510040 w 10930204"/>
              <a:gd name="connsiteY4600" fmla="*/ 718791 h 6175810"/>
              <a:gd name="connsiteX4601" fmla="*/ 7488842 w 10930204"/>
              <a:gd name="connsiteY4601" fmla="*/ 665965 h 6175810"/>
              <a:gd name="connsiteX4602" fmla="*/ 7483896 w 10930204"/>
              <a:gd name="connsiteY4602" fmla="*/ 617589 h 6175810"/>
              <a:gd name="connsiteX4603" fmla="*/ 7484744 w 10930204"/>
              <a:gd name="connsiteY4603" fmla="*/ 589340 h 6175810"/>
              <a:gd name="connsiteX4604" fmla="*/ 7510324 w 10930204"/>
              <a:gd name="connsiteY4604" fmla="*/ 598804 h 6175810"/>
              <a:gd name="connsiteX4605" fmla="*/ 7530957 w 10930204"/>
              <a:gd name="connsiteY4605" fmla="*/ 614835 h 6175810"/>
              <a:gd name="connsiteX4606" fmla="*/ 7530957 w 10930204"/>
              <a:gd name="connsiteY4606" fmla="*/ 634963 h 6175810"/>
              <a:gd name="connsiteX4607" fmla="*/ 7556395 w 10930204"/>
              <a:gd name="connsiteY4607" fmla="*/ 655654 h 6175810"/>
              <a:gd name="connsiteX4608" fmla="*/ 7572185 w 10930204"/>
              <a:gd name="connsiteY4608" fmla="*/ 635159 h 6175810"/>
              <a:gd name="connsiteX4609" fmla="*/ 7572081 w 10930204"/>
              <a:gd name="connsiteY4609" fmla="*/ 634468 h 6175810"/>
              <a:gd name="connsiteX4610" fmla="*/ 7572081 w 10930204"/>
              <a:gd name="connsiteY4610" fmla="*/ 563846 h 6175810"/>
              <a:gd name="connsiteX4611" fmla="*/ 7551590 w 10930204"/>
              <a:gd name="connsiteY4611" fmla="*/ 491670 h 6175810"/>
              <a:gd name="connsiteX4612" fmla="*/ 7551600 w 10930204"/>
              <a:gd name="connsiteY4612" fmla="*/ 491670 h 6175810"/>
              <a:gd name="connsiteX4613" fmla="*/ 7517991 w 10930204"/>
              <a:gd name="connsiteY4613" fmla="*/ 470014 h 6175810"/>
              <a:gd name="connsiteX4614" fmla="*/ 7510889 w 10930204"/>
              <a:gd name="connsiteY4614" fmla="*/ 430430 h 6175810"/>
              <a:gd name="connsiteX4615" fmla="*/ 7544701 w 10930204"/>
              <a:gd name="connsiteY4615" fmla="*/ 452190 h 6175810"/>
              <a:gd name="connsiteX4616" fmla="*/ 7551779 w 10930204"/>
              <a:gd name="connsiteY4616" fmla="*/ 491673 h 6175810"/>
              <a:gd name="connsiteX4617" fmla="*/ 7570867 w 10930204"/>
              <a:gd name="connsiteY4617" fmla="*/ 491867 h 6175810"/>
              <a:gd name="connsiteX4618" fmla="*/ 7623453 w 10930204"/>
              <a:gd name="connsiteY4618" fmla="*/ 469989 h 6175810"/>
              <a:gd name="connsiteX4619" fmla="*/ 7633062 w 10930204"/>
              <a:gd name="connsiteY4619" fmla="*/ 445201 h 6175810"/>
              <a:gd name="connsiteX4620" fmla="*/ 7644439 w 10930204"/>
              <a:gd name="connsiteY4620" fmla="*/ 411373 h 6175810"/>
              <a:gd name="connsiteX4621" fmla="*/ 7665991 w 10930204"/>
              <a:gd name="connsiteY4621" fmla="*/ 429452 h 6175810"/>
              <a:gd name="connsiteX4622" fmla="*/ 7691923 w 10930204"/>
              <a:gd name="connsiteY4622" fmla="*/ 422390 h 6175810"/>
              <a:gd name="connsiteX4623" fmla="*/ 7792403 w 10930204"/>
              <a:gd name="connsiteY4623" fmla="*/ 328887 h 6175810"/>
              <a:gd name="connsiteX4624" fmla="*/ 7816498 w 10930204"/>
              <a:gd name="connsiteY4624" fmla="*/ 337997 h 6175810"/>
              <a:gd name="connsiteX4625" fmla="*/ 7851829 w 10930204"/>
              <a:gd name="connsiteY4625" fmla="*/ 372884 h 6175810"/>
              <a:gd name="connsiteX4626" fmla="*/ 7855645 w 10930204"/>
              <a:gd name="connsiteY4626" fmla="*/ 392658 h 6175810"/>
              <a:gd name="connsiteX4627" fmla="*/ 7888873 w 10930204"/>
              <a:gd name="connsiteY4627" fmla="*/ 409758 h 6175810"/>
              <a:gd name="connsiteX4628" fmla="*/ 7889280 w 10930204"/>
              <a:gd name="connsiteY4628" fmla="*/ 411161 h 6175810"/>
              <a:gd name="connsiteX4629" fmla="*/ 7919028 w 10930204"/>
              <a:gd name="connsiteY4629" fmla="*/ 478888 h 6175810"/>
              <a:gd name="connsiteX4630" fmla="*/ 7940863 w 10930204"/>
              <a:gd name="connsiteY4630" fmla="*/ 541388 h 6175810"/>
              <a:gd name="connsiteX4631" fmla="*/ 8011099 w 10930204"/>
              <a:gd name="connsiteY4631" fmla="*/ 633197 h 6175810"/>
              <a:gd name="connsiteX4632" fmla="*/ 8006154 w 10930204"/>
              <a:gd name="connsiteY4632" fmla="*/ 662081 h 6175810"/>
              <a:gd name="connsiteX4633" fmla="*/ 8013220 w 10930204"/>
              <a:gd name="connsiteY4633" fmla="*/ 694637 h 6175810"/>
              <a:gd name="connsiteX4634" fmla="*/ 8075897 w 10930204"/>
              <a:gd name="connsiteY4634" fmla="*/ 739482 h 6175810"/>
              <a:gd name="connsiteX4635" fmla="*/ 8071233 w 10930204"/>
              <a:gd name="connsiteY4635" fmla="*/ 780514 h 6175810"/>
              <a:gd name="connsiteX4636" fmla="*/ 8064661 w 10930204"/>
              <a:gd name="connsiteY4636" fmla="*/ 807067 h 6175810"/>
              <a:gd name="connsiteX4637" fmla="*/ 8084447 w 10930204"/>
              <a:gd name="connsiteY4637" fmla="*/ 880231 h 6175810"/>
              <a:gd name="connsiteX4638" fmla="*/ 8064973 w 10930204"/>
              <a:gd name="connsiteY4638" fmla="*/ 869609 h 6175810"/>
              <a:gd name="connsiteX4639" fmla="*/ 8064379 w 10930204"/>
              <a:gd name="connsiteY4639" fmla="*/ 864059 h 6175810"/>
              <a:gd name="connsiteX4640" fmla="*/ 8029048 w 10930204"/>
              <a:gd name="connsiteY4640" fmla="*/ 819779 h 6175810"/>
              <a:gd name="connsiteX4641" fmla="*/ 7984249 w 10930204"/>
              <a:gd name="connsiteY4641" fmla="*/ 809115 h 6175810"/>
              <a:gd name="connsiteX4642" fmla="*/ 7919805 w 10930204"/>
              <a:gd name="connsiteY4642" fmla="*/ 712363 h 6175810"/>
              <a:gd name="connsiteX4643" fmla="*/ 7879387 w 10930204"/>
              <a:gd name="connsiteY4643" fmla="*/ 696121 h 6175810"/>
              <a:gd name="connsiteX4644" fmla="*/ 7879123 w 10930204"/>
              <a:gd name="connsiteY4644" fmla="*/ 696086 h 6175810"/>
              <a:gd name="connsiteX4645" fmla="*/ 7879388 w 10930204"/>
              <a:gd name="connsiteY4645" fmla="*/ 696351 h 6175810"/>
              <a:gd name="connsiteX4646" fmla="*/ 7879387 w 10930204"/>
              <a:gd name="connsiteY4646" fmla="*/ 696351 h 6175810"/>
              <a:gd name="connsiteX4647" fmla="*/ 7865821 w 10930204"/>
              <a:gd name="connsiteY4647" fmla="*/ 712594 h 6175810"/>
              <a:gd name="connsiteX4648" fmla="*/ 7858755 w 10930204"/>
              <a:gd name="connsiteY4648" fmla="*/ 696351 h 6175810"/>
              <a:gd name="connsiteX4649" fmla="*/ 7859207 w 10930204"/>
              <a:gd name="connsiteY4649" fmla="*/ 696085 h 6175810"/>
              <a:gd name="connsiteX4650" fmla="*/ 7858895 w 10930204"/>
              <a:gd name="connsiteY4650" fmla="*/ 696121 h 6175810"/>
              <a:gd name="connsiteX4651" fmla="*/ 7842502 w 10930204"/>
              <a:gd name="connsiteY4651" fmla="*/ 689058 h 6175810"/>
              <a:gd name="connsiteX4652" fmla="*/ 7838263 w 10930204"/>
              <a:gd name="connsiteY4652" fmla="*/ 630725 h 6175810"/>
              <a:gd name="connsiteX4653" fmla="*/ 7818973 w 10930204"/>
              <a:gd name="connsiteY4653" fmla="*/ 613776 h 6175810"/>
              <a:gd name="connsiteX4654" fmla="*/ 7736722 w 10930204"/>
              <a:gd name="connsiteY4654" fmla="*/ 547038 h 6175810"/>
              <a:gd name="connsiteX4655" fmla="*/ 7695103 w 10930204"/>
              <a:gd name="connsiteY4655" fmla="*/ 532348 h 6175810"/>
              <a:gd name="connsiteX4656" fmla="*/ 7708670 w 10930204"/>
              <a:gd name="connsiteY4656" fmla="*/ 598168 h 6175810"/>
              <a:gd name="connsiteX4657" fmla="*/ 7714676 w 10930204"/>
              <a:gd name="connsiteY4657" fmla="*/ 655796 h 6175810"/>
              <a:gd name="connsiteX4658" fmla="*/ 7750642 w 10930204"/>
              <a:gd name="connsiteY4658" fmla="*/ 700711 h 6175810"/>
              <a:gd name="connsiteX4659" fmla="*/ 7754882 w 10930204"/>
              <a:gd name="connsiteY4659" fmla="*/ 707773 h 6175810"/>
              <a:gd name="connsiteX4660" fmla="*/ 7747816 w 10930204"/>
              <a:gd name="connsiteY4660" fmla="*/ 714836 h 6175810"/>
              <a:gd name="connsiteX4661" fmla="*/ 7707963 w 10930204"/>
              <a:gd name="connsiteY4661" fmla="*/ 717096 h 6175810"/>
              <a:gd name="connsiteX4662" fmla="*/ 7664860 w 10930204"/>
              <a:gd name="connsiteY4662" fmla="*/ 697815 h 6175810"/>
              <a:gd name="connsiteX4663" fmla="*/ 7633487 w 10930204"/>
              <a:gd name="connsiteY4663" fmla="*/ 675923 h 6175810"/>
              <a:gd name="connsiteX4664" fmla="*/ 7654685 w 10930204"/>
              <a:gd name="connsiteY4664" fmla="*/ 748381 h 6175810"/>
              <a:gd name="connsiteX4665" fmla="*/ 7673976 w 10930204"/>
              <a:gd name="connsiteY4665" fmla="*/ 801134 h 6175810"/>
              <a:gd name="connsiteX4666" fmla="*/ 7697293 w 10930204"/>
              <a:gd name="connsiteY4666" fmla="*/ 852759 h 6175810"/>
              <a:gd name="connsiteX4667" fmla="*/ 7735803 w 10930204"/>
              <a:gd name="connsiteY4667" fmla="*/ 928042 h 6175810"/>
              <a:gd name="connsiteX4668" fmla="*/ 7762585 w 10930204"/>
              <a:gd name="connsiteY4668" fmla="*/ 977494 h 6175810"/>
              <a:gd name="connsiteX4669" fmla="*/ 7817912 w 10930204"/>
              <a:gd name="connsiteY4669" fmla="*/ 1046131 h 6175810"/>
              <a:gd name="connsiteX4670" fmla="*/ 7869847 w 10930204"/>
              <a:gd name="connsiteY4670" fmla="*/ 1105674 h 6175810"/>
              <a:gd name="connsiteX4671" fmla="*/ 7861015 w 10930204"/>
              <a:gd name="connsiteY4671" fmla="*/ 1133922 h 6175810"/>
              <a:gd name="connsiteX4672" fmla="*/ 7893237 w 10930204"/>
              <a:gd name="connsiteY4672" fmla="*/ 1170357 h 6175810"/>
              <a:gd name="connsiteX4673" fmla="*/ 7921854 w 10930204"/>
              <a:gd name="connsiteY4673" fmla="*/ 1199243 h 6175810"/>
              <a:gd name="connsiteX4674" fmla="*/ 7979869 w 10930204"/>
              <a:gd name="connsiteY4674" fmla="*/ 1266196 h 6175810"/>
              <a:gd name="connsiteX4675" fmla="*/ 8022265 w 10930204"/>
              <a:gd name="connsiteY4675" fmla="*/ 1330182 h 6175810"/>
              <a:gd name="connsiteX4676" fmla="*/ 8022473 w 10930204"/>
              <a:gd name="connsiteY4676" fmla="*/ 1330970 h 6175810"/>
              <a:gd name="connsiteX4677" fmla="*/ 8022689 w 10930204"/>
              <a:gd name="connsiteY4677" fmla="*/ 1330664 h 6175810"/>
              <a:gd name="connsiteX4678" fmla="*/ 8064553 w 10930204"/>
              <a:gd name="connsiteY4678" fmla="*/ 1348877 h 6175810"/>
              <a:gd name="connsiteX4679" fmla="*/ 8063603 w 10930204"/>
              <a:gd name="connsiteY4679" fmla="*/ 1371602 h 6175810"/>
              <a:gd name="connsiteX4680" fmla="*/ 8079413 w 10930204"/>
              <a:gd name="connsiteY4680" fmla="*/ 1376298 h 6175810"/>
              <a:gd name="connsiteX4681" fmla="*/ 8083894 w 10930204"/>
              <a:gd name="connsiteY4681" fmla="*/ 1391344 h 6175810"/>
              <a:gd name="connsiteX4682" fmla="*/ 8093562 w 10930204"/>
              <a:gd name="connsiteY4682" fmla="*/ 1391344 h 6175810"/>
              <a:gd name="connsiteX4683" fmla="*/ 8136735 w 10930204"/>
              <a:gd name="connsiteY4683" fmla="*/ 1430118 h 6175810"/>
              <a:gd name="connsiteX4684" fmla="*/ 8143802 w 10930204"/>
              <a:gd name="connsiteY4684" fmla="*/ 1423055 h 6175810"/>
              <a:gd name="connsiteX4685" fmla="*/ 8124935 w 10930204"/>
              <a:gd name="connsiteY4685" fmla="*/ 1361894 h 6175810"/>
              <a:gd name="connsiteX4686" fmla="*/ 8090806 w 10930204"/>
              <a:gd name="connsiteY4686" fmla="*/ 1305392 h 6175810"/>
              <a:gd name="connsiteX4687" fmla="*/ 8083298 w 10930204"/>
              <a:gd name="connsiteY4687" fmla="*/ 1287639 h 6175810"/>
              <a:gd name="connsiteX4688" fmla="*/ 8083715 w 10930204"/>
              <a:gd name="connsiteY4688" fmla="*/ 1269168 h 6175810"/>
              <a:gd name="connsiteX4689" fmla="*/ 8073919 w 10930204"/>
              <a:gd name="connsiteY4689" fmla="*/ 1269649 h 6175810"/>
              <a:gd name="connsiteX4690" fmla="*/ 8053569 w 10930204"/>
              <a:gd name="connsiteY4690" fmla="*/ 1269296 h 6175810"/>
              <a:gd name="connsiteX4691" fmla="*/ 8040779 w 10930204"/>
              <a:gd name="connsiteY4691" fmla="*/ 1240551 h 6175810"/>
              <a:gd name="connsiteX4692" fmla="*/ 8043323 w 10930204"/>
              <a:gd name="connsiteY4692" fmla="*/ 1221269 h 6175810"/>
              <a:gd name="connsiteX4693" fmla="*/ 8048269 w 10930204"/>
              <a:gd name="connsiteY4693" fmla="*/ 1213218 h 6175810"/>
              <a:gd name="connsiteX4694" fmla="*/ 8055335 w 10930204"/>
              <a:gd name="connsiteY4694" fmla="*/ 1210182 h 6175810"/>
              <a:gd name="connsiteX4695" fmla="*/ 8077311 w 10930204"/>
              <a:gd name="connsiteY4695" fmla="*/ 1231370 h 6175810"/>
              <a:gd name="connsiteX4696" fmla="*/ 8084377 w 10930204"/>
              <a:gd name="connsiteY4696" fmla="*/ 1259125 h 6175810"/>
              <a:gd name="connsiteX4697" fmla="*/ 8084033 w 10930204"/>
              <a:gd name="connsiteY4697" fmla="*/ 1268177 h 6175810"/>
              <a:gd name="connsiteX4698" fmla="*/ 8111059 w 10930204"/>
              <a:gd name="connsiteY4698" fmla="*/ 1281433 h 6175810"/>
              <a:gd name="connsiteX4699" fmla="*/ 8123381 w 10930204"/>
              <a:gd name="connsiteY4699" fmla="*/ 1306381 h 6175810"/>
              <a:gd name="connsiteX4700" fmla="*/ 8145144 w 10930204"/>
              <a:gd name="connsiteY4700" fmla="*/ 1358926 h 6175810"/>
              <a:gd name="connsiteX4701" fmla="*/ 8165495 w 10930204"/>
              <a:gd name="connsiteY4701" fmla="*/ 1411613 h 6175810"/>
              <a:gd name="connsiteX4702" fmla="*/ 8180475 w 10930204"/>
              <a:gd name="connsiteY4702" fmla="*/ 1435767 h 6175810"/>
              <a:gd name="connsiteX4703" fmla="*/ 8258202 w 10930204"/>
              <a:gd name="connsiteY4703" fmla="*/ 1494035 h 6175810"/>
              <a:gd name="connsiteX4704" fmla="*/ 8265269 w 10930204"/>
              <a:gd name="connsiteY4704" fmla="*/ 1501097 h 6175810"/>
              <a:gd name="connsiteX4705" fmla="*/ 8308373 w 10930204"/>
              <a:gd name="connsiteY4705" fmla="*/ 1564659 h 6175810"/>
              <a:gd name="connsiteX4706" fmla="*/ 8301307 w 10930204"/>
              <a:gd name="connsiteY4706" fmla="*/ 1571085 h 6175810"/>
              <a:gd name="connsiteX4707" fmla="*/ 8318264 w 10930204"/>
              <a:gd name="connsiteY4707" fmla="*/ 1655830 h 6175810"/>
              <a:gd name="connsiteX4708" fmla="*/ 8318971 w 10930204"/>
              <a:gd name="connsiteY4708" fmla="*/ 1677580 h 6175810"/>
              <a:gd name="connsiteX4709" fmla="*/ 8320879 w 10930204"/>
              <a:gd name="connsiteY4709" fmla="*/ 1696719 h 6175810"/>
              <a:gd name="connsiteX4710" fmla="*/ 8410336 w 10930204"/>
              <a:gd name="connsiteY4710" fmla="*/ 1750531 h 6175810"/>
              <a:gd name="connsiteX4711" fmla="*/ 8418038 w 10930204"/>
              <a:gd name="connsiteY4711" fmla="*/ 1797985 h 6175810"/>
              <a:gd name="connsiteX4712" fmla="*/ 8527634 w 10930204"/>
              <a:gd name="connsiteY4712" fmla="*/ 2007129 h 6175810"/>
              <a:gd name="connsiteX4713" fmla="*/ 8547348 w 10930204"/>
              <a:gd name="connsiteY4713" fmla="*/ 2050859 h 6175810"/>
              <a:gd name="connsiteX4714" fmla="*/ 8589745 w 10930204"/>
              <a:gd name="connsiteY4714" fmla="*/ 2072068 h 6175810"/>
              <a:gd name="connsiteX4715" fmla="*/ 8617233 w 10930204"/>
              <a:gd name="connsiteY4715" fmla="*/ 2062101 h 6175810"/>
              <a:gd name="connsiteX4716" fmla="*/ 8648606 w 10930204"/>
              <a:gd name="connsiteY4716" fmla="*/ 2027319 h 6175810"/>
              <a:gd name="connsiteX4717" fmla="*/ 8696868 w 10930204"/>
              <a:gd name="connsiteY4717" fmla="*/ 1994943 h 6175810"/>
              <a:gd name="connsiteX4718" fmla="*/ 8718985 w 10930204"/>
              <a:gd name="connsiteY4718" fmla="*/ 1994943 h 6175810"/>
              <a:gd name="connsiteX4719" fmla="*/ 8740183 w 10930204"/>
              <a:gd name="connsiteY4719" fmla="*/ 2016876 h 6175810"/>
              <a:gd name="connsiteX4720" fmla="*/ 8754316 w 10930204"/>
              <a:gd name="connsiteY4720" fmla="*/ 2019067 h 6175810"/>
              <a:gd name="connsiteX4721" fmla="*/ 8758342 w 10930204"/>
              <a:gd name="connsiteY4721" fmla="*/ 2000653 h 6175810"/>
              <a:gd name="connsiteX4722" fmla="*/ 8748874 w 10930204"/>
              <a:gd name="connsiteY4722" fmla="*/ 1984351 h 6175810"/>
              <a:gd name="connsiteX4723" fmla="*/ 8742444 w 10930204"/>
              <a:gd name="connsiteY4723" fmla="*/ 1970222 h 6175810"/>
              <a:gd name="connsiteX4724" fmla="*/ 8760251 w 10930204"/>
              <a:gd name="connsiteY4724" fmla="*/ 1964569 h 6175810"/>
              <a:gd name="connsiteX4725" fmla="*/ 8776785 w 10930204"/>
              <a:gd name="connsiteY4725" fmla="*/ 1972481 h 6175810"/>
              <a:gd name="connsiteX4726" fmla="*/ 8790917 w 10930204"/>
              <a:gd name="connsiteY4726" fmla="*/ 2028026 h 6175810"/>
              <a:gd name="connsiteX4727" fmla="*/ 8819182 w 10930204"/>
              <a:gd name="connsiteY4727" fmla="*/ 2077514 h 6175810"/>
              <a:gd name="connsiteX4728" fmla="*/ 8819888 w 10930204"/>
              <a:gd name="connsiteY4728" fmla="*/ 2107096 h 6175810"/>
              <a:gd name="connsiteX4729" fmla="*/ 8803071 w 10930204"/>
              <a:gd name="connsiteY4729" fmla="*/ 2100041 h 6175810"/>
              <a:gd name="connsiteX4730" fmla="*/ 8778906 w 10930204"/>
              <a:gd name="connsiteY4730" fmla="*/ 2086562 h 6175810"/>
              <a:gd name="connsiteX4731" fmla="*/ 8779753 w 10930204"/>
              <a:gd name="connsiteY4731" fmla="*/ 2156657 h 6175810"/>
              <a:gd name="connsiteX4732" fmla="*/ 8799680 w 10930204"/>
              <a:gd name="connsiteY4732" fmla="*/ 2158916 h 6175810"/>
              <a:gd name="connsiteX4733" fmla="*/ 8840310 w 10930204"/>
              <a:gd name="connsiteY4733" fmla="*/ 2178840 h 6175810"/>
              <a:gd name="connsiteX4734" fmla="*/ 8840310 w 10930204"/>
              <a:gd name="connsiteY4734" fmla="*/ 2188868 h 6175810"/>
              <a:gd name="connsiteX4735" fmla="*/ 8898889 w 10930204"/>
              <a:gd name="connsiteY4735" fmla="*/ 2166966 h 6175810"/>
              <a:gd name="connsiteX4736" fmla="*/ 8927436 w 10930204"/>
              <a:gd name="connsiteY4736" fmla="*/ 2157231 h 6175810"/>
              <a:gd name="connsiteX4737" fmla="*/ 8941937 w 10930204"/>
              <a:gd name="connsiteY4737" fmla="*/ 2128789 h 6175810"/>
              <a:gd name="connsiteX4738" fmla="*/ 8933654 w 10930204"/>
              <a:gd name="connsiteY4738" fmla="*/ 2128490 h 6175810"/>
              <a:gd name="connsiteX4739" fmla="*/ 8926588 w 10930204"/>
              <a:gd name="connsiteY4739" fmla="*/ 2121433 h 6175810"/>
              <a:gd name="connsiteX4740" fmla="*/ 8905390 w 10930204"/>
              <a:gd name="connsiteY4740" fmla="*/ 2079773 h 6175810"/>
              <a:gd name="connsiteX4741" fmla="*/ 8882496 w 10930204"/>
              <a:gd name="connsiteY4741" fmla="*/ 2019137 h 6175810"/>
              <a:gd name="connsiteX4742" fmla="*/ 8882496 w 10930204"/>
              <a:gd name="connsiteY4742" fmla="*/ 1998537 h 6175810"/>
              <a:gd name="connsiteX4743" fmla="*/ 8887441 w 10930204"/>
              <a:gd name="connsiteY4743" fmla="*/ 1990562 h 6175810"/>
              <a:gd name="connsiteX4744" fmla="*/ 8902068 w 10930204"/>
              <a:gd name="connsiteY4744" fmla="*/ 1993879 h 6175810"/>
              <a:gd name="connsiteX4745" fmla="*/ 8936410 w 10930204"/>
              <a:gd name="connsiteY4745" fmla="*/ 2051280 h 6175810"/>
              <a:gd name="connsiteX4746" fmla="*/ 8943970 w 10930204"/>
              <a:gd name="connsiteY4746" fmla="*/ 2118541 h 6175810"/>
              <a:gd name="connsiteX4747" fmla="*/ 8943292 w 10930204"/>
              <a:gd name="connsiteY4747" fmla="*/ 2127426 h 6175810"/>
              <a:gd name="connsiteX4748" fmla="*/ 8993433 w 10930204"/>
              <a:gd name="connsiteY4748" fmla="*/ 2126800 h 6175810"/>
              <a:gd name="connsiteX4749" fmla="*/ 8999510 w 10930204"/>
              <a:gd name="connsiteY4749" fmla="*/ 2113667 h 6175810"/>
              <a:gd name="connsiteX4750" fmla="*/ 8985378 w 10930204"/>
              <a:gd name="connsiteY4750" fmla="*/ 2099052 h 6175810"/>
              <a:gd name="connsiteX4751" fmla="*/ 8962272 w 10930204"/>
              <a:gd name="connsiteY4751" fmla="*/ 2047328 h 6175810"/>
              <a:gd name="connsiteX4752" fmla="*/ 8963048 w 10930204"/>
              <a:gd name="connsiteY4752" fmla="*/ 1996637 h 6175810"/>
              <a:gd name="connsiteX4753" fmla="*/ 8968490 w 10930204"/>
              <a:gd name="connsiteY4753" fmla="*/ 1988871 h 6175810"/>
              <a:gd name="connsiteX4754" fmla="*/ 8983117 w 10930204"/>
              <a:gd name="connsiteY4754" fmla="*/ 1993530 h 6175810"/>
              <a:gd name="connsiteX4755" fmla="*/ 9003678 w 10930204"/>
              <a:gd name="connsiteY4755" fmla="*/ 2046268 h 6175810"/>
              <a:gd name="connsiteX4756" fmla="*/ 9020425 w 10930204"/>
              <a:gd name="connsiteY4756" fmla="*/ 2066058 h 6175810"/>
              <a:gd name="connsiteX4757" fmla="*/ 9043814 w 10930204"/>
              <a:gd name="connsiteY4757" fmla="*/ 2043719 h 6175810"/>
              <a:gd name="connsiteX4758" fmla="*/ 9067415 w 10930204"/>
              <a:gd name="connsiteY4758" fmla="*/ 1992118 h 6175810"/>
              <a:gd name="connsiteX4759" fmla="*/ 9074481 w 10930204"/>
              <a:gd name="connsiteY4759" fmla="*/ 1985057 h 6175810"/>
              <a:gd name="connsiteX4760" fmla="*/ 9084940 w 10930204"/>
              <a:gd name="connsiteY4760" fmla="*/ 1999176 h 6175810"/>
              <a:gd name="connsiteX4761" fmla="*/ 9089320 w 10930204"/>
              <a:gd name="connsiteY4761" fmla="*/ 2058702 h 6175810"/>
              <a:gd name="connsiteX4762" fmla="*/ 9105927 w 10930204"/>
              <a:gd name="connsiteY4762" fmla="*/ 2065779 h 6175810"/>
              <a:gd name="connsiteX4763" fmla="*/ 9105927 w 10930204"/>
              <a:gd name="connsiteY4763" fmla="*/ 2086066 h 6175810"/>
              <a:gd name="connsiteX4764" fmla="*/ 9084728 w 10930204"/>
              <a:gd name="connsiteY4764" fmla="*/ 2095103 h 6175810"/>
              <a:gd name="connsiteX4765" fmla="*/ 9070596 w 10930204"/>
              <a:gd name="connsiteY4765" fmla="*/ 2091434 h 6175810"/>
              <a:gd name="connsiteX4766" fmla="*/ 9067415 w 10930204"/>
              <a:gd name="connsiteY4766" fmla="*/ 2159339 h 6175810"/>
              <a:gd name="connsiteX4767" fmla="*/ 9083455 w 10930204"/>
              <a:gd name="connsiteY4767" fmla="*/ 2167597 h 6175810"/>
              <a:gd name="connsiteX4768" fmla="*/ 9105714 w 10930204"/>
              <a:gd name="connsiteY4768" fmla="*/ 2191971 h 6175810"/>
              <a:gd name="connsiteX4769" fmla="*/ 9137229 w 10930204"/>
              <a:gd name="connsiteY4769" fmla="*/ 2290847 h 6175810"/>
              <a:gd name="connsiteX4770" fmla="*/ 9151996 w 10930204"/>
              <a:gd name="connsiteY4770" fmla="*/ 2298897 h 6175810"/>
              <a:gd name="connsiteX4771" fmla="*/ 9132706 w 10930204"/>
              <a:gd name="connsiteY4771" fmla="*/ 2225661 h 6175810"/>
              <a:gd name="connsiteX4772" fmla="*/ 9134402 w 10930204"/>
              <a:gd name="connsiteY4772" fmla="*/ 2210910 h 6175810"/>
              <a:gd name="connsiteX4773" fmla="*/ 9138289 w 10930204"/>
              <a:gd name="connsiteY4773" fmla="*/ 2148466 h 6175810"/>
              <a:gd name="connsiteX4774" fmla="*/ 9151008 w 10930204"/>
              <a:gd name="connsiteY4774" fmla="*/ 2091997 h 6175810"/>
              <a:gd name="connsiteX4775" fmla="*/ 9165141 w 10930204"/>
              <a:gd name="connsiteY4775" fmla="*/ 2094749 h 6175810"/>
              <a:gd name="connsiteX4776" fmla="*/ 9187116 w 10930204"/>
              <a:gd name="connsiteY4776" fmla="*/ 2157078 h 6175810"/>
              <a:gd name="connsiteX4777" fmla="*/ 9186762 w 10930204"/>
              <a:gd name="connsiteY4777" fmla="*/ 2217540 h 6175810"/>
              <a:gd name="connsiteX4778" fmla="*/ 9209657 w 10930204"/>
              <a:gd name="connsiteY4778" fmla="*/ 2281104 h 6175810"/>
              <a:gd name="connsiteX4779" fmla="*/ 9222588 w 10930204"/>
              <a:gd name="connsiteY4779" fmla="*/ 2336115 h 6175810"/>
              <a:gd name="connsiteX4780" fmla="*/ 9228523 w 10930204"/>
              <a:gd name="connsiteY4780" fmla="*/ 2343531 h 6175810"/>
              <a:gd name="connsiteX4781" fmla="*/ 9273464 w 10930204"/>
              <a:gd name="connsiteY4781" fmla="*/ 2488182 h 6175810"/>
              <a:gd name="connsiteX4782" fmla="*/ 9290211 w 10930204"/>
              <a:gd name="connsiteY4782" fmla="*/ 2495245 h 6175810"/>
              <a:gd name="connsiteX4783" fmla="*/ 9290211 w 10930204"/>
              <a:gd name="connsiteY4783" fmla="*/ 2434217 h 6175810"/>
              <a:gd name="connsiteX4784" fmla="*/ 9296783 w 10930204"/>
              <a:gd name="connsiteY4784" fmla="*/ 2416699 h 6175810"/>
              <a:gd name="connsiteX4785" fmla="*/ 9310915 w 10930204"/>
              <a:gd name="connsiteY4785" fmla="*/ 2424609 h 6175810"/>
              <a:gd name="connsiteX4786" fmla="*/ 9314588 w 10930204"/>
              <a:gd name="connsiteY4786" fmla="*/ 2461058 h 6175810"/>
              <a:gd name="connsiteX4787" fmla="*/ 9320665 w 10930204"/>
              <a:gd name="connsiteY4787" fmla="*/ 2474620 h 6175810"/>
              <a:gd name="connsiteX4788" fmla="*/ 9330487 w 10930204"/>
              <a:gd name="connsiteY4788" fmla="*/ 2521588 h 6175810"/>
              <a:gd name="connsiteX4789" fmla="*/ 9315507 w 10930204"/>
              <a:gd name="connsiteY4789" fmla="*/ 2551536 h 6175810"/>
              <a:gd name="connsiteX4790" fmla="*/ 9330417 w 10930204"/>
              <a:gd name="connsiteY4790" fmla="*/ 2575967 h 6175810"/>
              <a:gd name="connsiteX4791" fmla="*/ 9330417 w 10930204"/>
              <a:gd name="connsiteY4791" fmla="*/ 2585996 h 6175810"/>
              <a:gd name="connsiteX4792" fmla="*/ 9350838 w 10930204"/>
              <a:gd name="connsiteY4792" fmla="*/ 2658958 h 6175810"/>
              <a:gd name="connsiteX4793" fmla="*/ 9382706 w 10930204"/>
              <a:gd name="connsiteY4793" fmla="*/ 2680482 h 6175810"/>
              <a:gd name="connsiteX4794" fmla="*/ 9412313 w 10930204"/>
              <a:gd name="connsiteY4794" fmla="*/ 2749698 h 6175810"/>
              <a:gd name="connsiteX4795" fmla="*/ 9425739 w 10930204"/>
              <a:gd name="connsiteY4795" fmla="*/ 2785012 h 6175810"/>
              <a:gd name="connsiteX4796" fmla="*/ 9453085 w 10930204"/>
              <a:gd name="connsiteY4796" fmla="*/ 2855128 h 6175810"/>
              <a:gd name="connsiteX4797" fmla="*/ 9467782 w 10930204"/>
              <a:gd name="connsiteY4797" fmla="*/ 2890448 h 6175810"/>
              <a:gd name="connsiteX4798" fmla="*/ 9471032 w 10930204"/>
              <a:gd name="connsiteY4798" fmla="*/ 2932815 h 6175810"/>
              <a:gd name="connsiteX4799" fmla="*/ 9490606 w 10930204"/>
              <a:gd name="connsiteY4799" fmla="*/ 2975192 h 6175810"/>
              <a:gd name="connsiteX4800" fmla="*/ 9493645 w 10930204"/>
              <a:gd name="connsiteY4800" fmla="*/ 3055284 h 6175810"/>
              <a:gd name="connsiteX4801" fmla="*/ 9513995 w 10930204"/>
              <a:gd name="connsiteY4801" fmla="*/ 3097653 h 6175810"/>
              <a:gd name="connsiteX4802" fmla="*/ 9534346 w 10930204"/>
              <a:gd name="connsiteY4802" fmla="*/ 3149913 h 6175810"/>
              <a:gd name="connsiteX4803" fmla="*/ 9546712 w 10930204"/>
              <a:gd name="connsiteY4803" fmla="*/ 3188685 h 6175810"/>
              <a:gd name="connsiteX4804" fmla="*/ 9556392 w 10930204"/>
              <a:gd name="connsiteY4804" fmla="*/ 3226398 h 6175810"/>
              <a:gd name="connsiteX4805" fmla="*/ 9576672 w 10930204"/>
              <a:gd name="connsiteY4805" fmla="*/ 3309803 h 6175810"/>
              <a:gd name="connsiteX4806" fmla="*/ 9581194 w 10930204"/>
              <a:gd name="connsiteY4806" fmla="*/ 3347304 h 6175810"/>
              <a:gd name="connsiteX4807" fmla="*/ 9608399 w 10930204"/>
              <a:gd name="connsiteY4807" fmla="*/ 3419127 h 6175810"/>
              <a:gd name="connsiteX4808" fmla="*/ 9610801 w 10930204"/>
              <a:gd name="connsiteY4808" fmla="*/ 3473506 h 6175810"/>
              <a:gd name="connsiteX4809" fmla="*/ 9603099 w 10930204"/>
              <a:gd name="connsiteY4809" fmla="*/ 3495541 h 6175810"/>
              <a:gd name="connsiteX4810" fmla="*/ 9637440 w 10930204"/>
              <a:gd name="connsiteY4810" fmla="*/ 3603382 h 6175810"/>
              <a:gd name="connsiteX4811" fmla="*/ 9638076 w 10930204"/>
              <a:gd name="connsiteY4811" fmla="*/ 3664399 h 6175810"/>
              <a:gd name="connsiteX4812" fmla="*/ 9659274 w 10930204"/>
              <a:gd name="connsiteY4812" fmla="*/ 3717155 h 6175810"/>
              <a:gd name="connsiteX4813" fmla="*/ 9698915 w 10930204"/>
              <a:gd name="connsiteY4813" fmla="*/ 3743214 h 6175810"/>
              <a:gd name="connsiteX4814" fmla="*/ 9679766 w 10930204"/>
              <a:gd name="connsiteY4814" fmla="*/ 3814755 h 6175810"/>
              <a:gd name="connsiteX4815" fmla="*/ 9697432 w 10930204"/>
              <a:gd name="connsiteY4815" fmla="*/ 3918287 h 6175810"/>
              <a:gd name="connsiteX4816" fmla="*/ 9690931 w 10930204"/>
              <a:gd name="connsiteY4816" fmla="*/ 3925350 h 6175810"/>
              <a:gd name="connsiteX4817" fmla="*/ 9678989 w 10930204"/>
              <a:gd name="connsiteY4817" fmla="*/ 3914333 h 6175810"/>
              <a:gd name="connsiteX4818" fmla="*/ 9668955 w 10930204"/>
              <a:gd name="connsiteY4818" fmla="*/ 3888556 h 6175810"/>
              <a:gd name="connsiteX4819" fmla="*/ 9655247 w 10930204"/>
              <a:gd name="connsiteY4819" fmla="*/ 3900137 h 6175810"/>
              <a:gd name="connsiteX4820" fmla="*/ 9641115 w 10930204"/>
              <a:gd name="connsiteY4820" fmla="*/ 3900137 h 6175810"/>
              <a:gd name="connsiteX4821" fmla="*/ 9637440 w 10930204"/>
              <a:gd name="connsiteY4821" fmla="*/ 3871182 h 6175810"/>
              <a:gd name="connsiteX4822" fmla="*/ 9633342 w 10930204"/>
              <a:gd name="connsiteY4822" fmla="*/ 3852891 h 6175810"/>
              <a:gd name="connsiteX4823" fmla="*/ 9616242 w 10930204"/>
              <a:gd name="connsiteY4823" fmla="*/ 3846465 h 6175810"/>
              <a:gd name="connsiteX4824" fmla="*/ 9599919 w 10930204"/>
              <a:gd name="connsiteY4824" fmla="*/ 3853526 h 6175810"/>
              <a:gd name="connsiteX4825" fmla="*/ 9597093 w 10930204"/>
              <a:gd name="connsiteY4825" fmla="*/ 3973585 h 6175810"/>
              <a:gd name="connsiteX4826" fmla="*/ 9617796 w 10930204"/>
              <a:gd name="connsiteY4826" fmla="*/ 3989334 h 6175810"/>
              <a:gd name="connsiteX4827" fmla="*/ 9657296 w 10930204"/>
              <a:gd name="connsiteY4827" fmla="*/ 4027470 h 6175810"/>
              <a:gd name="connsiteX4828" fmla="*/ 9693898 w 10930204"/>
              <a:gd name="connsiteY4828" fmla="*/ 4068926 h 6175810"/>
              <a:gd name="connsiteX4829" fmla="*/ 9719478 w 10930204"/>
              <a:gd name="connsiteY4829" fmla="*/ 4101271 h 6175810"/>
              <a:gd name="connsiteX4830" fmla="*/ 9748167 w 10930204"/>
              <a:gd name="connsiteY4830" fmla="*/ 4170269 h 6175810"/>
              <a:gd name="connsiteX4831" fmla="*/ 9759331 w 10930204"/>
              <a:gd name="connsiteY4831" fmla="*/ 4236231 h 6175810"/>
              <a:gd name="connsiteX4832" fmla="*/ 9783567 w 10930204"/>
              <a:gd name="connsiteY4832" fmla="*/ 4286443 h 6175810"/>
              <a:gd name="connsiteX4833" fmla="*/ 9821795 w 10930204"/>
              <a:gd name="connsiteY4833" fmla="*/ 4336515 h 6175810"/>
              <a:gd name="connsiteX4834" fmla="*/ 9828438 w 10930204"/>
              <a:gd name="connsiteY4834" fmla="*/ 4374227 h 6175810"/>
              <a:gd name="connsiteX4835" fmla="*/ 9862214 w 10930204"/>
              <a:gd name="connsiteY4835" fmla="*/ 4410669 h 6175810"/>
              <a:gd name="connsiteX4836" fmla="*/ 9861012 w 10930204"/>
              <a:gd name="connsiteY4836" fmla="*/ 4429665 h 6175810"/>
              <a:gd name="connsiteX4837" fmla="*/ 9802859 w 10930204"/>
              <a:gd name="connsiteY4837" fmla="*/ 4426064 h 6175810"/>
              <a:gd name="connsiteX4838" fmla="*/ 9776572 w 10930204"/>
              <a:gd name="connsiteY4838" fmla="*/ 4364976 h 6175810"/>
              <a:gd name="connsiteX4839" fmla="*/ 9757140 w 10930204"/>
              <a:gd name="connsiteY4839" fmla="*/ 4370414 h 6175810"/>
              <a:gd name="connsiteX4840" fmla="*/ 9739899 w 10930204"/>
              <a:gd name="connsiteY4840" fmla="*/ 4377476 h 6175810"/>
              <a:gd name="connsiteX4841" fmla="*/ 9726262 w 10930204"/>
              <a:gd name="connsiteY4841" fmla="*/ 4332772 h 6175810"/>
              <a:gd name="connsiteX4842" fmla="*/ 9718648 w 10930204"/>
              <a:gd name="connsiteY4842" fmla="*/ 4315310 h 6175810"/>
              <a:gd name="connsiteX4843" fmla="*/ 9719151 w 10930204"/>
              <a:gd name="connsiteY4843" fmla="*/ 4297204 h 6175810"/>
              <a:gd name="connsiteX4844" fmla="*/ 9712695 w 10930204"/>
              <a:gd name="connsiteY4844" fmla="*/ 4297461 h 6175810"/>
              <a:gd name="connsiteX4845" fmla="*/ 9703863 w 10930204"/>
              <a:gd name="connsiteY4845" fmla="*/ 4285667 h 6175810"/>
              <a:gd name="connsiteX4846" fmla="*/ 9721599 w 10930204"/>
              <a:gd name="connsiteY4846" fmla="*/ 4288491 h 6175810"/>
              <a:gd name="connsiteX4847" fmla="*/ 9721599 w 10930204"/>
              <a:gd name="connsiteY4847" fmla="*/ 4294653 h 6175810"/>
              <a:gd name="connsiteX4848" fmla="*/ 9737170 w 10930204"/>
              <a:gd name="connsiteY4848" fmla="*/ 4288359 h 6175810"/>
              <a:gd name="connsiteX4849" fmla="*/ 9739192 w 10930204"/>
              <a:gd name="connsiteY4849" fmla="*/ 4269706 h 6175810"/>
              <a:gd name="connsiteX4850" fmla="*/ 9721528 w 10930204"/>
              <a:gd name="connsiteY4850" fmla="*/ 4253939 h 6175810"/>
              <a:gd name="connsiteX4851" fmla="*/ 9717995 w 10930204"/>
              <a:gd name="connsiteY4851" fmla="*/ 4254522 h 6175810"/>
              <a:gd name="connsiteX4852" fmla="*/ 9697785 w 10930204"/>
              <a:gd name="connsiteY4852" fmla="*/ 4254522 h 6175810"/>
              <a:gd name="connsiteX4853" fmla="*/ 9678490 w 10930204"/>
              <a:gd name="connsiteY4853" fmla="*/ 4242041 h 6175810"/>
              <a:gd name="connsiteX4854" fmla="*/ 9678142 w 10930204"/>
              <a:gd name="connsiteY4854" fmla="*/ 4237997 h 6175810"/>
              <a:gd name="connsiteX4855" fmla="*/ 9678142 w 10930204"/>
              <a:gd name="connsiteY4855" fmla="*/ 4197671 h 6175810"/>
              <a:gd name="connsiteX4856" fmla="*/ 9652562 w 10930204"/>
              <a:gd name="connsiteY4856" fmla="*/ 4157698 h 6175810"/>
              <a:gd name="connsiteX4857" fmla="*/ 9645495 w 10930204"/>
              <a:gd name="connsiteY4857" fmla="*/ 4153744 h 6175810"/>
              <a:gd name="connsiteX4858" fmla="*/ 9637440 w 10930204"/>
              <a:gd name="connsiteY4858" fmla="*/ 4170410 h 6175810"/>
              <a:gd name="connsiteX4859" fmla="*/ 9642669 w 10930204"/>
              <a:gd name="connsiteY4859" fmla="*/ 4187995 h 6175810"/>
              <a:gd name="connsiteX4860" fmla="*/ 9643730 w 10930204"/>
              <a:gd name="connsiteY4860" fmla="*/ 4256994 h 6175810"/>
              <a:gd name="connsiteX4861" fmla="*/ 9643730 w 10930204"/>
              <a:gd name="connsiteY4861" fmla="*/ 4271966 h 6175810"/>
              <a:gd name="connsiteX4862" fmla="*/ 9657862 w 10930204"/>
              <a:gd name="connsiteY4862" fmla="*/ 4296401 h 6175810"/>
              <a:gd name="connsiteX4863" fmla="*/ 9657437 w 10930204"/>
              <a:gd name="connsiteY4863" fmla="*/ 4427618 h 6175810"/>
              <a:gd name="connsiteX4864" fmla="*/ 9636945 w 10930204"/>
              <a:gd name="connsiteY4864" fmla="*/ 4499935 h 6175810"/>
              <a:gd name="connsiteX4865" fmla="*/ 9620340 w 10930204"/>
              <a:gd name="connsiteY4865" fmla="*/ 4506998 h 6175810"/>
              <a:gd name="connsiteX4866" fmla="*/ 9617019 w 10930204"/>
              <a:gd name="connsiteY4866" fmla="*/ 4627056 h 6175810"/>
              <a:gd name="connsiteX4867" fmla="*/ 9626841 w 10930204"/>
              <a:gd name="connsiteY4867" fmla="*/ 4643087 h 6175810"/>
              <a:gd name="connsiteX4868" fmla="*/ 9614617 w 10930204"/>
              <a:gd name="connsiteY4868" fmla="*/ 4663074 h 6175810"/>
              <a:gd name="connsiteX4869" fmla="*/ 9601545 w 10930204"/>
              <a:gd name="connsiteY4869" fmla="*/ 4678681 h 6175810"/>
              <a:gd name="connsiteX4870" fmla="*/ 9608611 w 10930204"/>
              <a:gd name="connsiteY4870" fmla="*/ 4685743 h 6175810"/>
              <a:gd name="connsiteX4871" fmla="*/ 9636875 w 10930204"/>
              <a:gd name="connsiteY4871" fmla="*/ 4765406 h 6175810"/>
              <a:gd name="connsiteX4872" fmla="*/ 9617503 w 10930204"/>
              <a:gd name="connsiteY4872" fmla="*/ 4755018 h 6175810"/>
              <a:gd name="connsiteX4873" fmla="*/ 9616879 w 10930204"/>
              <a:gd name="connsiteY4873" fmla="*/ 4749445 h 6175810"/>
              <a:gd name="connsiteX4874" fmla="*/ 9582608 w 10930204"/>
              <a:gd name="connsiteY4874" fmla="*/ 4704530 h 6175810"/>
              <a:gd name="connsiteX4875" fmla="*/ 9563529 w 10930204"/>
              <a:gd name="connsiteY4875" fmla="*/ 4706153 h 6175810"/>
              <a:gd name="connsiteX4876" fmla="*/ 9560984 w 10930204"/>
              <a:gd name="connsiteY4876" fmla="*/ 4720278 h 6175810"/>
              <a:gd name="connsiteX4877" fmla="*/ 9575541 w 10930204"/>
              <a:gd name="connsiteY4877" fmla="*/ 4754883 h 6175810"/>
              <a:gd name="connsiteX4878" fmla="*/ 9589673 w 10930204"/>
              <a:gd name="connsiteY4878" fmla="*/ 4789558 h 6175810"/>
              <a:gd name="connsiteX4879" fmla="*/ 9588471 w 10930204"/>
              <a:gd name="connsiteY4879" fmla="*/ 4804178 h 6175810"/>
              <a:gd name="connsiteX4880" fmla="*/ 9578155 w 10930204"/>
              <a:gd name="connsiteY4880" fmla="*/ 4837865 h 6175810"/>
              <a:gd name="connsiteX4881" fmla="*/ 9579709 w 10930204"/>
              <a:gd name="connsiteY4881" fmla="*/ 4895422 h 6175810"/>
              <a:gd name="connsiteX4882" fmla="*/ 9586776 w 10930204"/>
              <a:gd name="connsiteY4882" fmla="*/ 4908982 h 6175810"/>
              <a:gd name="connsiteX4883" fmla="*/ 9591440 w 10930204"/>
              <a:gd name="connsiteY4883" fmla="*/ 4923106 h 6175810"/>
              <a:gd name="connsiteX4884" fmla="*/ 9553283 w 10930204"/>
              <a:gd name="connsiteY4884" fmla="*/ 4929039 h 6175810"/>
              <a:gd name="connsiteX4885" fmla="*/ 9534275 w 10930204"/>
              <a:gd name="connsiteY4885" fmla="*/ 4911524 h 6175810"/>
              <a:gd name="connsiteX4886" fmla="*/ 9488981 w 10930204"/>
              <a:gd name="connsiteY4886" fmla="*/ 4868303 h 6175810"/>
              <a:gd name="connsiteX4887" fmla="*/ 9454074 w 10930204"/>
              <a:gd name="connsiteY4887" fmla="*/ 4815548 h 6175810"/>
              <a:gd name="connsiteX4888" fmla="*/ 9449481 w 10930204"/>
              <a:gd name="connsiteY4888" fmla="*/ 4751987 h 6175810"/>
              <a:gd name="connsiteX4889" fmla="*/ 9442415 w 10930204"/>
              <a:gd name="connsiteY4889" fmla="*/ 4745703 h 6175810"/>
              <a:gd name="connsiteX4890" fmla="*/ 9435349 w 10930204"/>
              <a:gd name="connsiteY4890" fmla="*/ 4752341 h 6175810"/>
              <a:gd name="connsiteX4891" fmla="*/ 9432593 w 10930204"/>
              <a:gd name="connsiteY4891" fmla="*/ 4913431 h 6175810"/>
              <a:gd name="connsiteX4892" fmla="*/ 9462837 w 10930204"/>
              <a:gd name="connsiteY4892" fmla="*/ 4929250 h 6175810"/>
              <a:gd name="connsiteX4893" fmla="*/ 9473012 w 10930204"/>
              <a:gd name="connsiteY4893" fmla="*/ 4929250 h 6175810"/>
              <a:gd name="connsiteX4894" fmla="*/ 9465945 w 10930204"/>
              <a:gd name="connsiteY4894" fmla="*/ 4966610 h 6175810"/>
              <a:gd name="connsiteX4895" fmla="*/ 9431463 w 10930204"/>
              <a:gd name="connsiteY4895" fmla="*/ 5053546 h 6175810"/>
              <a:gd name="connsiteX4896" fmla="*/ 9431463 w 10930204"/>
              <a:gd name="connsiteY4896" fmla="*/ 5103688 h 6175810"/>
              <a:gd name="connsiteX4897" fmla="*/ 9424820 w 10930204"/>
              <a:gd name="connsiteY4897" fmla="*/ 5110751 h 6175810"/>
              <a:gd name="connsiteX4898" fmla="*/ 9412313 w 10930204"/>
              <a:gd name="connsiteY4898" fmla="*/ 5101358 h 6175810"/>
              <a:gd name="connsiteX4899" fmla="*/ 9396697 w 10930204"/>
              <a:gd name="connsiteY4899" fmla="*/ 5027062 h 6175810"/>
              <a:gd name="connsiteX4900" fmla="*/ 9399523 w 10930204"/>
              <a:gd name="connsiteY4900" fmla="*/ 5012444 h 6175810"/>
              <a:gd name="connsiteX4901" fmla="*/ 9382212 w 10930204"/>
              <a:gd name="connsiteY4901" fmla="*/ 4970565 h 6175810"/>
              <a:gd name="connsiteX4902" fmla="*/ 9350344 w 10930204"/>
              <a:gd name="connsiteY4902" fmla="*/ 4950084 h 6175810"/>
              <a:gd name="connsiteX4903" fmla="*/ 9350344 w 10930204"/>
              <a:gd name="connsiteY4903" fmla="*/ 4960041 h 6175810"/>
              <a:gd name="connsiteX4904" fmla="*/ 9304413 w 10930204"/>
              <a:gd name="connsiteY4904" fmla="*/ 4969858 h 6175810"/>
              <a:gd name="connsiteX4905" fmla="*/ 9287667 w 10930204"/>
              <a:gd name="connsiteY4905" fmla="*/ 4940197 h 6175810"/>
              <a:gd name="connsiteX4906" fmla="*/ 9266469 w 10930204"/>
              <a:gd name="connsiteY4906" fmla="*/ 4897823 h 6175810"/>
              <a:gd name="connsiteX4907" fmla="*/ 9246612 w 10930204"/>
              <a:gd name="connsiteY4907" fmla="*/ 4901142 h 6175810"/>
              <a:gd name="connsiteX4908" fmla="*/ 9231561 w 10930204"/>
              <a:gd name="connsiteY4908" fmla="*/ 4903261 h 6175810"/>
              <a:gd name="connsiteX4909" fmla="*/ 9210363 w 10930204"/>
              <a:gd name="connsiteY4909" fmla="*/ 4895493 h 6175810"/>
              <a:gd name="connsiteX4910" fmla="*/ 9204215 w 10930204"/>
              <a:gd name="connsiteY4910" fmla="*/ 4938926 h 6175810"/>
              <a:gd name="connsiteX4911" fmla="*/ 9228170 w 10930204"/>
              <a:gd name="connsiteY4911" fmla="*/ 4990409 h 6175810"/>
              <a:gd name="connsiteX4912" fmla="*/ 9228170 w 10930204"/>
              <a:gd name="connsiteY4912" fmla="*/ 5030806 h 6175810"/>
              <a:gd name="connsiteX4913" fmla="*/ 9214037 w 10930204"/>
              <a:gd name="connsiteY4913" fmla="*/ 5055383 h 6175810"/>
              <a:gd name="connsiteX4914" fmla="*/ 9207325 w 10930204"/>
              <a:gd name="connsiteY4914" fmla="*/ 5093165 h 6175810"/>
              <a:gd name="connsiteX4915" fmla="*/ 9190719 w 10930204"/>
              <a:gd name="connsiteY4915" fmla="*/ 5086103 h 6175810"/>
              <a:gd name="connsiteX4916" fmla="*/ 9186268 w 10930204"/>
              <a:gd name="connsiteY4916" fmla="*/ 5047261 h 6175810"/>
              <a:gd name="connsiteX4917" fmla="*/ 9168814 w 10930204"/>
              <a:gd name="connsiteY4917" fmla="*/ 5039704 h 6175810"/>
              <a:gd name="connsiteX4918" fmla="*/ 9110801 w 10930204"/>
              <a:gd name="connsiteY4918" fmla="*/ 5072120 h 6175810"/>
              <a:gd name="connsiteX4919" fmla="*/ 9086353 w 10930204"/>
              <a:gd name="connsiteY4919" fmla="*/ 5063716 h 6175810"/>
              <a:gd name="connsiteX4920" fmla="*/ 9077096 w 10930204"/>
              <a:gd name="connsiteY4920" fmla="*/ 5036456 h 6175810"/>
              <a:gd name="connsiteX4921" fmla="*/ 9065098 w 10930204"/>
              <a:gd name="connsiteY4921" fmla="*/ 5013574 h 6175810"/>
              <a:gd name="connsiteX4922" fmla="*/ 9046288 w 10930204"/>
              <a:gd name="connsiteY4922" fmla="*/ 5013574 h 6175810"/>
              <a:gd name="connsiteX4923" fmla="*/ 9044095 w 10930204"/>
              <a:gd name="connsiteY4923" fmla="*/ 5008920 h 6175810"/>
              <a:gd name="connsiteX4924" fmla="*/ 9043532 w 10930204"/>
              <a:gd name="connsiteY4924" fmla="*/ 5011526 h 6175810"/>
              <a:gd name="connsiteX4925" fmla="*/ 9043532 w 10930204"/>
              <a:gd name="connsiteY4925" fmla="*/ 5021343 h 6175810"/>
              <a:gd name="connsiteX4926" fmla="*/ 9038021 w 10930204"/>
              <a:gd name="connsiteY4926" fmla="*/ 5077840 h 6175810"/>
              <a:gd name="connsiteX4927" fmla="*/ 9043603 w 10930204"/>
              <a:gd name="connsiteY4927" fmla="*/ 5095355 h 6175810"/>
              <a:gd name="connsiteX4928" fmla="*/ 9042190 w 10930204"/>
              <a:gd name="connsiteY4928" fmla="*/ 5104748 h 6175810"/>
              <a:gd name="connsiteX4929" fmla="*/ 9028058 w 10930204"/>
              <a:gd name="connsiteY4929" fmla="*/ 5108138 h 6175810"/>
              <a:gd name="connsiteX4930" fmla="*/ 9002265 w 10930204"/>
              <a:gd name="connsiteY4930" fmla="*/ 5068024 h 6175810"/>
              <a:gd name="connsiteX4931" fmla="*/ 8988170 w 10930204"/>
              <a:gd name="connsiteY4931" fmla="*/ 5051554 h 6175810"/>
              <a:gd name="connsiteX4932" fmla="*/ 8982411 w 10930204"/>
              <a:gd name="connsiteY4932" fmla="*/ 5052204 h 6175810"/>
              <a:gd name="connsiteX4933" fmla="*/ 8968278 w 10930204"/>
              <a:gd name="connsiteY4933" fmla="*/ 5097332 h 6175810"/>
              <a:gd name="connsiteX4934" fmla="*/ 8962978 w 10930204"/>
              <a:gd name="connsiteY4934" fmla="*/ 5104395 h 6175810"/>
              <a:gd name="connsiteX4935" fmla="*/ 8963685 w 10930204"/>
              <a:gd name="connsiteY4935" fmla="*/ 5169932 h 6175810"/>
              <a:gd name="connsiteX4936" fmla="*/ 8961635 w 10930204"/>
              <a:gd name="connsiteY4936" fmla="*/ 5240555 h 6175810"/>
              <a:gd name="connsiteX4937" fmla="*/ 8946569 w 10930204"/>
              <a:gd name="connsiteY4937" fmla="*/ 5257503 h 6175810"/>
              <a:gd name="connsiteX4938" fmla="*/ 8941851 w 10930204"/>
              <a:gd name="connsiteY4938" fmla="*/ 5257081 h 6175810"/>
              <a:gd name="connsiteX4939" fmla="*/ 8921499 w 10930204"/>
              <a:gd name="connsiteY4939" fmla="*/ 5257081 h 6175810"/>
              <a:gd name="connsiteX4940" fmla="*/ 8904682 w 10930204"/>
              <a:gd name="connsiteY4940" fmla="*/ 5222969 h 6175810"/>
              <a:gd name="connsiteX4941" fmla="*/ 8909275 w 10930204"/>
              <a:gd name="connsiteY4941" fmla="*/ 5193662 h 6175810"/>
              <a:gd name="connsiteX4942" fmla="*/ 8872602 w 10930204"/>
              <a:gd name="connsiteY4942" fmla="*/ 5158350 h 6175810"/>
              <a:gd name="connsiteX4943" fmla="*/ 8860237 w 10930204"/>
              <a:gd name="connsiteY4943" fmla="*/ 5166330 h 6175810"/>
              <a:gd name="connsiteX4944" fmla="*/ 8859812 w 10930204"/>
              <a:gd name="connsiteY4944" fmla="*/ 5206939 h 6175810"/>
              <a:gd name="connsiteX4945" fmla="*/ 8832325 w 10930204"/>
              <a:gd name="connsiteY4945" fmla="*/ 5237518 h 6175810"/>
              <a:gd name="connsiteX4946" fmla="*/ 8810350 w 10930204"/>
              <a:gd name="connsiteY4946" fmla="*/ 5254397 h 6175810"/>
              <a:gd name="connsiteX4947" fmla="*/ 8782085 w 10930204"/>
              <a:gd name="connsiteY4947" fmla="*/ 5229255 h 6175810"/>
              <a:gd name="connsiteX4948" fmla="*/ 8708809 w 10930204"/>
              <a:gd name="connsiteY4948" fmla="*/ 5137446 h 6175810"/>
              <a:gd name="connsiteX4949" fmla="*/ 8702168 w 10930204"/>
              <a:gd name="connsiteY4949" fmla="*/ 5138646 h 6175810"/>
              <a:gd name="connsiteX4950" fmla="*/ 8696232 w 10930204"/>
              <a:gd name="connsiteY4950" fmla="*/ 5156302 h 6175810"/>
              <a:gd name="connsiteX4951" fmla="*/ 8716442 w 10930204"/>
              <a:gd name="connsiteY4951" fmla="*/ 5208915 h 6175810"/>
              <a:gd name="connsiteX4952" fmla="*/ 8736226 w 10930204"/>
              <a:gd name="connsiteY4952" fmla="*/ 5251290 h 6175810"/>
              <a:gd name="connsiteX4953" fmla="*/ 8716300 w 10930204"/>
              <a:gd name="connsiteY4953" fmla="*/ 5277420 h 6175810"/>
              <a:gd name="connsiteX4954" fmla="*/ 8683654 w 10930204"/>
              <a:gd name="connsiteY4954" fmla="*/ 5295570 h 6175810"/>
              <a:gd name="connsiteX4955" fmla="*/ 8654471 w 10930204"/>
              <a:gd name="connsiteY4955" fmla="*/ 5240061 h 6175810"/>
              <a:gd name="connsiteX4956" fmla="*/ 8634403 w 10930204"/>
              <a:gd name="connsiteY4956" fmla="*/ 5216049 h 6175810"/>
              <a:gd name="connsiteX4957" fmla="*/ 8596670 w 10930204"/>
              <a:gd name="connsiteY4957" fmla="*/ 5276643 h 6175810"/>
              <a:gd name="connsiteX4958" fmla="*/ 8573423 w 10930204"/>
              <a:gd name="connsiteY4958" fmla="*/ 5289920 h 6175810"/>
              <a:gd name="connsiteX4959" fmla="*/ 8588543 w 10930204"/>
              <a:gd name="connsiteY4959" fmla="*/ 5323819 h 6175810"/>
              <a:gd name="connsiteX4960" fmla="*/ 8602676 w 10930204"/>
              <a:gd name="connsiteY4960" fmla="*/ 5337943 h 6175810"/>
              <a:gd name="connsiteX4961" fmla="*/ 8613912 w 10930204"/>
              <a:gd name="connsiteY4961" fmla="*/ 5373890 h 6175810"/>
              <a:gd name="connsiteX4962" fmla="*/ 8597942 w 10930204"/>
              <a:gd name="connsiteY4962" fmla="*/ 5407789 h 6175810"/>
              <a:gd name="connsiteX4963" fmla="*/ 8612639 w 10930204"/>
              <a:gd name="connsiteY4963" fmla="*/ 5438016 h 6175810"/>
              <a:gd name="connsiteX4964" fmla="*/ 8601405 w 10930204"/>
              <a:gd name="connsiteY4964" fmla="*/ 5462946 h 6175810"/>
              <a:gd name="connsiteX4965" fmla="*/ 8598790 w 10930204"/>
              <a:gd name="connsiteY4965" fmla="*/ 5497691 h 6175810"/>
              <a:gd name="connsiteX4966" fmla="*/ 8627055 w 10930204"/>
              <a:gd name="connsiteY4966" fmla="*/ 5525941 h 6175810"/>
              <a:gd name="connsiteX4967" fmla="*/ 8634121 w 10930204"/>
              <a:gd name="connsiteY4967" fmla="*/ 5563654 h 6175810"/>
              <a:gd name="connsiteX4968" fmla="*/ 8613629 w 10930204"/>
              <a:gd name="connsiteY4968" fmla="*/ 5563654 h 6175810"/>
              <a:gd name="connsiteX4969" fmla="*/ 8613134 w 10930204"/>
              <a:gd name="connsiteY4969" fmla="*/ 5561181 h 6175810"/>
              <a:gd name="connsiteX4970" fmla="*/ 8611227 w 10930204"/>
              <a:gd name="connsiteY4970" fmla="*/ 5562876 h 6175810"/>
              <a:gd name="connsiteX4971" fmla="*/ 8613629 w 10930204"/>
              <a:gd name="connsiteY4971" fmla="*/ 5563654 h 6175810"/>
              <a:gd name="connsiteX4972" fmla="*/ 8627761 w 10930204"/>
              <a:gd name="connsiteY4972" fmla="*/ 5608358 h 6175810"/>
              <a:gd name="connsiteX4973" fmla="*/ 8626701 w 10930204"/>
              <a:gd name="connsiteY4973" fmla="*/ 5622976 h 6175810"/>
              <a:gd name="connsiteX4974" fmla="*/ 8622745 w 10930204"/>
              <a:gd name="connsiteY4974" fmla="*/ 5643457 h 6175810"/>
              <a:gd name="connsiteX4975" fmla="*/ 8672208 w 10930204"/>
              <a:gd name="connsiteY4975" fmla="*/ 5734489 h 6175810"/>
              <a:gd name="connsiteX4976" fmla="*/ 8649808 w 10930204"/>
              <a:gd name="connsiteY4976" fmla="*/ 5783219 h 6175810"/>
              <a:gd name="connsiteX4977" fmla="*/ 8635675 w 10930204"/>
              <a:gd name="connsiteY4977" fmla="*/ 5780535 h 6175810"/>
              <a:gd name="connsiteX4978" fmla="*/ 8594339 w 10930204"/>
              <a:gd name="connsiteY4978" fmla="*/ 5715703 h 6175810"/>
              <a:gd name="connsiteX4979" fmla="*/ 8592298 w 10930204"/>
              <a:gd name="connsiteY4979" fmla="*/ 5703707 h 6175810"/>
              <a:gd name="connsiteX4980" fmla="*/ 8593541 w 10930204"/>
              <a:gd name="connsiteY4980" fmla="*/ 5688445 h 6175810"/>
              <a:gd name="connsiteX4981" fmla="*/ 8582997 w 10930204"/>
              <a:gd name="connsiteY4981" fmla="*/ 5686864 h 6175810"/>
              <a:gd name="connsiteX4982" fmla="*/ 8579640 w 10930204"/>
              <a:gd name="connsiteY4982" fmla="*/ 5675238 h 6175810"/>
              <a:gd name="connsiteX4983" fmla="*/ 8585939 w 10930204"/>
              <a:gd name="connsiteY4983" fmla="*/ 5671336 h 6175810"/>
              <a:gd name="connsiteX4984" fmla="*/ 8594075 w 10930204"/>
              <a:gd name="connsiteY4984" fmla="*/ 5668753 h 6175810"/>
              <a:gd name="connsiteX4985" fmla="*/ 8593702 w 10930204"/>
              <a:gd name="connsiteY4985" fmla="*/ 5665986 h 6175810"/>
              <a:gd name="connsiteX4986" fmla="*/ 8593208 w 10930204"/>
              <a:gd name="connsiteY4986" fmla="*/ 5638373 h 6175810"/>
              <a:gd name="connsiteX4987" fmla="*/ 8574575 w 10930204"/>
              <a:gd name="connsiteY4987" fmla="*/ 5624753 h 6175810"/>
              <a:gd name="connsiteX4988" fmla="*/ 8573211 w 10930204"/>
              <a:gd name="connsiteY4988" fmla="*/ 5625024 h 6175810"/>
              <a:gd name="connsiteX4989" fmla="*/ 8572787 w 10930204"/>
              <a:gd name="connsiteY4989" fmla="*/ 5604897 h 6175810"/>
              <a:gd name="connsiteX4990" fmla="*/ 8532298 w 10930204"/>
              <a:gd name="connsiteY4990" fmla="*/ 5529754 h 6175810"/>
              <a:gd name="connsiteX4991" fmla="*/ 8506435 w 10930204"/>
              <a:gd name="connsiteY4991" fmla="*/ 5448679 h 6175810"/>
              <a:gd name="connsiteX4992" fmla="*/ 8470116 w 10930204"/>
              <a:gd name="connsiteY4992" fmla="*/ 5371772 h 6175810"/>
              <a:gd name="connsiteX4993" fmla="*/ 8443335 w 10930204"/>
              <a:gd name="connsiteY4993" fmla="*/ 5342251 h 6175810"/>
              <a:gd name="connsiteX4994" fmla="*/ 8429909 w 10930204"/>
              <a:gd name="connsiteY4994" fmla="*/ 5306940 h 6175810"/>
              <a:gd name="connsiteX4995" fmla="*/ 8400303 w 10930204"/>
              <a:gd name="connsiteY4995" fmla="*/ 5237589 h 6175810"/>
              <a:gd name="connsiteX4996" fmla="*/ 8357906 w 10930204"/>
              <a:gd name="connsiteY4996" fmla="*/ 5215625 h 6175810"/>
              <a:gd name="connsiteX4997" fmla="*/ 8327310 w 10930204"/>
              <a:gd name="connsiteY4997" fmla="*/ 5215978 h 6175810"/>
              <a:gd name="connsiteX4998" fmla="*/ 8306817 w 10930204"/>
              <a:gd name="connsiteY4998" fmla="*/ 5242250 h 6175810"/>
              <a:gd name="connsiteX4999" fmla="*/ 8347517 w 10930204"/>
              <a:gd name="connsiteY4999" fmla="*/ 5326997 h 6175810"/>
              <a:gd name="connsiteX5000" fmla="*/ 8369564 w 10930204"/>
              <a:gd name="connsiteY5000" fmla="*/ 5379822 h 6175810"/>
              <a:gd name="connsiteX5001" fmla="*/ 8397334 w 10930204"/>
              <a:gd name="connsiteY5001" fmla="*/ 5439428 h 6175810"/>
              <a:gd name="connsiteX5002" fmla="*/ 8408357 w 10930204"/>
              <a:gd name="connsiteY5002" fmla="*/ 5464993 h 6175810"/>
              <a:gd name="connsiteX5003" fmla="*/ 8440863 w 10930204"/>
              <a:gd name="connsiteY5003" fmla="*/ 5523257 h 6175810"/>
              <a:gd name="connsiteX5004" fmla="*/ 8444961 w 10930204"/>
              <a:gd name="connsiteY5004" fmla="*/ 5537382 h 6175810"/>
              <a:gd name="connsiteX5005" fmla="*/ 8427012 w 10930204"/>
              <a:gd name="connsiteY5005" fmla="*/ 5542466 h 6175810"/>
              <a:gd name="connsiteX5006" fmla="*/ 8410265 w 10930204"/>
              <a:gd name="connsiteY5006" fmla="*/ 5533850 h 6175810"/>
              <a:gd name="connsiteX5007" fmla="*/ 8389067 w 10930204"/>
              <a:gd name="connsiteY5007" fmla="*/ 5543031 h 6175810"/>
              <a:gd name="connsiteX5008" fmla="*/ 8389067 w 10930204"/>
              <a:gd name="connsiteY5008" fmla="*/ 5563441 h 6175810"/>
              <a:gd name="connsiteX5009" fmla="*/ 8328934 w 10930204"/>
              <a:gd name="connsiteY5009" fmla="*/ 5503765 h 6175810"/>
              <a:gd name="connsiteX5010" fmla="*/ 8279048 w 10930204"/>
              <a:gd name="connsiteY5010" fmla="*/ 5443736 h 6175810"/>
              <a:gd name="connsiteX5011" fmla="*/ 8272476 w 10930204"/>
              <a:gd name="connsiteY5011" fmla="*/ 5445077 h 6175810"/>
              <a:gd name="connsiteX5012" fmla="*/ 8266753 w 10930204"/>
              <a:gd name="connsiteY5012" fmla="*/ 5462309 h 6175810"/>
              <a:gd name="connsiteX5013" fmla="*/ 8306252 w 10930204"/>
              <a:gd name="connsiteY5013" fmla="*/ 5537099 h 6175810"/>
              <a:gd name="connsiteX5014" fmla="*/ 8297703 w 10930204"/>
              <a:gd name="connsiteY5014" fmla="*/ 5562665 h 6175810"/>
              <a:gd name="connsiteX5015" fmla="*/ 8283571 w 10930204"/>
              <a:gd name="connsiteY5015" fmla="*/ 5549811 h 6175810"/>
              <a:gd name="connsiteX5016" fmla="*/ 8268661 w 10930204"/>
              <a:gd name="connsiteY5016" fmla="*/ 5549811 h 6175810"/>
              <a:gd name="connsiteX5017" fmla="*/ 8245837 w 10930204"/>
              <a:gd name="connsiteY5017" fmla="*/ 5546068 h 6175810"/>
              <a:gd name="connsiteX5018" fmla="*/ 8244989 w 10930204"/>
              <a:gd name="connsiteY5018" fmla="*/ 5495855 h 6175810"/>
              <a:gd name="connsiteX5019" fmla="*/ 8223013 w 10930204"/>
              <a:gd name="connsiteY5019" fmla="*/ 5454400 h 6175810"/>
              <a:gd name="connsiteX5020" fmla="*/ 8204853 w 10930204"/>
              <a:gd name="connsiteY5020" fmla="*/ 5401857 h 6175810"/>
              <a:gd name="connsiteX5021" fmla="*/ 8183161 w 10930204"/>
              <a:gd name="connsiteY5021" fmla="*/ 5359978 h 6175810"/>
              <a:gd name="connsiteX5022" fmla="*/ 8163799 w 10930204"/>
              <a:gd name="connsiteY5022" fmla="*/ 5317957 h 6175810"/>
              <a:gd name="connsiteX5023" fmla="*/ 8153411 w 10930204"/>
              <a:gd name="connsiteY5023" fmla="*/ 5317957 h 6175810"/>
              <a:gd name="connsiteX5024" fmla="*/ 8154895 w 10930204"/>
              <a:gd name="connsiteY5024" fmla="*/ 5399950 h 6175810"/>
              <a:gd name="connsiteX5025" fmla="*/ 8163799 w 10930204"/>
              <a:gd name="connsiteY5025" fmla="*/ 5447196 h 6175810"/>
              <a:gd name="connsiteX5026" fmla="*/ 8143377 w 10930204"/>
              <a:gd name="connsiteY5026" fmla="*/ 5540136 h 6175810"/>
              <a:gd name="connsiteX5027" fmla="*/ 8143377 w 10930204"/>
              <a:gd name="connsiteY5027" fmla="*/ 5560405 h 6175810"/>
              <a:gd name="connsiteX5028" fmla="*/ 8116951 w 10930204"/>
              <a:gd name="connsiteY5028" fmla="*/ 5568385 h 6175810"/>
              <a:gd name="connsiteX5029" fmla="*/ 8103313 w 10930204"/>
              <a:gd name="connsiteY5029" fmla="*/ 5573541 h 6175810"/>
              <a:gd name="connsiteX5030" fmla="*/ 8073494 w 10930204"/>
              <a:gd name="connsiteY5030" fmla="*/ 5587100 h 6175810"/>
              <a:gd name="connsiteX5031" fmla="*/ 8044805 w 10930204"/>
              <a:gd name="connsiteY5031" fmla="*/ 5583710 h 6175810"/>
              <a:gd name="connsiteX5032" fmla="*/ 7984461 w 10930204"/>
              <a:gd name="connsiteY5032" fmla="*/ 5599106 h 6175810"/>
              <a:gd name="connsiteX5033" fmla="*/ 7929769 w 10930204"/>
              <a:gd name="connsiteY5033" fmla="*/ 5584275 h 6175810"/>
              <a:gd name="connsiteX5034" fmla="*/ 7859107 w 10930204"/>
              <a:gd name="connsiteY5034" fmla="*/ 5584275 h 6175810"/>
              <a:gd name="connsiteX5035" fmla="*/ 7798268 w 10930204"/>
              <a:gd name="connsiteY5035" fmla="*/ 5584275 h 6175810"/>
              <a:gd name="connsiteX5036" fmla="*/ 7773042 w 10930204"/>
              <a:gd name="connsiteY5036" fmla="*/ 5597129 h 6175810"/>
              <a:gd name="connsiteX5037" fmla="*/ 7755306 w 10930204"/>
              <a:gd name="connsiteY5037" fmla="*/ 5590066 h 6175810"/>
              <a:gd name="connsiteX5038" fmla="*/ 7734108 w 10930204"/>
              <a:gd name="connsiteY5038" fmla="*/ 5564077 h 6175810"/>
              <a:gd name="connsiteX5039" fmla="*/ 7705843 w 10930204"/>
              <a:gd name="connsiteY5039" fmla="*/ 5483920 h 6175810"/>
              <a:gd name="connsiteX5040" fmla="*/ 7693478 w 10930204"/>
              <a:gd name="connsiteY5040" fmla="*/ 5458637 h 6175810"/>
              <a:gd name="connsiteX5041" fmla="*/ 7662458 w 10930204"/>
              <a:gd name="connsiteY5041" fmla="*/ 5359342 h 6175810"/>
              <a:gd name="connsiteX5042" fmla="*/ 7653200 w 10930204"/>
              <a:gd name="connsiteY5042" fmla="*/ 5343311 h 6175810"/>
              <a:gd name="connsiteX5043" fmla="*/ 7630590 w 10930204"/>
              <a:gd name="connsiteY5043" fmla="*/ 5259552 h 6175810"/>
              <a:gd name="connsiteX5044" fmla="*/ 7591867 w 10930204"/>
              <a:gd name="connsiteY5044" fmla="*/ 5246276 h 6175810"/>
              <a:gd name="connsiteX5045" fmla="*/ 7570668 w 10930204"/>
              <a:gd name="connsiteY5045" fmla="*/ 5236105 h 6175810"/>
              <a:gd name="connsiteX5046" fmla="*/ 7548622 w 10930204"/>
              <a:gd name="connsiteY5046" fmla="*/ 5228126 h 6175810"/>
              <a:gd name="connsiteX5047" fmla="*/ 7547138 w 10930204"/>
              <a:gd name="connsiteY5047" fmla="*/ 5263931 h 6175810"/>
              <a:gd name="connsiteX5048" fmla="*/ 7570811 w 10930204"/>
              <a:gd name="connsiteY5048" fmla="*/ 5315557 h 6175810"/>
              <a:gd name="connsiteX5049" fmla="*/ 7593067 w 10930204"/>
              <a:gd name="connsiteY5049" fmla="*/ 5368382 h 6175810"/>
              <a:gd name="connsiteX5050" fmla="*/ 7611651 w 10930204"/>
              <a:gd name="connsiteY5050" fmla="*/ 5410756 h 6175810"/>
              <a:gd name="connsiteX5051" fmla="*/ 7684575 w 10930204"/>
              <a:gd name="connsiteY5051" fmla="*/ 5543526 h 6175810"/>
              <a:gd name="connsiteX5052" fmla="*/ 7693265 w 10930204"/>
              <a:gd name="connsiteY5052" fmla="*/ 5591054 h 6175810"/>
              <a:gd name="connsiteX5053" fmla="*/ 7688885 w 10930204"/>
              <a:gd name="connsiteY5053" fmla="*/ 5599389 h 6175810"/>
              <a:gd name="connsiteX5054" fmla="*/ 7674329 w 10930204"/>
              <a:gd name="connsiteY5054" fmla="*/ 5596492 h 6175810"/>
              <a:gd name="connsiteX5055" fmla="*/ 7660196 w 10930204"/>
              <a:gd name="connsiteY5055" fmla="*/ 5581803 h 6175810"/>
              <a:gd name="connsiteX5056" fmla="*/ 7632709 w 10930204"/>
              <a:gd name="connsiteY5056" fmla="*/ 5521915 h 6175810"/>
              <a:gd name="connsiteX5057" fmla="*/ 7609533 w 10930204"/>
              <a:gd name="connsiteY5057" fmla="*/ 5470220 h 6175810"/>
              <a:gd name="connsiteX5058" fmla="*/ 7570457 w 10930204"/>
              <a:gd name="connsiteY5058" fmla="*/ 5441405 h 6175810"/>
              <a:gd name="connsiteX5059" fmla="*/ 7570173 w 10930204"/>
              <a:gd name="connsiteY5059" fmla="*/ 5441261 h 6175810"/>
              <a:gd name="connsiteX5060" fmla="*/ 7570173 w 10930204"/>
              <a:gd name="connsiteY5060" fmla="*/ 5436744 h 6175810"/>
              <a:gd name="connsiteX5061" fmla="*/ 7566288 w 10930204"/>
              <a:gd name="connsiteY5061" fmla="*/ 5439287 h 6175810"/>
              <a:gd name="connsiteX5062" fmla="*/ 7570173 w 10930204"/>
              <a:gd name="connsiteY5062" fmla="*/ 5441261 h 6175810"/>
              <a:gd name="connsiteX5063" fmla="*/ 7570173 w 10930204"/>
              <a:gd name="connsiteY5063" fmla="*/ 5441405 h 6175810"/>
              <a:gd name="connsiteX5064" fmla="*/ 7590101 w 10930204"/>
              <a:gd name="connsiteY5064" fmla="*/ 5512452 h 6175810"/>
              <a:gd name="connsiteX5065" fmla="*/ 7570173 w 10930204"/>
              <a:gd name="connsiteY5065" fmla="*/ 5533639 h 6175810"/>
              <a:gd name="connsiteX5066" fmla="*/ 7591372 w 10930204"/>
              <a:gd name="connsiteY5066" fmla="*/ 5584487 h 6175810"/>
              <a:gd name="connsiteX5067" fmla="*/ 7610733 w 10930204"/>
              <a:gd name="connsiteY5067" fmla="*/ 5625660 h 6175810"/>
              <a:gd name="connsiteX5068" fmla="*/ 7579006 w 10930204"/>
              <a:gd name="connsiteY5068" fmla="*/ 5647270 h 6175810"/>
              <a:gd name="connsiteX5069" fmla="*/ 7581975 w 10930204"/>
              <a:gd name="connsiteY5069" fmla="*/ 5668881 h 6175810"/>
              <a:gd name="connsiteX5070" fmla="*/ 7589747 w 10930204"/>
              <a:gd name="connsiteY5070" fmla="*/ 5685760 h 6175810"/>
              <a:gd name="connsiteX5071" fmla="*/ 7584093 w 10930204"/>
              <a:gd name="connsiteY5071" fmla="*/ 5703486 h 6175810"/>
              <a:gd name="connsiteX5072" fmla="*/ 7569962 w 10930204"/>
              <a:gd name="connsiteY5072" fmla="*/ 5696988 h 6175810"/>
              <a:gd name="connsiteX5073" fmla="*/ 7548268 w 10930204"/>
              <a:gd name="connsiteY5073" fmla="*/ 5698614 h 6175810"/>
              <a:gd name="connsiteX5074" fmla="*/ 7534136 w 10930204"/>
              <a:gd name="connsiteY5074" fmla="*/ 5702215 h 6175810"/>
              <a:gd name="connsiteX5075" fmla="*/ 7483402 w 10930204"/>
              <a:gd name="connsiteY5075" fmla="*/ 5611183 h 6175810"/>
              <a:gd name="connsiteX5076" fmla="*/ 7426307 w 10930204"/>
              <a:gd name="connsiteY5076" fmla="*/ 5523116 h 6175810"/>
              <a:gd name="connsiteX5077" fmla="*/ 7418605 w 10930204"/>
              <a:gd name="connsiteY5077" fmla="*/ 5506237 h 6175810"/>
              <a:gd name="connsiteX5078" fmla="*/ 7355646 w 10930204"/>
              <a:gd name="connsiteY5078" fmla="*/ 5419371 h 6175810"/>
              <a:gd name="connsiteX5079" fmla="*/ 7309787 w 10930204"/>
              <a:gd name="connsiteY5079" fmla="*/ 5420572 h 6175810"/>
              <a:gd name="connsiteX5080" fmla="*/ 7291062 w 10930204"/>
              <a:gd name="connsiteY5080" fmla="*/ 5418312 h 6175810"/>
              <a:gd name="connsiteX5081" fmla="*/ 7296785 w 10930204"/>
              <a:gd name="connsiteY5081" fmla="*/ 5397126 h 6175810"/>
              <a:gd name="connsiteX5082" fmla="*/ 7286893 w 10930204"/>
              <a:gd name="connsiteY5082" fmla="*/ 5360402 h 6175810"/>
              <a:gd name="connsiteX5083" fmla="*/ 7226477 w 10930204"/>
              <a:gd name="connsiteY5083" fmla="*/ 5333706 h 6175810"/>
              <a:gd name="connsiteX5084" fmla="*/ 7139423 w 10930204"/>
              <a:gd name="connsiteY5084" fmla="*/ 5298041 h 6175810"/>
              <a:gd name="connsiteX5085" fmla="*/ 7119143 w 10930204"/>
              <a:gd name="connsiteY5085" fmla="*/ 5298041 h 6175810"/>
              <a:gd name="connsiteX5086" fmla="*/ 7118577 w 10930204"/>
              <a:gd name="connsiteY5086" fmla="*/ 5296065 h 6175810"/>
              <a:gd name="connsiteX5087" fmla="*/ 7117164 w 10930204"/>
              <a:gd name="connsiteY5087" fmla="*/ 5297477 h 6175810"/>
              <a:gd name="connsiteX5088" fmla="*/ 7119143 w 10930204"/>
              <a:gd name="connsiteY5088" fmla="*/ 5298041 h 6175810"/>
              <a:gd name="connsiteX5089" fmla="*/ 7148397 w 10930204"/>
              <a:gd name="connsiteY5089" fmla="*/ 5336531 h 6175810"/>
              <a:gd name="connsiteX5090" fmla="*/ 7157654 w 10930204"/>
              <a:gd name="connsiteY5090" fmla="*/ 5392182 h 6175810"/>
              <a:gd name="connsiteX5091" fmla="*/ 7150588 w 10930204"/>
              <a:gd name="connsiteY5091" fmla="*/ 5399244 h 6175810"/>
              <a:gd name="connsiteX5092" fmla="*/ 7143522 w 10930204"/>
              <a:gd name="connsiteY5092" fmla="*/ 5394229 h 6175810"/>
              <a:gd name="connsiteX5093" fmla="*/ 7097912 w 10930204"/>
              <a:gd name="connsiteY5093" fmla="*/ 5357355 h 6175810"/>
              <a:gd name="connsiteX5094" fmla="*/ 7075196 w 10930204"/>
              <a:gd name="connsiteY5094" fmla="*/ 5355535 h 6175810"/>
              <a:gd name="connsiteX5095" fmla="*/ 7075077 w 10930204"/>
              <a:gd name="connsiteY5095" fmla="*/ 5355353 h 6175810"/>
              <a:gd name="connsiteX5096" fmla="*/ 7071895 w 10930204"/>
              <a:gd name="connsiteY5096" fmla="*/ 5342700 h 6175810"/>
              <a:gd name="connsiteX5097" fmla="*/ 7071853 w 10930204"/>
              <a:gd name="connsiteY5097" fmla="*/ 5342101 h 6175810"/>
              <a:gd name="connsiteX5098" fmla="*/ 7071729 w 10930204"/>
              <a:gd name="connsiteY5098" fmla="*/ 5342040 h 6175810"/>
              <a:gd name="connsiteX5099" fmla="*/ 7071895 w 10930204"/>
              <a:gd name="connsiteY5099" fmla="*/ 5342700 h 6175810"/>
              <a:gd name="connsiteX5100" fmla="*/ 7072506 w 10930204"/>
              <a:gd name="connsiteY5100" fmla="*/ 5351432 h 6175810"/>
              <a:gd name="connsiteX5101" fmla="*/ 7075077 w 10930204"/>
              <a:gd name="connsiteY5101" fmla="*/ 5355353 h 6175810"/>
              <a:gd name="connsiteX5102" fmla="*/ 7075121 w 10930204"/>
              <a:gd name="connsiteY5102" fmla="*/ 5355529 h 6175810"/>
              <a:gd name="connsiteX5103" fmla="*/ 7084731 w 10930204"/>
              <a:gd name="connsiteY5103" fmla="*/ 5376079 h 6175810"/>
              <a:gd name="connsiteX5104" fmla="*/ 7084731 w 10930204"/>
              <a:gd name="connsiteY5104" fmla="*/ 5404328 h 6175810"/>
              <a:gd name="connsiteX5105" fmla="*/ 7077664 w 10930204"/>
              <a:gd name="connsiteY5105" fmla="*/ 5420784 h 6175810"/>
              <a:gd name="connsiteX5106" fmla="*/ 7036045 w 10930204"/>
              <a:gd name="connsiteY5106" fmla="*/ 5394653 h 6175810"/>
              <a:gd name="connsiteX5107" fmla="*/ 7018309 w 10930204"/>
              <a:gd name="connsiteY5107" fmla="*/ 5388014 h 6175810"/>
              <a:gd name="connsiteX5108" fmla="*/ 7011243 w 10930204"/>
              <a:gd name="connsiteY5108" fmla="*/ 5395077 h 6175810"/>
              <a:gd name="connsiteX5109" fmla="*/ 7020782 w 10930204"/>
              <a:gd name="connsiteY5109" fmla="*/ 5440911 h 6175810"/>
              <a:gd name="connsiteX5110" fmla="*/ 7036822 w 10930204"/>
              <a:gd name="connsiteY5110" fmla="*/ 5461604 h 6175810"/>
              <a:gd name="connsiteX5111" fmla="*/ 6991458 w 10930204"/>
              <a:gd name="connsiteY5111" fmla="*/ 5475728 h 6175810"/>
              <a:gd name="connsiteX5112" fmla="*/ 6986017 w 10930204"/>
              <a:gd name="connsiteY5112" fmla="*/ 5505672 h 6175810"/>
              <a:gd name="connsiteX5113" fmla="*/ 7016401 w 10930204"/>
              <a:gd name="connsiteY5113" fmla="*/ 5584487 h 6175810"/>
              <a:gd name="connsiteX5114" fmla="*/ 6976760 w 10930204"/>
              <a:gd name="connsiteY5114" fmla="*/ 5546138 h 6175810"/>
              <a:gd name="connsiteX5115" fmla="*/ 6953725 w 10930204"/>
              <a:gd name="connsiteY5115" fmla="*/ 5493243 h 6175810"/>
              <a:gd name="connsiteX5116" fmla="*/ 6929700 w 10930204"/>
              <a:gd name="connsiteY5116" fmla="*/ 5482296 h 6175810"/>
              <a:gd name="connsiteX5117" fmla="*/ 6920938 w 10930204"/>
              <a:gd name="connsiteY5117" fmla="*/ 5485545 h 6175810"/>
              <a:gd name="connsiteX5118" fmla="*/ 6921362 w 10930204"/>
              <a:gd name="connsiteY5118" fmla="*/ 5500234 h 6175810"/>
              <a:gd name="connsiteX5119" fmla="*/ 6934293 w 10930204"/>
              <a:gd name="connsiteY5119" fmla="*/ 5525164 h 6175810"/>
              <a:gd name="connsiteX5120" fmla="*/ 6925814 w 10930204"/>
              <a:gd name="connsiteY5120" fmla="*/ 5541972 h 6175810"/>
              <a:gd name="connsiteX5121" fmla="*/ 6918748 w 10930204"/>
              <a:gd name="connsiteY5121" fmla="*/ 5537805 h 6175810"/>
              <a:gd name="connsiteX5122" fmla="*/ 6869285 w 10930204"/>
              <a:gd name="connsiteY5122" fmla="*/ 5537241 h 6175810"/>
              <a:gd name="connsiteX5123" fmla="*/ 6854376 w 10930204"/>
              <a:gd name="connsiteY5123" fmla="*/ 5535828 h 6175810"/>
              <a:gd name="connsiteX5124" fmla="*/ 6833177 w 10930204"/>
              <a:gd name="connsiteY5124" fmla="*/ 5532438 h 6175810"/>
              <a:gd name="connsiteX5125" fmla="*/ 6832047 w 10930204"/>
              <a:gd name="connsiteY5125" fmla="*/ 5552071 h 6175810"/>
              <a:gd name="connsiteX5126" fmla="*/ 6852114 w 10930204"/>
              <a:gd name="connsiteY5126" fmla="*/ 5584487 h 6175810"/>
              <a:gd name="connsiteX5127" fmla="*/ 6831763 w 10930204"/>
              <a:gd name="connsiteY5127" fmla="*/ 5584487 h 6175810"/>
              <a:gd name="connsiteX5128" fmla="*/ 6772761 w 10930204"/>
              <a:gd name="connsiteY5128" fmla="*/ 5555391 h 6175810"/>
              <a:gd name="connsiteX5129" fmla="*/ 6769793 w 10930204"/>
              <a:gd name="connsiteY5129" fmla="*/ 5536534 h 6175810"/>
              <a:gd name="connsiteX5130" fmla="*/ 6737642 w 10930204"/>
              <a:gd name="connsiteY5130" fmla="*/ 5507508 h 6175810"/>
              <a:gd name="connsiteX5131" fmla="*/ 6694610 w 10930204"/>
              <a:gd name="connsiteY5131" fmla="*/ 5527212 h 6175810"/>
              <a:gd name="connsiteX5132" fmla="*/ 6696517 w 10930204"/>
              <a:gd name="connsiteY5132" fmla="*/ 5540560 h 6175810"/>
              <a:gd name="connsiteX5133" fmla="*/ 6745274 w 10930204"/>
              <a:gd name="connsiteY5133" fmla="*/ 5570433 h 6175810"/>
              <a:gd name="connsiteX5134" fmla="*/ 6739409 w 10930204"/>
              <a:gd name="connsiteY5134" fmla="*/ 5583639 h 6175810"/>
              <a:gd name="connsiteX5135" fmla="*/ 6709237 w 10930204"/>
              <a:gd name="connsiteY5135" fmla="*/ 5620716 h 6175810"/>
              <a:gd name="connsiteX5136" fmla="*/ 6719906 w 10930204"/>
              <a:gd name="connsiteY5136" fmla="*/ 5646705 h 6175810"/>
              <a:gd name="connsiteX5137" fmla="*/ 6770854 w 10930204"/>
              <a:gd name="connsiteY5137" fmla="*/ 5758007 h 6175810"/>
              <a:gd name="connsiteX5138" fmla="*/ 6786258 w 10930204"/>
              <a:gd name="connsiteY5138" fmla="*/ 5767965 h 6175810"/>
              <a:gd name="connsiteX5139" fmla="*/ 6841303 w 10930204"/>
              <a:gd name="connsiteY5139" fmla="*/ 5807725 h 6175810"/>
              <a:gd name="connsiteX5140" fmla="*/ 6851690 w 10930204"/>
              <a:gd name="connsiteY5140" fmla="*/ 5794448 h 6175810"/>
              <a:gd name="connsiteX5141" fmla="*/ 6851690 w 10930204"/>
              <a:gd name="connsiteY5141" fmla="*/ 5774250 h 6175810"/>
              <a:gd name="connsiteX5142" fmla="*/ 6876351 w 10930204"/>
              <a:gd name="connsiteY5142" fmla="*/ 5733501 h 6175810"/>
              <a:gd name="connsiteX5143" fmla="*/ 6889988 w 10930204"/>
              <a:gd name="connsiteY5143" fmla="*/ 5735761 h 6175810"/>
              <a:gd name="connsiteX5144" fmla="*/ 6919667 w 10930204"/>
              <a:gd name="connsiteY5144" fmla="*/ 5784773 h 6175810"/>
              <a:gd name="connsiteX5145" fmla="*/ 6926733 w 10930204"/>
              <a:gd name="connsiteY5145" fmla="*/ 5785409 h 6175810"/>
              <a:gd name="connsiteX5146" fmla="*/ 6933799 w 10930204"/>
              <a:gd name="connsiteY5146" fmla="*/ 5778346 h 6175810"/>
              <a:gd name="connsiteX5147" fmla="*/ 6933799 w 10930204"/>
              <a:gd name="connsiteY5147" fmla="*/ 5729542 h 6175810"/>
              <a:gd name="connsiteX5148" fmla="*/ 6925461 w 10930204"/>
              <a:gd name="connsiteY5148" fmla="*/ 5729687 h 6175810"/>
              <a:gd name="connsiteX5149" fmla="*/ 6901013 w 10930204"/>
              <a:gd name="connsiteY5149" fmla="*/ 5703063 h 6175810"/>
              <a:gd name="connsiteX5150" fmla="*/ 6899458 w 10930204"/>
              <a:gd name="connsiteY5150" fmla="*/ 5696636 h 6175810"/>
              <a:gd name="connsiteX5151" fmla="*/ 6915286 w 10930204"/>
              <a:gd name="connsiteY5151" fmla="*/ 5689151 h 6175810"/>
              <a:gd name="connsiteX5152" fmla="*/ 6937615 w 10930204"/>
              <a:gd name="connsiteY5152" fmla="*/ 5720154 h 6175810"/>
              <a:gd name="connsiteX5153" fmla="*/ 6942040 w 10930204"/>
              <a:gd name="connsiteY5153" fmla="*/ 5727411 h 6175810"/>
              <a:gd name="connsiteX5154" fmla="*/ 6939556 w 10930204"/>
              <a:gd name="connsiteY5154" fmla="*/ 5728570 h 6175810"/>
              <a:gd name="connsiteX5155" fmla="*/ 6944696 w 10930204"/>
              <a:gd name="connsiteY5155" fmla="*/ 5729528 h 6175810"/>
              <a:gd name="connsiteX5156" fmla="*/ 6964677 w 10930204"/>
              <a:gd name="connsiteY5156" fmla="*/ 5745507 h 6175810"/>
              <a:gd name="connsiteX5157" fmla="*/ 7002694 w 10930204"/>
              <a:gd name="connsiteY5157" fmla="*/ 5742752 h 6175810"/>
              <a:gd name="connsiteX5158" fmla="*/ 7049188 w 10930204"/>
              <a:gd name="connsiteY5158" fmla="*/ 5751580 h 6175810"/>
              <a:gd name="connsiteX5159" fmla="*/ 7056254 w 10930204"/>
              <a:gd name="connsiteY5159" fmla="*/ 5768176 h 6175810"/>
              <a:gd name="connsiteX5160" fmla="*/ 7049895 w 10930204"/>
              <a:gd name="connsiteY5160" fmla="*/ 5784843 h 6175810"/>
              <a:gd name="connsiteX5161" fmla="*/ 6958530 w 10930204"/>
              <a:gd name="connsiteY5161" fmla="*/ 5808008 h 6175810"/>
              <a:gd name="connsiteX5162" fmla="*/ 6885819 w 10930204"/>
              <a:gd name="connsiteY5162" fmla="*/ 5831949 h 6175810"/>
              <a:gd name="connsiteX5163" fmla="*/ 6851478 w 10930204"/>
              <a:gd name="connsiteY5163" fmla="*/ 5885551 h 6175810"/>
              <a:gd name="connsiteX5164" fmla="*/ 6848157 w 10930204"/>
              <a:gd name="connsiteY5164" fmla="*/ 5923546 h 6175810"/>
              <a:gd name="connsiteX5165" fmla="*/ 6813674 w 10930204"/>
              <a:gd name="connsiteY5165" fmla="*/ 5981809 h 6175810"/>
              <a:gd name="connsiteX5166" fmla="*/ 6789509 w 10930204"/>
              <a:gd name="connsiteY5166" fmla="*/ 6022488 h 6175810"/>
              <a:gd name="connsiteX5167" fmla="*/ 6770288 w 10930204"/>
              <a:gd name="connsiteY5167" fmla="*/ 6024324 h 6175810"/>
              <a:gd name="connsiteX5168" fmla="*/ 6750008 w 10930204"/>
              <a:gd name="connsiteY5168" fmla="*/ 5992333 h 6175810"/>
              <a:gd name="connsiteX5169" fmla="*/ 6727538 w 10930204"/>
              <a:gd name="connsiteY5169" fmla="*/ 5920227 h 6175810"/>
              <a:gd name="connsiteX5170" fmla="*/ 6684364 w 10930204"/>
              <a:gd name="connsiteY5170" fmla="*/ 5836469 h 6175810"/>
              <a:gd name="connsiteX5171" fmla="*/ 6677298 w 10930204"/>
              <a:gd name="connsiteY5171" fmla="*/ 5830537 h 6175810"/>
              <a:gd name="connsiteX5172" fmla="*/ 6647620 w 10930204"/>
              <a:gd name="connsiteY5172" fmla="*/ 5878136 h 6175810"/>
              <a:gd name="connsiteX5173" fmla="*/ 6667547 w 10930204"/>
              <a:gd name="connsiteY5173" fmla="*/ 5941272 h 6175810"/>
              <a:gd name="connsiteX5174" fmla="*/ 6688038 w 10930204"/>
              <a:gd name="connsiteY5174" fmla="*/ 6013943 h 6175810"/>
              <a:gd name="connsiteX5175" fmla="*/ 6642745 w 10930204"/>
              <a:gd name="connsiteY5175" fmla="*/ 5956032 h 6175810"/>
              <a:gd name="connsiteX5176" fmla="*/ 6540144 w 10930204"/>
              <a:gd name="connsiteY5176" fmla="*/ 5856737 h 6175810"/>
              <a:gd name="connsiteX5177" fmla="*/ 6524033 w 10930204"/>
              <a:gd name="connsiteY5177" fmla="*/ 5811963 h 6175810"/>
              <a:gd name="connsiteX5178" fmla="*/ 6502835 w 10930204"/>
              <a:gd name="connsiteY5178" fmla="*/ 5748402 h 6175810"/>
              <a:gd name="connsiteX5179" fmla="*/ 6490611 w 10930204"/>
              <a:gd name="connsiteY5179" fmla="*/ 5702568 h 6175810"/>
              <a:gd name="connsiteX5180" fmla="*/ 6445953 w 10930204"/>
              <a:gd name="connsiteY5180" fmla="*/ 5686254 h 6175810"/>
              <a:gd name="connsiteX5181" fmla="*/ 6422847 w 10930204"/>
              <a:gd name="connsiteY5181" fmla="*/ 5674036 h 6175810"/>
              <a:gd name="connsiteX5182" fmla="*/ 6401648 w 10930204"/>
              <a:gd name="connsiteY5182" fmla="*/ 5600447 h 6175810"/>
              <a:gd name="connsiteX5183" fmla="*/ 6385396 w 10930204"/>
              <a:gd name="connsiteY5183" fmla="*/ 5534910 h 6175810"/>
              <a:gd name="connsiteX5184" fmla="*/ 6363704 w 10930204"/>
              <a:gd name="connsiteY5184" fmla="*/ 5472126 h 6175810"/>
              <a:gd name="connsiteX5185" fmla="*/ 6354658 w 10930204"/>
              <a:gd name="connsiteY5185" fmla="*/ 5425657 h 6175810"/>
              <a:gd name="connsiteX5186" fmla="*/ 6337205 w 10930204"/>
              <a:gd name="connsiteY5186" fmla="*/ 5420784 h 6175810"/>
              <a:gd name="connsiteX5187" fmla="*/ 6321307 w 10930204"/>
              <a:gd name="connsiteY5187" fmla="*/ 5429541 h 6175810"/>
              <a:gd name="connsiteX5188" fmla="*/ 6320458 w 10930204"/>
              <a:gd name="connsiteY5188" fmla="*/ 5468666 h 6175810"/>
              <a:gd name="connsiteX5189" fmla="*/ 6339961 w 10930204"/>
              <a:gd name="connsiteY5189" fmla="*/ 5563441 h 6175810"/>
              <a:gd name="connsiteX5190" fmla="*/ 6278769 w 10930204"/>
              <a:gd name="connsiteY5190" fmla="*/ 5483567 h 6175810"/>
              <a:gd name="connsiteX5191" fmla="*/ 6229306 w 10930204"/>
              <a:gd name="connsiteY5191" fmla="*/ 5402916 h 6175810"/>
              <a:gd name="connsiteX5192" fmla="*/ 6215738 w 10930204"/>
              <a:gd name="connsiteY5192" fmla="*/ 5411603 h 6175810"/>
              <a:gd name="connsiteX5193" fmla="*/ 6197225 w 10930204"/>
              <a:gd name="connsiteY5193" fmla="*/ 5406588 h 6175810"/>
              <a:gd name="connsiteX5194" fmla="*/ 6190053 w 10930204"/>
              <a:gd name="connsiteY5194" fmla="*/ 5363871 h 6175810"/>
              <a:gd name="connsiteX5195" fmla="*/ 6159423 w 10930204"/>
              <a:gd name="connsiteY5195" fmla="*/ 5341240 h 6175810"/>
              <a:gd name="connsiteX5196" fmla="*/ 6159704 w 10930204"/>
              <a:gd name="connsiteY5196" fmla="*/ 5350091 h 6175810"/>
              <a:gd name="connsiteX5197" fmla="*/ 6147904 w 10930204"/>
              <a:gd name="connsiteY5197" fmla="*/ 5358918 h 6175810"/>
              <a:gd name="connsiteX5198" fmla="*/ 6150730 w 10930204"/>
              <a:gd name="connsiteY5198" fmla="*/ 5341192 h 6175810"/>
              <a:gd name="connsiteX5199" fmla="*/ 6159359 w 10930204"/>
              <a:gd name="connsiteY5199" fmla="*/ 5341192 h 6175810"/>
              <a:gd name="connsiteX5200" fmla="*/ 6155534 w 10930204"/>
              <a:gd name="connsiteY5200" fmla="*/ 5338367 h 6175810"/>
              <a:gd name="connsiteX5201" fmla="*/ 6126847 w 10930204"/>
              <a:gd name="connsiteY5201" fmla="*/ 5300443 h 6175810"/>
              <a:gd name="connsiteX5202" fmla="*/ 6114622 w 10930204"/>
              <a:gd name="connsiteY5202" fmla="*/ 5265131 h 6175810"/>
              <a:gd name="connsiteX5203" fmla="*/ 6087630 w 10930204"/>
              <a:gd name="connsiteY5203" fmla="*/ 5235117 h 6175810"/>
              <a:gd name="connsiteX5204" fmla="*/ 6074981 w 10930204"/>
              <a:gd name="connsiteY5204" fmla="*/ 5204467 h 6175810"/>
              <a:gd name="connsiteX5205" fmla="*/ 6094201 w 10930204"/>
              <a:gd name="connsiteY5205" fmla="*/ 5172263 h 6175810"/>
              <a:gd name="connsiteX5206" fmla="*/ 6086004 w 10930204"/>
              <a:gd name="connsiteY5206" fmla="*/ 5135398 h 6175810"/>
              <a:gd name="connsiteX5207" fmla="*/ 6050674 w 10930204"/>
              <a:gd name="connsiteY5207" fmla="*/ 5100086 h 6175810"/>
              <a:gd name="connsiteX5208" fmla="*/ 6033503 w 10930204"/>
              <a:gd name="connsiteY5208" fmla="*/ 5108138 h 6175810"/>
              <a:gd name="connsiteX5209" fmla="*/ 6029449 w 10930204"/>
              <a:gd name="connsiteY5209" fmla="*/ 5126526 h 6175810"/>
              <a:gd name="connsiteX5210" fmla="*/ 6013334 w 10930204"/>
              <a:gd name="connsiteY5210" fmla="*/ 5133206 h 6175810"/>
              <a:gd name="connsiteX5211" fmla="*/ 6016403 w 10930204"/>
              <a:gd name="connsiteY5211" fmla="*/ 5136316 h 6175810"/>
              <a:gd name="connsiteX5212" fmla="*/ 6002836 w 10930204"/>
              <a:gd name="connsiteY5212" fmla="*/ 5152559 h 6175810"/>
              <a:gd name="connsiteX5213" fmla="*/ 5995770 w 10930204"/>
              <a:gd name="connsiteY5213" fmla="*/ 5136316 h 6175810"/>
              <a:gd name="connsiteX5214" fmla="*/ 6004813 w 10930204"/>
              <a:gd name="connsiteY5214" fmla="*/ 5127277 h 6175810"/>
              <a:gd name="connsiteX5215" fmla="*/ 6003684 w 10930204"/>
              <a:gd name="connsiteY5215" fmla="*/ 5117884 h 6175810"/>
              <a:gd name="connsiteX5216" fmla="*/ 5997677 w 10930204"/>
              <a:gd name="connsiteY5216" fmla="*/ 5119367 h 6175810"/>
              <a:gd name="connsiteX5217" fmla="*/ 6000469 w 10930204"/>
              <a:gd name="connsiteY5217" fmla="*/ 5129786 h 6175810"/>
              <a:gd name="connsiteX5218" fmla="*/ 5998950 w 10930204"/>
              <a:gd name="connsiteY5218" fmla="*/ 5131655 h 6175810"/>
              <a:gd name="connsiteX5219" fmla="*/ 5991884 w 10930204"/>
              <a:gd name="connsiteY5219" fmla="*/ 5133632 h 6175810"/>
              <a:gd name="connsiteX5220" fmla="*/ 5975419 w 10930204"/>
              <a:gd name="connsiteY5220" fmla="*/ 5140695 h 6175810"/>
              <a:gd name="connsiteX5221" fmla="*/ 5990894 w 10930204"/>
              <a:gd name="connsiteY5221" fmla="*/ 5231585 h 6175810"/>
              <a:gd name="connsiteX5222" fmla="*/ 5971463 w 10930204"/>
              <a:gd name="connsiteY5222" fmla="*/ 5256304 h 6175810"/>
              <a:gd name="connsiteX5223" fmla="*/ 5929066 w 10930204"/>
              <a:gd name="connsiteY5223" fmla="*/ 5183986 h 6175810"/>
              <a:gd name="connsiteX5224" fmla="*/ 5904475 w 10930204"/>
              <a:gd name="connsiteY5224" fmla="*/ 5174381 h 6175810"/>
              <a:gd name="connsiteX5225" fmla="*/ 5897409 w 10930204"/>
              <a:gd name="connsiteY5225" fmla="*/ 5136386 h 6175810"/>
              <a:gd name="connsiteX5226" fmla="*/ 5902567 w 10930204"/>
              <a:gd name="connsiteY5226" fmla="*/ 5117036 h 6175810"/>
              <a:gd name="connsiteX5227" fmla="*/ 5869639 w 10930204"/>
              <a:gd name="connsiteY5227" fmla="*/ 5071554 h 6175810"/>
              <a:gd name="connsiteX5228" fmla="*/ 5869639 w 10930204"/>
              <a:gd name="connsiteY5228" fmla="*/ 5053930 h 6175810"/>
              <a:gd name="connsiteX5229" fmla="*/ 5860756 w 10930204"/>
              <a:gd name="connsiteY5229" fmla="*/ 5052557 h 6175810"/>
              <a:gd name="connsiteX5230" fmla="*/ 5853377 w 10930204"/>
              <a:gd name="connsiteY5230" fmla="*/ 5042482 h 6175810"/>
              <a:gd name="connsiteX5231" fmla="*/ 5853105 w 10930204"/>
              <a:gd name="connsiteY5231" fmla="*/ 5041117 h 6175810"/>
              <a:gd name="connsiteX5232" fmla="*/ 5852681 w 10930204"/>
              <a:gd name="connsiteY5232" fmla="*/ 5013574 h 6175810"/>
              <a:gd name="connsiteX5233" fmla="*/ 5872326 w 10930204"/>
              <a:gd name="connsiteY5233" fmla="*/ 5025498 h 6175810"/>
              <a:gd name="connsiteX5234" fmla="*/ 5872608 w 10930204"/>
              <a:gd name="connsiteY5234" fmla="*/ 5026922 h 6175810"/>
              <a:gd name="connsiteX5235" fmla="*/ 5873041 w 10930204"/>
              <a:gd name="connsiteY5235" fmla="*/ 5051054 h 6175810"/>
              <a:gd name="connsiteX5236" fmla="*/ 5881587 w 10930204"/>
              <a:gd name="connsiteY5236" fmla="*/ 5049404 h 6175810"/>
              <a:gd name="connsiteX5237" fmla="*/ 5891667 w 10930204"/>
              <a:gd name="connsiteY5237" fmla="*/ 5056217 h 6175810"/>
              <a:gd name="connsiteX5238" fmla="*/ 5893169 w 10930204"/>
              <a:gd name="connsiteY5238" fmla="*/ 5070849 h 6175810"/>
              <a:gd name="connsiteX5239" fmla="*/ 5919526 w 10930204"/>
              <a:gd name="connsiteY5239" fmla="*/ 5079959 h 6175810"/>
              <a:gd name="connsiteX5240" fmla="*/ 5933659 w 10930204"/>
              <a:gd name="connsiteY5240" fmla="*/ 5084691 h 6175810"/>
              <a:gd name="connsiteX5241" fmla="*/ 5953656 w 10930204"/>
              <a:gd name="connsiteY5241" fmla="*/ 5084338 h 6175810"/>
              <a:gd name="connsiteX5242" fmla="*/ 5952737 w 10930204"/>
              <a:gd name="connsiteY5242" fmla="*/ 4931228 h 6175810"/>
              <a:gd name="connsiteX5243" fmla="*/ 5932246 w 10930204"/>
              <a:gd name="connsiteY5243" fmla="*/ 4858416 h 6175810"/>
              <a:gd name="connsiteX5244" fmla="*/ 5929630 w 10930204"/>
              <a:gd name="connsiteY5244" fmla="*/ 4820915 h 6175810"/>
              <a:gd name="connsiteX5245" fmla="*/ 5912389 w 10930204"/>
              <a:gd name="connsiteY5245" fmla="*/ 4780872 h 6175810"/>
              <a:gd name="connsiteX5246" fmla="*/ 5879390 w 10930204"/>
              <a:gd name="connsiteY5246" fmla="*/ 4747891 h 6175810"/>
              <a:gd name="connsiteX5247" fmla="*/ 5851762 w 10930204"/>
              <a:gd name="connsiteY5247" fmla="*/ 4728047 h 6175810"/>
              <a:gd name="connsiteX5248" fmla="*/ 5844696 w 10930204"/>
              <a:gd name="connsiteY5248" fmla="*/ 4670136 h 6175810"/>
              <a:gd name="connsiteX5249" fmla="*/ 5829503 w 10930204"/>
              <a:gd name="connsiteY5249" fmla="*/ 4615262 h 6175810"/>
              <a:gd name="connsiteX5250" fmla="*/ 5810778 w 10930204"/>
              <a:gd name="connsiteY5250" fmla="*/ 4560883 h 6175810"/>
              <a:gd name="connsiteX5251" fmla="*/ 5809224 w 10930204"/>
              <a:gd name="connsiteY5251" fmla="*/ 4469639 h 6175810"/>
              <a:gd name="connsiteX5252" fmla="*/ 5788732 w 10930204"/>
              <a:gd name="connsiteY5252" fmla="*/ 4396685 h 6175810"/>
              <a:gd name="connsiteX5253" fmla="*/ 5764000 w 10930204"/>
              <a:gd name="connsiteY5253" fmla="*/ 4325356 h 6175810"/>
              <a:gd name="connsiteX5254" fmla="*/ 5748172 w 10930204"/>
              <a:gd name="connsiteY5254" fmla="*/ 4270129 h 6175810"/>
              <a:gd name="connsiteX5255" fmla="*/ 5727964 w 10930204"/>
              <a:gd name="connsiteY5255" fmla="*/ 4216527 h 6175810"/>
              <a:gd name="connsiteX5256" fmla="*/ 5709591 w 10930204"/>
              <a:gd name="connsiteY5256" fmla="*/ 4173659 h 6175810"/>
              <a:gd name="connsiteX5257" fmla="*/ 5693905 w 10930204"/>
              <a:gd name="connsiteY5257" fmla="*/ 4128531 h 6175810"/>
              <a:gd name="connsiteX5258" fmla="*/ 5688676 w 10930204"/>
              <a:gd name="connsiteY5258" fmla="*/ 4110875 h 6175810"/>
              <a:gd name="connsiteX5259" fmla="*/ 5667477 w 10930204"/>
              <a:gd name="connsiteY5259" fmla="*/ 4027117 h 6175810"/>
              <a:gd name="connsiteX5260" fmla="*/ 5647974 w 10930204"/>
              <a:gd name="connsiteY5260" fmla="*/ 3974150 h 6175810"/>
              <a:gd name="connsiteX5261" fmla="*/ 5640908 w 10930204"/>
              <a:gd name="connsiteY5261" fmla="*/ 3916310 h 6175810"/>
              <a:gd name="connsiteX5262" fmla="*/ 5613775 w 10930204"/>
              <a:gd name="connsiteY5262" fmla="*/ 3865392 h 6175810"/>
              <a:gd name="connsiteX5263" fmla="*/ 5606002 w 10930204"/>
              <a:gd name="connsiteY5263" fmla="*/ 3837919 h 6175810"/>
              <a:gd name="connsiteX5264" fmla="*/ 5599430 w 10930204"/>
              <a:gd name="connsiteY5264" fmla="*/ 3809670 h 6175810"/>
              <a:gd name="connsiteX5265" fmla="*/ 5564099 w 10930204"/>
              <a:gd name="connsiteY5265" fmla="*/ 3731985 h 6175810"/>
              <a:gd name="connsiteX5266" fmla="*/ 5532868 w 10930204"/>
              <a:gd name="connsiteY5266" fmla="*/ 3663693 h 6175810"/>
              <a:gd name="connsiteX5267" fmla="*/ 5507150 w 10930204"/>
              <a:gd name="connsiteY5267" fmla="*/ 3612350 h 6175810"/>
              <a:gd name="connsiteX5268" fmla="*/ 5483760 w 10930204"/>
              <a:gd name="connsiteY5268" fmla="*/ 3550768 h 6175810"/>
              <a:gd name="connsiteX5269" fmla="*/ 5483053 w 10930204"/>
              <a:gd name="connsiteY5269" fmla="*/ 3541092 h 6175810"/>
              <a:gd name="connsiteX5270" fmla="*/ 5475634 w 10930204"/>
              <a:gd name="connsiteY5270" fmla="*/ 3483464 h 6175810"/>
              <a:gd name="connsiteX5271" fmla="*/ 5454434 w 10930204"/>
              <a:gd name="connsiteY5271" fmla="*/ 3440455 h 6175810"/>
              <a:gd name="connsiteX5272" fmla="*/ 5442139 w 10930204"/>
              <a:gd name="connsiteY5272" fmla="*/ 3404649 h 6175810"/>
              <a:gd name="connsiteX5273" fmla="*/ 5412818 w 10930204"/>
              <a:gd name="connsiteY5273" fmla="*/ 3375836 h 6175810"/>
              <a:gd name="connsiteX5274" fmla="*/ 5401586 w 10930204"/>
              <a:gd name="connsiteY5274" fmla="*/ 3351894 h 6175810"/>
              <a:gd name="connsiteX5275" fmla="*/ 5415716 w 10930204"/>
              <a:gd name="connsiteY5275" fmla="*/ 3321103 h 6175810"/>
              <a:gd name="connsiteX5276" fmla="*/ 5401090 w 10930204"/>
              <a:gd name="connsiteY5276" fmla="*/ 3297021 h 6175810"/>
              <a:gd name="connsiteX5277" fmla="*/ 5380388 w 10930204"/>
              <a:gd name="connsiteY5277" fmla="*/ 3223855 h 6175810"/>
              <a:gd name="connsiteX5278" fmla="*/ 5352127 w 10930204"/>
              <a:gd name="connsiteY5278" fmla="*/ 3153868 h 6175810"/>
              <a:gd name="connsiteX5279" fmla="*/ 5315953 w 10930204"/>
              <a:gd name="connsiteY5279" fmla="*/ 3117709 h 6175810"/>
              <a:gd name="connsiteX5280" fmla="*/ 5235338 w 10930204"/>
              <a:gd name="connsiteY5280" fmla="*/ 2967068 h 6175810"/>
              <a:gd name="connsiteX5281" fmla="*/ 5178815 w 10930204"/>
              <a:gd name="connsiteY5281" fmla="*/ 2837270 h 6175810"/>
              <a:gd name="connsiteX5282" fmla="*/ 5164683 w 10930204"/>
              <a:gd name="connsiteY5282" fmla="*/ 2826038 h 6175810"/>
              <a:gd name="connsiteX5283" fmla="*/ 5156133 w 10930204"/>
              <a:gd name="connsiteY5283" fmla="*/ 2842916 h 6175810"/>
              <a:gd name="connsiteX5284" fmla="*/ 5176412 w 10930204"/>
              <a:gd name="connsiteY5284" fmla="*/ 2905980 h 6175810"/>
              <a:gd name="connsiteX5285" fmla="*/ 5176412 w 10930204"/>
              <a:gd name="connsiteY5285" fmla="*/ 2915867 h 6175810"/>
              <a:gd name="connsiteX5286" fmla="*/ 5162775 w 10930204"/>
              <a:gd name="connsiteY5286" fmla="*/ 2922150 h 6175810"/>
              <a:gd name="connsiteX5287" fmla="*/ 5133242 w 10930204"/>
              <a:gd name="connsiteY5287" fmla="*/ 2893900 h 6175810"/>
              <a:gd name="connsiteX5288" fmla="*/ 5116214 w 10930204"/>
              <a:gd name="connsiteY5288" fmla="*/ 2885784 h 6175810"/>
              <a:gd name="connsiteX5289" fmla="*/ 5095019 w 10930204"/>
              <a:gd name="connsiteY5289" fmla="*/ 2900824 h 6175810"/>
              <a:gd name="connsiteX5290" fmla="*/ 5121443 w 10930204"/>
              <a:gd name="connsiteY5290" fmla="*/ 2982250 h 6175810"/>
              <a:gd name="connsiteX5291" fmla="*/ 5135574 w 10930204"/>
              <a:gd name="connsiteY5291" fmla="*/ 3016746 h 6175810"/>
              <a:gd name="connsiteX5292" fmla="*/ 5156346 w 10930204"/>
              <a:gd name="connsiteY5292" fmla="*/ 3090096 h 6175810"/>
              <a:gd name="connsiteX5293" fmla="*/ 5177542 w 10930204"/>
              <a:gd name="connsiteY5293" fmla="*/ 3162979 h 6175810"/>
              <a:gd name="connsiteX5294" fmla="*/ 5213717 w 10930204"/>
              <a:gd name="connsiteY5294" fmla="*/ 3219477 h 6175810"/>
              <a:gd name="connsiteX5295" fmla="*/ 5220783 w 10930204"/>
              <a:gd name="connsiteY5295" fmla="*/ 3288051 h 6175810"/>
              <a:gd name="connsiteX5296" fmla="*/ 5256604 w 10930204"/>
              <a:gd name="connsiteY5296" fmla="*/ 3345326 h 6175810"/>
              <a:gd name="connsiteX5297" fmla="*/ 5257876 w 10930204"/>
              <a:gd name="connsiteY5297" fmla="*/ 3364536 h 6175810"/>
              <a:gd name="connsiteX5298" fmla="*/ 5278011 w 10930204"/>
              <a:gd name="connsiteY5298" fmla="*/ 3438124 h 6175810"/>
              <a:gd name="connsiteX5299" fmla="*/ 5300268 w 10930204"/>
              <a:gd name="connsiteY5299" fmla="*/ 3501261 h 6175810"/>
              <a:gd name="connsiteX5300" fmla="*/ 5319910 w 10930204"/>
              <a:gd name="connsiteY5300" fmla="*/ 3553946 h 6175810"/>
              <a:gd name="connsiteX5301" fmla="*/ 5335735 w 10930204"/>
              <a:gd name="connsiteY5301" fmla="*/ 3588197 h 6175810"/>
              <a:gd name="connsiteX5302" fmla="*/ 5361807 w 10930204"/>
              <a:gd name="connsiteY5302" fmla="*/ 3647874 h 6175810"/>
              <a:gd name="connsiteX5303" fmla="*/ 5387949 w 10930204"/>
              <a:gd name="connsiteY5303" fmla="*/ 3719415 h 6175810"/>
              <a:gd name="connsiteX5304" fmla="*/ 5421934 w 10930204"/>
              <a:gd name="connsiteY5304" fmla="*/ 3777325 h 6175810"/>
              <a:gd name="connsiteX5305" fmla="*/ 5459382 w 10930204"/>
              <a:gd name="connsiteY5305" fmla="*/ 3874289 h 6175810"/>
              <a:gd name="connsiteX5306" fmla="*/ 5460158 w 10930204"/>
              <a:gd name="connsiteY5306" fmla="*/ 3919276 h 6175810"/>
              <a:gd name="connsiteX5307" fmla="*/ 5470052 w 10930204"/>
              <a:gd name="connsiteY5307" fmla="*/ 3985238 h 6175810"/>
              <a:gd name="connsiteX5308" fmla="*/ 5482136 w 10930204"/>
              <a:gd name="connsiteY5308" fmla="*/ 4041736 h 6175810"/>
              <a:gd name="connsiteX5309" fmla="*/ 5505030 w 10930204"/>
              <a:gd name="connsiteY5309" fmla="*/ 4105297 h 6175810"/>
              <a:gd name="connsiteX5310" fmla="*/ 5518245 w 10930204"/>
              <a:gd name="connsiteY5310" fmla="*/ 4160947 h 6175810"/>
              <a:gd name="connsiteX5311" fmla="*/ 5521567 w 10930204"/>
              <a:gd name="connsiteY5311" fmla="*/ 4228321 h 6175810"/>
              <a:gd name="connsiteX5312" fmla="*/ 5514500 w 10930204"/>
              <a:gd name="connsiteY5312" fmla="*/ 4235384 h 6175810"/>
              <a:gd name="connsiteX5313" fmla="*/ 5507433 w 10930204"/>
              <a:gd name="connsiteY5313" fmla="*/ 4229522 h 6175810"/>
              <a:gd name="connsiteX5314" fmla="*/ 5460866 w 10930204"/>
              <a:gd name="connsiteY5314" fmla="*/ 4104802 h 6175810"/>
              <a:gd name="connsiteX5315" fmla="*/ 5421934 w 10930204"/>
              <a:gd name="connsiteY5315" fmla="*/ 4050210 h 6175810"/>
              <a:gd name="connsiteX5316" fmla="*/ 5421016 w 10930204"/>
              <a:gd name="connsiteY5316" fmla="*/ 3989051 h 6175810"/>
              <a:gd name="connsiteX5317" fmla="*/ 5401302 w 10930204"/>
              <a:gd name="connsiteY5317" fmla="*/ 3925491 h 6175810"/>
              <a:gd name="connsiteX5318" fmla="*/ 5381943 w 10930204"/>
              <a:gd name="connsiteY5318" fmla="*/ 3872383 h 6175810"/>
              <a:gd name="connsiteX5319" fmla="*/ 5332910 w 10930204"/>
              <a:gd name="connsiteY5319" fmla="*/ 3811153 h 6175810"/>
              <a:gd name="connsiteX5320" fmla="*/ 5319697 w 10930204"/>
              <a:gd name="connsiteY5320" fmla="*/ 3754655 h 6175810"/>
              <a:gd name="connsiteX5321" fmla="*/ 5320828 w 10930204"/>
              <a:gd name="connsiteY5321" fmla="*/ 3688835 h 6175810"/>
              <a:gd name="connsiteX5322" fmla="*/ 5318992 w 10930204"/>
              <a:gd name="connsiteY5322" fmla="*/ 3638622 h 6175810"/>
              <a:gd name="connsiteX5323" fmla="*/ 5309593 w 10930204"/>
              <a:gd name="connsiteY5323" fmla="*/ 3622944 h 6175810"/>
              <a:gd name="connsiteX5324" fmla="*/ 5246005 w 10930204"/>
              <a:gd name="connsiteY5324" fmla="*/ 3558465 h 6175810"/>
              <a:gd name="connsiteX5325" fmla="*/ 5219016 w 10930204"/>
              <a:gd name="connsiteY5325" fmla="*/ 3507476 h 6175810"/>
              <a:gd name="connsiteX5326" fmla="*/ 5218310 w 10930204"/>
              <a:gd name="connsiteY5326" fmla="*/ 3458040 h 6175810"/>
              <a:gd name="connsiteX5327" fmla="*/ 5198103 w 10930204"/>
              <a:gd name="connsiteY5327" fmla="*/ 3394974 h 6175810"/>
              <a:gd name="connsiteX5328" fmla="*/ 5176907 w 10930204"/>
              <a:gd name="connsiteY5328" fmla="*/ 3321597 h 6175810"/>
              <a:gd name="connsiteX5329" fmla="*/ 5155710 w 10930204"/>
              <a:gd name="connsiteY5329" fmla="*/ 3248150 h 6175810"/>
              <a:gd name="connsiteX5330" fmla="*/ 5115508 w 10930204"/>
              <a:gd name="connsiteY5330" fmla="*/ 3163402 h 6175810"/>
              <a:gd name="connsiteX5331" fmla="*/ 5080606 w 10930204"/>
              <a:gd name="connsiteY5331" fmla="*/ 3105281 h 6175810"/>
              <a:gd name="connsiteX5332" fmla="*/ 5075164 w 10930204"/>
              <a:gd name="connsiteY5332" fmla="*/ 3047022 h 6175810"/>
              <a:gd name="connsiteX5333" fmla="*/ 5050931 w 10930204"/>
              <a:gd name="connsiteY5333" fmla="*/ 2995461 h 6175810"/>
              <a:gd name="connsiteX5334" fmla="*/ 5033480 w 10930204"/>
              <a:gd name="connsiteY5334" fmla="*/ 2951528 h 6175810"/>
              <a:gd name="connsiteX5335" fmla="*/ 5012635 w 10930204"/>
              <a:gd name="connsiteY5335" fmla="*/ 2898563 h 6175810"/>
              <a:gd name="connsiteX5336" fmla="*/ 4995113 w 10930204"/>
              <a:gd name="connsiteY5336" fmla="*/ 2855059 h 6175810"/>
              <a:gd name="connsiteX5337" fmla="*/ 4971586 w 10930204"/>
              <a:gd name="connsiteY5337" fmla="*/ 2813394 h 6175810"/>
              <a:gd name="connsiteX5338" fmla="*/ 4952368 w 10930204"/>
              <a:gd name="connsiteY5338" fmla="*/ 2791224 h 6175810"/>
              <a:gd name="connsiteX5339" fmla="*/ 4890050 w 10930204"/>
              <a:gd name="connsiteY5339" fmla="*/ 2612046 h 6175810"/>
              <a:gd name="connsiteX5340" fmla="*/ 4862772 w 10930204"/>
              <a:gd name="connsiteY5340" fmla="*/ 2562055 h 6175810"/>
              <a:gd name="connsiteX5341" fmla="*/ 4849841 w 10930204"/>
              <a:gd name="connsiteY5341" fmla="*/ 2547437 h 6175810"/>
              <a:gd name="connsiteX5342" fmla="*/ 4830339 w 10930204"/>
              <a:gd name="connsiteY5342" fmla="*/ 2473913 h 6175810"/>
              <a:gd name="connsiteX5343" fmla="*/ 4797915 w 10930204"/>
              <a:gd name="connsiteY5343" fmla="*/ 2374181 h 6175810"/>
              <a:gd name="connsiteX5344" fmla="*/ 4753809 w 10930204"/>
              <a:gd name="connsiteY5344" fmla="*/ 2290354 h 6175810"/>
              <a:gd name="connsiteX5345" fmla="*/ 4726254 w 10930204"/>
              <a:gd name="connsiteY5345" fmla="*/ 2219727 h 6175810"/>
              <a:gd name="connsiteX5346" fmla="*/ 4705040 w 10930204"/>
              <a:gd name="connsiteY5346" fmla="*/ 2136189 h 6175810"/>
              <a:gd name="connsiteX5347" fmla="*/ 4681720 w 10930204"/>
              <a:gd name="connsiteY5347" fmla="*/ 2053759 h 6175810"/>
              <a:gd name="connsiteX5348" fmla="*/ 4665048 w 10930204"/>
              <a:gd name="connsiteY5348" fmla="*/ 2046693 h 6175810"/>
              <a:gd name="connsiteX5349" fmla="*/ 4652878 w 10930204"/>
              <a:gd name="connsiteY5349" fmla="*/ 2022565 h 6175810"/>
              <a:gd name="connsiteX5350" fmla="*/ 4647826 w 10930204"/>
              <a:gd name="connsiteY5350" fmla="*/ 2013740 h 6175810"/>
              <a:gd name="connsiteX5351" fmla="*/ 4640170 w 10930204"/>
              <a:gd name="connsiteY5351" fmla="*/ 1999953 h 6175810"/>
              <a:gd name="connsiteX5352" fmla="*/ 4638389 w 10930204"/>
              <a:gd name="connsiteY5352" fmla="*/ 1991827 h 6175810"/>
              <a:gd name="connsiteX5353" fmla="*/ 4633673 w 10930204"/>
              <a:gd name="connsiteY5353" fmla="*/ 1959629 h 6175810"/>
              <a:gd name="connsiteX5354" fmla="*/ 4632739 w 10930204"/>
              <a:gd name="connsiteY5354" fmla="*/ 1954148 h 6175810"/>
              <a:gd name="connsiteX5355" fmla="*/ 4631853 w 10930204"/>
              <a:gd name="connsiteY5355" fmla="*/ 1954175 h 6175810"/>
              <a:gd name="connsiteX5356" fmla="*/ 4631335 w 10930204"/>
              <a:gd name="connsiteY5356" fmla="*/ 1950521 h 6175810"/>
              <a:gd name="connsiteX5357" fmla="*/ 4629994 w 10930204"/>
              <a:gd name="connsiteY5357" fmla="*/ 1949601 h 6175810"/>
              <a:gd name="connsiteX5358" fmla="*/ 4631259 w 10930204"/>
              <a:gd name="connsiteY5358" fmla="*/ 1954191 h 6175810"/>
              <a:gd name="connsiteX5359" fmla="*/ 4631853 w 10930204"/>
              <a:gd name="connsiteY5359" fmla="*/ 1954175 h 6175810"/>
              <a:gd name="connsiteX5360" fmla="*/ 4634750 w 10930204"/>
              <a:gd name="connsiteY5360" fmla="*/ 1975237 h 6175810"/>
              <a:gd name="connsiteX5361" fmla="*/ 4638389 w 10930204"/>
              <a:gd name="connsiteY5361" fmla="*/ 1991827 h 6175810"/>
              <a:gd name="connsiteX5362" fmla="*/ 4639463 w 10930204"/>
              <a:gd name="connsiteY5362" fmla="*/ 1999176 h 6175810"/>
              <a:gd name="connsiteX5363" fmla="*/ 4647826 w 10930204"/>
              <a:gd name="connsiteY5363" fmla="*/ 2013740 h 6175810"/>
              <a:gd name="connsiteX5364" fmla="*/ 4653068 w 10930204"/>
              <a:gd name="connsiteY5364" fmla="*/ 2023218 h 6175810"/>
              <a:gd name="connsiteX5365" fmla="*/ 4665048 w 10930204"/>
              <a:gd name="connsiteY5365" fmla="*/ 2046903 h 6175810"/>
              <a:gd name="connsiteX5366" fmla="*/ 4665048 w 10930204"/>
              <a:gd name="connsiteY5366" fmla="*/ 2128776 h 6175810"/>
              <a:gd name="connsiteX5367" fmla="*/ 4640802 w 10930204"/>
              <a:gd name="connsiteY5367" fmla="*/ 2142891 h 6175810"/>
              <a:gd name="connsiteX5368" fmla="*/ 4636433 w 10930204"/>
              <a:gd name="connsiteY5368" fmla="*/ 2191048 h 6175810"/>
              <a:gd name="connsiteX5369" fmla="*/ 4645132 w 10930204"/>
              <a:gd name="connsiteY5369" fmla="*/ 2217965 h 6175810"/>
              <a:gd name="connsiteX5370" fmla="*/ 4656933 w 10930204"/>
              <a:gd name="connsiteY5370" fmla="*/ 2228832 h 6175810"/>
              <a:gd name="connsiteX5371" fmla="*/ 4664906 w 10930204"/>
              <a:gd name="connsiteY5371" fmla="*/ 2212039 h 6175810"/>
              <a:gd name="connsiteX5372" fmla="*/ 4671172 w 10930204"/>
              <a:gd name="connsiteY5372" fmla="*/ 2195144 h 6175810"/>
              <a:gd name="connsiteX5373" fmla="*/ 4698056 w 10930204"/>
              <a:gd name="connsiteY5373" fmla="*/ 2193235 h 6175810"/>
              <a:gd name="connsiteX5374" fmla="*/ 4705115 w 10930204"/>
              <a:gd name="connsiteY5374" fmla="*/ 2219444 h 6175810"/>
              <a:gd name="connsiteX5375" fmla="*/ 4685184 w 10930204"/>
              <a:gd name="connsiteY5375" fmla="*/ 2251443 h 6175810"/>
              <a:gd name="connsiteX5376" fmla="*/ 4701945 w 10930204"/>
              <a:gd name="connsiteY5376" fmla="*/ 2258506 h 6175810"/>
              <a:gd name="connsiteX5377" fmla="*/ 4731560 w 10930204"/>
              <a:gd name="connsiteY5377" fmla="*/ 2348757 h 6175810"/>
              <a:gd name="connsiteX5378" fmla="*/ 4758616 w 10930204"/>
              <a:gd name="connsiteY5378" fmla="*/ 2420301 h 6175810"/>
              <a:gd name="connsiteX5379" fmla="*/ 4796076 w 10930204"/>
              <a:gd name="connsiteY5379" fmla="*/ 2495809 h 6175810"/>
              <a:gd name="connsiteX5380" fmla="*/ 4829423 w 10930204"/>
              <a:gd name="connsiteY5380" fmla="*/ 2563676 h 6175810"/>
              <a:gd name="connsiteX5381" fmla="*/ 4868712 w 10930204"/>
              <a:gd name="connsiteY5381" fmla="*/ 2629134 h 6175810"/>
              <a:gd name="connsiteX5382" fmla="*/ 4889908 w 10930204"/>
              <a:gd name="connsiteY5382" fmla="*/ 2732745 h 6175810"/>
              <a:gd name="connsiteX5383" fmla="*/ 4910537 w 10930204"/>
              <a:gd name="connsiteY5383" fmla="*/ 2785649 h 6175810"/>
              <a:gd name="connsiteX5384" fmla="*/ 4925944 w 10930204"/>
              <a:gd name="connsiteY5384" fmla="*/ 2830629 h 6175810"/>
              <a:gd name="connsiteX5385" fmla="*/ 4940073 w 10930204"/>
              <a:gd name="connsiteY5385" fmla="*/ 2886065 h 6175810"/>
              <a:gd name="connsiteX5386" fmla="*/ 4961835 w 10930204"/>
              <a:gd name="connsiteY5386" fmla="*/ 2927660 h 6175810"/>
              <a:gd name="connsiteX5387" fmla="*/ 4994478 w 10930204"/>
              <a:gd name="connsiteY5387" fmla="*/ 3006814 h 6175810"/>
              <a:gd name="connsiteX5388" fmla="*/ 5031712 w 10930204"/>
              <a:gd name="connsiteY5388" fmla="*/ 3082823 h 6175810"/>
              <a:gd name="connsiteX5389" fmla="*/ 5048175 w 10930204"/>
              <a:gd name="connsiteY5389" fmla="*/ 3137695 h 6175810"/>
              <a:gd name="connsiteX5390" fmla="*/ 5069372 w 10930204"/>
              <a:gd name="connsiteY5390" fmla="*/ 3180070 h 6175810"/>
              <a:gd name="connsiteX5391" fmla="*/ 5092193 w 10930204"/>
              <a:gd name="connsiteY5391" fmla="*/ 3241653 h 6175810"/>
              <a:gd name="connsiteX5392" fmla="*/ 5128224 w 10930204"/>
              <a:gd name="connsiteY5392" fmla="*/ 3339112 h 6175810"/>
              <a:gd name="connsiteX5393" fmla="*/ 5135290 w 10930204"/>
              <a:gd name="connsiteY5393" fmla="*/ 3356626 h 6175810"/>
              <a:gd name="connsiteX5394" fmla="*/ 5149421 w 10930204"/>
              <a:gd name="connsiteY5394" fmla="*/ 3422588 h 6175810"/>
              <a:gd name="connsiteX5395" fmla="*/ 5171184 w 10930204"/>
              <a:gd name="connsiteY5395" fmla="*/ 3485230 h 6175810"/>
              <a:gd name="connsiteX5396" fmla="*/ 5175775 w 10930204"/>
              <a:gd name="connsiteY5396" fmla="*/ 3503026 h 6175810"/>
              <a:gd name="connsiteX5397" fmla="*/ 5200293 w 10930204"/>
              <a:gd name="connsiteY5397" fmla="*/ 3616022 h 6175810"/>
              <a:gd name="connsiteX5398" fmla="*/ 5236043 w 10930204"/>
              <a:gd name="connsiteY5398" fmla="*/ 3693708 h 6175810"/>
              <a:gd name="connsiteX5399" fmla="*/ 5237315 w 10930204"/>
              <a:gd name="connsiteY5399" fmla="*/ 3712846 h 6175810"/>
              <a:gd name="connsiteX5400" fmla="*/ 5257381 w 10930204"/>
              <a:gd name="connsiteY5400" fmla="*/ 3786364 h 6175810"/>
              <a:gd name="connsiteX5401" fmla="*/ 5279636 w 10930204"/>
              <a:gd name="connsiteY5401" fmla="*/ 3849430 h 6175810"/>
              <a:gd name="connsiteX5402" fmla="*/ 5301257 w 10930204"/>
              <a:gd name="connsiteY5402" fmla="*/ 3901126 h 6175810"/>
              <a:gd name="connsiteX5403" fmla="*/ 5336230 w 10930204"/>
              <a:gd name="connsiteY5403" fmla="*/ 3959178 h 6175810"/>
              <a:gd name="connsiteX5404" fmla="*/ 5345134 w 10930204"/>
              <a:gd name="connsiteY5404" fmla="*/ 4005648 h 6175810"/>
              <a:gd name="connsiteX5405" fmla="*/ 5359263 w 10930204"/>
              <a:gd name="connsiteY5405" fmla="*/ 4002611 h 6175810"/>
              <a:gd name="connsiteX5406" fmla="*/ 5380458 w 10930204"/>
              <a:gd name="connsiteY5406" fmla="*/ 4001128 h 6175810"/>
              <a:gd name="connsiteX5407" fmla="*/ 5380458 w 10930204"/>
              <a:gd name="connsiteY5407" fmla="*/ 4011156 h 6175810"/>
              <a:gd name="connsiteX5408" fmla="*/ 5381873 w 10930204"/>
              <a:gd name="connsiteY5408" fmla="*/ 4061581 h 6175810"/>
              <a:gd name="connsiteX5409" fmla="*/ 5403844 w 10930204"/>
              <a:gd name="connsiteY5409" fmla="*/ 4103955 h 6175810"/>
              <a:gd name="connsiteX5410" fmla="*/ 5421862 w 10930204"/>
              <a:gd name="connsiteY5410" fmla="*/ 4147599 h 6175810"/>
              <a:gd name="connsiteX5411" fmla="*/ 5424335 w 10930204"/>
              <a:gd name="connsiteY5411" fmla="*/ 4186159 h 6175810"/>
              <a:gd name="connsiteX5412" fmla="*/ 5459665 w 10930204"/>
              <a:gd name="connsiteY5412" fmla="*/ 4264550 h 6175810"/>
              <a:gd name="connsiteX5413" fmla="*/ 5483620 w 10930204"/>
              <a:gd name="connsiteY5413" fmla="*/ 4357278 h 6175810"/>
              <a:gd name="connsiteX5414" fmla="*/ 5503900 w 10930204"/>
              <a:gd name="connsiteY5414" fmla="*/ 4420344 h 6175810"/>
              <a:gd name="connsiteX5415" fmla="*/ 5523756 w 10930204"/>
              <a:gd name="connsiteY5415" fmla="*/ 4473028 h 6175810"/>
              <a:gd name="connsiteX5416" fmla="*/ 5544244 w 10930204"/>
              <a:gd name="connsiteY5416" fmla="*/ 4536024 h 6175810"/>
              <a:gd name="connsiteX5417" fmla="*/ 5562545 w 10930204"/>
              <a:gd name="connsiteY5417" fmla="*/ 4599584 h 6175810"/>
              <a:gd name="connsiteX5418" fmla="*/ 5604942 w 10930204"/>
              <a:gd name="connsiteY5418" fmla="*/ 4653115 h 6175810"/>
              <a:gd name="connsiteX5419" fmla="*/ 5640273 w 10930204"/>
              <a:gd name="connsiteY5419" fmla="*/ 4710673 h 6175810"/>
              <a:gd name="connsiteX5420" fmla="*/ 5661471 w 10930204"/>
              <a:gd name="connsiteY5420" fmla="*/ 4722043 h 6175810"/>
              <a:gd name="connsiteX5421" fmla="*/ 5666841 w 10930204"/>
              <a:gd name="connsiteY5421" fmla="*/ 4704247 h 6175810"/>
              <a:gd name="connsiteX5422" fmla="*/ 5647056 w 10930204"/>
              <a:gd name="connsiteY5422" fmla="*/ 4630517 h 6175810"/>
              <a:gd name="connsiteX5423" fmla="*/ 5649953 w 10930204"/>
              <a:gd name="connsiteY5423" fmla="*/ 4612014 h 6175810"/>
              <a:gd name="connsiteX5424" fmla="*/ 5664510 w 10930204"/>
              <a:gd name="connsiteY5424" fmla="*/ 4612014 h 6175810"/>
              <a:gd name="connsiteX5425" fmla="*/ 5693198 w 10930204"/>
              <a:gd name="connsiteY5425" fmla="*/ 4640969 h 6175810"/>
              <a:gd name="connsiteX5426" fmla="*/ 5709450 w 10930204"/>
              <a:gd name="connsiteY5426" fmla="*/ 4675362 h 6175810"/>
              <a:gd name="connsiteX5427" fmla="*/ 5709450 w 10930204"/>
              <a:gd name="connsiteY5427" fmla="*/ 4726422 h 6175810"/>
              <a:gd name="connsiteX5428" fmla="*/ 5744781 w 10930204"/>
              <a:gd name="connsiteY5428" fmla="*/ 4813924 h 6175810"/>
              <a:gd name="connsiteX5429" fmla="*/ 5741530 w 10930204"/>
              <a:gd name="connsiteY5429" fmla="*/ 4849235 h 6175810"/>
              <a:gd name="connsiteX5430" fmla="*/ 5730436 w 10930204"/>
              <a:gd name="connsiteY5430" fmla="*/ 4874871 h 6175810"/>
              <a:gd name="connsiteX5431" fmla="*/ 5744162 w 10930204"/>
              <a:gd name="connsiteY5431" fmla="*/ 4891651 h 6175810"/>
              <a:gd name="connsiteX5432" fmla="*/ 5750221 w 10930204"/>
              <a:gd name="connsiteY5432" fmla="*/ 4891043 h 6175810"/>
              <a:gd name="connsiteX5433" fmla="*/ 5751245 w 10930204"/>
              <a:gd name="connsiteY5433" fmla="*/ 4891789 h 6175810"/>
              <a:gd name="connsiteX5434" fmla="*/ 5750293 w 10930204"/>
              <a:gd name="connsiteY5434" fmla="*/ 4890832 h 6175810"/>
              <a:gd name="connsiteX5435" fmla="*/ 5763859 w 10930204"/>
              <a:gd name="connsiteY5435" fmla="*/ 4874589 h 6175810"/>
              <a:gd name="connsiteX5436" fmla="*/ 5770925 w 10930204"/>
              <a:gd name="connsiteY5436" fmla="*/ 4890832 h 6175810"/>
              <a:gd name="connsiteX5437" fmla="*/ 5770902 w 10930204"/>
              <a:gd name="connsiteY5437" fmla="*/ 4890855 h 6175810"/>
              <a:gd name="connsiteX5438" fmla="*/ 5783416 w 10930204"/>
              <a:gd name="connsiteY5438" fmla="*/ 4893339 h 6175810"/>
              <a:gd name="connsiteX5439" fmla="*/ 5807811 w 10930204"/>
              <a:gd name="connsiteY5439" fmla="*/ 4919081 h 6175810"/>
              <a:gd name="connsiteX5440" fmla="*/ 5807811 w 10930204"/>
              <a:gd name="connsiteY5440" fmla="*/ 4944717 h 6175810"/>
              <a:gd name="connsiteX5441" fmla="*/ 5787672 w 10930204"/>
              <a:gd name="connsiteY5441" fmla="*/ 4938219 h 6175810"/>
              <a:gd name="connsiteX5442" fmla="*/ 5770784 w 10930204"/>
              <a:gd name="connsiteY5442" fmla="*/ 4931722 h 6175810"/>
              <a:gd name="connsiteX5443" fmla="*/ 5770697 w 10930204"/>
              <a:gd name="connsiteY5443" fmla="*/ 4931393 h 6175810"/>
              <a:gd name="connsiteX5444" fmla="*/ 5770713 w 10930204"/>
              <a:gd name="connsiteY5444" fmla="*/ 4931793 h 6175810"/>
              <a:gd name="connsiteX5445" fmla="*/ 5770713 w 10930204"/>
              <a:gd name="connsiteY5445" fmla="*/ 5002416 h 6175810"/>
              <a:gd name="connsiteX5446" fmla="*/ 5784210 w 10930204"/>
              <a:gd name="connsiteY5446" fmla="*/ 5037091 h 6175810"/>
              <a:gd name="connsiteX5447" fmla="*/ 5811909 w 10930204"/>
              <a:gd name="connsiteY5447" fmla="*/ 5116188 h 6175810"/>
              <a:gd name="connsiteX5448" fmla="*/ 5787743 w 10930204"/>
              <a:gd name="connsiteY5448" fmla="*/ 5102064 h 6175810"/>
              <a:gd name="connsiteX5449" fmla="*/ 5739764 w 10930204"/>
              <a:gd name="connsiteY5449" fmla="*/ 5076781 h 6175810"/>
              <a:gd name="connsiteX5450" fmla="*/ 5729659 w 10930204"/>
              <a:gd name="connsiteY5450" fmla="*/ 5121908 h 6175810"/>
              <a:gd name="connsiteX5451" fmla="*/ 5718919 w 10930204"/>
              <a:gd name="connsiteY5451" fmla="*/ 5135539 h 6175810"/>
              <a:gd name="connsiteX5452" fmla="*/ 5710015 w 10930204"/>
              <a:gd name="connsiteY5452" fmla="*/ 5119437 h 6175810"/>
              <a:gd name="connsiteX5453" fmla="*/ 5710015 w 10930204"/>
              <a:gd name="connsiteY5453" fmla="*/ 5070001 h 6175810"/>
              <a:gd name="connsiteX5454" fmla="*/ 5678147 w 10930204"/>
              <a:gd name="connsiteY5454" fmla="*/ 4973177 h 6175810"/>
              <a:gd name="connsiteX5455" fmla="*/ 5668537 w 10930204"/>
              <a:gd name="connsiteY5455" fmla="*/ 4973177 h 6175810"/>
              <a:gd name="connsiteX5456" fmla="*/ 5668537 w 10930204"/>
              <a:gd name="connsiteY5456" fmla="*/ 4932570 h 6175810"/>
              <a:gd name="connsiteX5457" fmla="*/ 5619074 w 10930204"/>
              <a:gd name="connsiteY5457" fmla="*/ 4910465 h 6175810"/>
              <a:gd name="connsiteX5458" fmla="*/ 5612008 w 10930204"/>
              <a:gd name="connsiteY5458" fmla="*/ 4905662 h 6175810"/>
              <a:gd name="connsiteX5459" fmla="*/ 5607980 w 10930204"/>
              <a:gd name="connsiteY5459" fmla="*/ 4887230 h 6175810"/>
              <a:gd name="connsiteX5460" fmla="*/ 5596534 w 10930204"/>
              <a:gd name="connsiteY5460" fmla="*/ 4848600 h 6175810"/>
              <a:gd name="connsiteX5461" fmla="*/ 5574840 w 10930204"/>
              <a:gd name="connsiteY5461" fmla="*/ 4828190 h 6175810"/>
              <a:gd name="connsiteX5462" fmla="*/ 5579999 w 10930204"/>
              <a:gd name="connsiteY5462" fmla="*/ 4806509 h 6175810"/>
              <a:gd name="connsiteX5463" fmla="*/ 5579999 w 10930204"/>
              <a:gd name="connsiteY5463" fmla="*/ 4772045 h 6175810"/>
              <a:gd name="connsiteX5464" fmla="*/ 5545163 w 10930204"/>
              <a:gd name="connsiteY5464" fmla="*/ 4694359 h 6175810"/>
              <a:gd name="connsiteX5465" fmla="*/ 5522910 w 10930204"/>
              <a:gd name="connsiteY5465" fmla="*/ 4612508 h 6175810"/>
              <a:gd name="connsiteX5466" fmla="*/ 5515842 w 10930204"/>
              <a:gd name="connsiteY5466" fmla="*/ 4605869 h 6175810"/>
              <a:gd name="connsiteX5467" fmla="*/ 5508776 w 10930204"/>
              <a:gd name="connsiteY5467" fmla="*/ 4611802 h 6175810"/>
              <a:gd name="connsiteX5468" fmla="*/ 5504536 w 10930204"/>
              <a:gd name="connsiteY5468" fmla="*/ 4650856 h 6175810"/>
              <a:gd name="connsiteX5469" fmla="*/ 5494289 w 10930204"/>
              <a:gd name="connsiteY5469" fmla="*/ 4665899 h 6175810"/>
              <a:gd name="connsiteX5470" fmla="*/ 5487222 w 10930204"/>
              <a:gd name="connsiteY5470" fmla="*/ 4658836 h 6175810"/>
              <a:gd name="connsiteX5471" fmla="*/ 5463692 w 10930204"/>
              <a:gd name="connsiteY5471" fmla="*/ 4617522 h 6175810"/>
              <a:gd name="connsiteX5472" fmla="*/ 5463692 w 10930204"/>
              <a:gd name="connsiteY5472" fmla="*/ 4556717 h 6175810"/>
              <a:gd name="connsiteX5473" fmla="*/ 5451538 w 10930204"/>
              <a:gd name="connsiteY5473" fmla="*/ 4546405 h 6175810"/>
              <a:gd name="connsiteX5474" fmla="*/ 5444897 w 10930204"/>
              <a:gd name="connsiteY5474" fmla="*/ 4553468 h 6175810"/>
              <a:gd name="connsiteX5475" fmla="*/ 5443199 w 10930204"/>
              <a:gd name="connsiteY5475" fmla="*/ 4634330 h 6175810"/>
              <a:gd name="connsiteX5476" fmla="*/ 5430412 w 10930204"/>
              <a:gd name="connsiteY5476" fmla="*/ 4642946 h 6175810"/>
              <a:gd name="connsiteX5477" fmla="*/ 5423699 w 10930204"/>
              <a:gd name="connsiteY5477" fmla="*/ 4635884 h 6175810"/>
              <a:gd name="connsiteX5478" fmla="*/ 5423206 w 10930204"/>
              <a:gd name="connsiteY5478" fmla="*/ 4625926 h 6175810"/>
              <a:gd name="connsiteX5479" fmla="*/ 5416139 w 10930204"/>
              <a:gd name="connsiteY5479" fmla="*/ 4588708 h 6175810"/>
              <a:gd name="connsiteX5480" fmla="*/ 5368592 w 10930204"/>
              <a:gd name="connsiteY5480" fmla="*/ 4588708 h 6175810"/>
              <a:gd name="connsiteX5481" fmla="*/ 5362867 w 10930204"/>
              <a:gd name="connsiteY5481" fmla="*/ 4595770 h 6175810"/>
              <a:gd name="connsiteX5482" fmla="*/ 5369933 w 10930204"/>
              <a:gd name="connsiteY5482" fmla="*/ 4602832 h 6175810"/>
              <a:gd name="connsiteX5483" fmla="*/ 5378978 w 10930204"/>
              <a:gd name="connsiteY5483" fmla="*/ 4605375 h 6175810"/>
              <a:gd name="connsiteX5484" fmla="*/ 5402361 w 10930204"/>
              <a:gd name="connsiteY5484" fmla="*/ 4627834 h 6175810"/>
              <a:gd name="connsiteX5485" fmla="*/ 5423558 w 10930204"/>
              <a:gd name="connsiteY5485" fmla="*/ 4690687 h 6175810"/>
              <a:gd name="connsiteX5486" fmla="*/ 5425679 w 10930204"/>
              <a:gd name="connsiteY5486" fmla="*/ 4761310 h 6175810"/>
              <a:gd name="connsiteX5487" fmla="*/ 5432320 w 10930204"/>
              <a:gd name="connsiteY5487" fmla="*/ 4768372 h 6175810"/>
              <a:gd name="connsiteX5488" fmla="*/ 5447086 w 10930204"/>
              <a:gd name="connsiteY5488" fmla="*/ 4756649 h 6175810"/>
              <a:gd name="connsiteX5489" fmla="*/ 5464329 w 10930204"/>
              <a:gd name="connsiteY5489" fmla="*/ 4749586 h 6175810"/>
              <a:gd name="connsiteX5490" fmla="*/ 5450196 w 10930204"/>
              <a:gd name="connsiteY5490" fmla="*/ 4794855 h 6175810"/>
              <a:gd name="connsiteX5491" fmla="*/ 5445532 w 10930204"/>
              <a:gd name="connsiteY5491" fmla="*/ 4821338 h 6175810"/>
              <a:gd name="connsiteX5492" fmla="*/ 5468073 w 10930204"/>
              <a:gd name="connsiteY5492" fmla="*/ 4882992 h 6175810"/>
              <a:gd name="connsiteX5493" fmla="*/ 5489274 w 10930204"/>
              <a:gd name="connsiteY5493" fmla="*/ 4946553 h 6175810"/>
              <a:gd name="connsiteX5494" fmla="*/ 5516055 w 10930204"/>
              <a:gd name="connsiteY5494" fmla="*/ 4953615 h 6175810"/>
              <a:gd name="connsiteX5495" fmla="*/ 5521638 w 10930204"/>
              <a:gd name="connsiteY5495" fmla="*/ 4940479 h 6175810"/>
              <a:gd name="connsiteX5496" fmla="*/ 5486306 w 10930204"/>
              <a:gd name="connsiteY5496" fmla="*/ 4862794 h 6175810"/>
              <a:gd name="connsiteX5497" fmla="*/ 5506443 w 10930204"/>
              <a:gd name="connsiteY5497" fmla="*/ 4830802 h 6175810"/>
              <a:gd name="connsiteX5498" fmla="*/ 5513511 w 10930204"/>
              <a:gd name="connsiteY5498" fmla="*/ 4813570 h 6175810"/>
              <a:gd name="connsiteX5499" fmla="*/ 5525801 w 10930204"/>
              <a:gd name="connsiteY5499" fmla="*/ 4823034 h 6175810"/>
              <a:gd name="connsiteX5500" fmla="*/ 5549826 w 10930204"/>
              <a:gd name="connsiteY5500" fmla="*/ 4863924 h 6175810"/>
              <a:gd name="connsiteX5501" fmla="*/ 5578090 w 10930204"/>
              <a:gd name="connsiteY5501" fmla="*/ 4913784 h 6175810"/>
              <a:gd name="connsiteX5502" fmla="*/ 5587065 w 10930204"/>
              <a:gd name="connsiteY5502" fmla="*/ 4960748 h 6175810"/>
              <a:gd name="connsiteX5503" fmla="*/ 5605366 w 10930204"/>
              <a:gd name="connsiteY5503" fmla="*/ 5004605 h 6175810"/>
              <a:gd name="connsiteX5504" fmla="*/ 5607839 w 10930204"/>
              <a:gd name="connsiteY5504" fmla="*/ 5054041 h 6175810"/>
              <a:gd name="connsiteX5505" fmla="*/ 5628472 w 10930204"/>
              <a:gd name="connsiteY5505" fmla="*/ 5086245 h 6175810"/>
              <a:gd name="connsiteX5506" fmla="*/ 5689877 w 10930204"/>
              <a:gd name="connsiteY5506" fmla="*/ 5183280 h 6175810"/>
              <a:gd name="connsiteX5507" fmla="*/ 5687051 w 10930204"/>
              <a:gd name="connsiteY5507" fmla="*/ 5192178 h 6175810"/>
              <a:gd name="connsiteX5508" fmla="*/ 5672495 w 10930204"/>
              <a:gd name="connsiteY5508" fmla="*/ 5192178 h 6175810"/>
              <a:gd name="connsiteX5509" fmla="*/ 5650377 w 10930204"/>
              <a:gd name="connsiteY5509" fmla="*/ 5160892 h 6175810"/>
              <a:gd name="connsiteX5510" fmla="*/ 5629179 w 10930204"/>
              <a:gd name="connsiteY5510" fmla="*/ 5128618 h 6175810"/>
              <a:gd name="connsiteX5511" fmla="*/ 5615047 w 10930204"/>
              <a:gd name="connsiteY5511" fmla="*/ 5120708 h 6175810"/>
              <a:gd name="connsiteX5512" fmla="*/ 5608476 w 10930204"/>
              <a:gd name="connsiteY5512" fmla="*/ 5138222 h 6175810"/>
              <a:gd name="connsiteX5513" fmla="*/ 5608476 w 10930204"/>
              <a:gd name="connsiteY5513" fmla="*/ 5240131 h 6175810"/>
              <a:gd name="connsiteX5514" fmla="*/ 5646774 w 10930204"/>
              <a:gd name="connsiteY5514" fmla="*/ 5269016 h 6175810"/>
              <a:gd name="connsiteX5515" fmla="*/ 5636952 w 10930204"/>
              <a:gd name="connsiteY5515" fmla="*/ 5300866 h 6175810"/>
              <a:gd name="connsiteX5516" fmla="*/ 5573993 w 10930204"/>
              <a:gd name="connsiteY5516" fmla="*/ 5321206 h 6175810"/>
              <a:gd name="connsiteX5517" fmla="*/ 5548201 w 10930204"/>
              <a:gd name="connsiteY5517" fmla="*/ 5312802 h 6175810"/>
              <a:gd name="connsiteX5518" fmla="*/ 5525237 w 10930204"/>
              <a:gd name="connsiteY5518" fmla="*/ 5281939 h 6175810"/>
              <a:gd name="connsiteX5519" fmla="*/ 5477189 w 10930204"/>
              <a:gd name="connsiteY5519" fmla="*/ 5200865 h 6175810"/>
              <a:gd name="connsiteX5520" fmla="*/ 5470123 w 10930204"/>
              <a:gd name="connsiteY5520" fmla="*/ 5193802 h 6175810"/>
              <a:gd name="connsiteX5521" fmla="*/ 5449347 w 10930204"/>
              <a:gd name="connsiteY5521" fmla="*/ 5131372 h 6175810"/>
              <a:gd name="connsiteX5522" fmla="*/ 5420380 w 10930204"/>
              <a:gd name="connsiteY5522" fmla="*/ 5083137 h 6175810"/>
              <a:gd name="connsiteX5523" fmla="*/ 5413314 w 10930204"/>
              <a:gd name="connsiteY5523" fmla="*/ 5077487 h 6175810"/>
              <a:gd name="connsiteX5524" fmla="*/ 5406248 w 10930204"/>
              <a:gd name="connsiteY5524" fmla="*/ 5084196 h 6175810"/>
              <a:gd name="connsiteX5525" fmla="*/ 5414656 w 10930204"/>
              <a:gd name="connsiteY5525" fmla="*/ 5139070 h 6175810"/>
              <a:gd name="connsiteX5526" fmla="*/ 5444402 w 10930204"/>
              <a:gd name="connsiteY5526" fmla="*/ 5197404 h 6175810"/>
              <a:gd name="connsiteX5527" fmla="*/ 5457403 w 10930204"/>
              <a:gd name="connsiteY5527" fmla="*/ 5221981 h 6175810"/>
              <a:gd name="connsiteX5528" fmla="*/ 5483460 w 10930204"/>
              <a:gd name="connsiteY5528" fmla="*/ 5257752 h 6175810"/>
              <a:gd name="connsiteX5529" fmla="*/ 5485199 w 10930204"/>
              <a:gd name="connsiteY5529" fmla="*/ 5300443 h 6175810"/>
              <a:gd name="connsiteX5530" fmla="*/ 5500378 w 10930204"/>
              <a:gd name="connsiteY5530" fmla="*/ 5306373 h 6175810"/>
              <a:gd name="connsiteX5531" fmla="*/ 5536047 w 10930204"/>
              <a:gd name="connsiteY5531" fmla="*/ 5341757 h 6175810"/>
              <a:gd name="connsiteX5532" fmla="*/ 5545092 w 10930204"/>
              <a:gd name="connsiteY5532" fmla="*/ 5387097 h 6175810"/>
              <a:gd name="connsiteX5533" fmla="*/ 5586499 w 10930204"/>
              <a:gd name="connsiteY5533" fmla="*/ 5443595 h 6175810"/>
              <a:gd name="connsiteX5534" fmla="*/ 5593566 w 10930204"/>
              <a:gd name="connsiteY5534" fmla="*/ 5481378 h 6175810"/>
              <a:gd name="connsiteX5535" fmla="*/ 5636810 w 10930204"/>
              <a:gd name="connsiteY5535" fmla="*/ 5523752 h 6175810"/>
              <a:gd name="connsiteX5536" fmla="*/ 5645361 w 10930204"/>
              <a:gd name="connsiteY5536" fmla="*/ 5558427 h 6175810"/>
              <a:gd name="connsiteX5537" fmla="*/ 5618368 w 10930204"/>
              <a:gd name="connsiteY5537" fmla="*/ 5566054 h 6175810"/>
              <a:gd name="connsiteX5538" fmla="*/ 5586782 w 10930204"/>
              <a:gd name="connsiteY5538" fmla="*/ 5551224 h 6175810"/>
              <a:gd name="connsiteX5539" fmla="*/ 5544386 w 10930204"/>
              <a:gd name="connsiteY5539" fmla="*/ 5457366 h 6175810"/>
              <a:gd name="connsiteX5540" fmla="*/ 5525237 w 10930204"/>
              <a:gd name="connsiteY5540" fmla="*/ 5404611 h 6175810"/>
              <a:gd name="connsiteX5541" fmla="*/ 5512379 w 10930204"/>
              <a:gd name="connsiteY5541" fmla="*/ 5379822 h 6175810"/>
              <a:gd name="connsiteX5542" fmla="*/ 5486110 w 10930204"/>
              <a:gd name="connsiteY5542" fmla="*/ 5343841 h 6175810"/>
              <a:gd name="connsiteX5543" fmla="*/ 5484164 w 10930204"/>
              <a:gd name="connsiteY5543" fmla="*/ 5301107 h 6175810"/>
              <a:gd name="connsiteX5544" fmla="*/ 5468850 w 10930204"/>
              <a:gd name="connsiteY5544" fmla="*/ 5294510 h 6175810"/>
              <a:gd name="connsiteX5545" fmla="*/ 5440585 w 10930204"/>
              <a:gd name="connsiteY5545" fmla="*/ 5294016 h 6175810"/>
              <a:gd name="connsiteX5546" fmla="*/ 5400879 w 10930204"/>
              <a:gd name="connsiteY5546" fmla="*/ 5277491 h 6175810"/>
              <a:gd name="connsiteX5547" fmla="*/ 5432037 w 10930204"/>
              <a:gd name="connsiteY5547" fmla="*/ 5339002 h 6175810"/>
              <a:gd name="connsiteX5548" fmla="*/ 5445602 w 10930204"/>
              <a:gd name="connsiteY5548" fmla="*/ 5330599 h 6175810"/>
              <a:gd name="connsiteX5549" fmla="*/ 5464187 w 10930204"/>
              <a:gd name="connsiteY5549" fmla="*/ 5334977 h 6175810"/>
              <a:gd name="connsiteX5550" fmla="*/ 5487788 w 10930204"/>
              <a:gd name="connsiteY5550" fmla="*/ 5395925 h 6175810"/>
              <a:gd name="connsiteX5551" fmla="*/ 5505738 w 10930204"/>
              <a:gd name="connsiteY5551" fmla="*/ 5438298 h 6175810"/>
              <a:gd name="connsiteX5552" fmla="*/ 5526933 w 10930204"/>
              <a:gd name="connsiteY5552" fmla="*/ 5490206 h 6175810"/>
              <a:gd name="connsiteX5553" fmla="*/ 5527428 w 10930204"/>
              <a:gd name="connsiteY5553" fmla="*/ 5550023 h 6175810"/>
              <a:gd name="connsiteX5554" fmla="*/ 5547211 w 10930204"/>
              <a:gd name="connsiteY5554" fmla="*/ 5612241 h 6175810"/>
              <a:gd name="connsiteX5555" fmla="*/ 5523099 w 10930204"/>
              <a:gd name="connsiteY5555" fmla="*/ 5630040 h 6175810"/>
              <a:gd name="connsiteX5556" fmla="*/ 5517255 w 10930204"/>
              <a:gd name="connsiteY5556" fmla="*/ 5628272 h 6175810"/>
              <a:gd name="connsiteX5557" fmla="*/ 5502488 w 10930204"/>
              <a:gd name="connsiteY5557" fmla="*/ 5615279 h 6175810"/>
              <a:gd name="connsiteX5558" fmla="*/ 5480470 w 10930204"/>
              <a:gd name="connsiteY5558" fmla="*/ 5600187 h 6175810"/>
              <a:gd name="connsiteX5559" fmla="*/ 5480439 w 10930204"/>
              <a:gd name="connsiteY5559" fmla="*/ 5599883 h 6175810"/>
              <a:gd name="connsiteX5560" fmla="*/ 5480022 w 10930204"/>
              <a:gd name="connsiteY5560" fmla="*/ 5599291 h 6175810"/>
              <a:gd name="connsiteX5561" fmla="*/ 5478911 w 10930204"/>
              <a:gd name="connsiteY5561" fmla="*/ 5596961 h 6175810"/>
              <a:gd name="connsiteX5562" fmla="*/ 5479307 w 10930204"/>
              <a:gd name="connsiteY5562" fmla="*/ 5598275 h 6175810"/>
              <a:gd name="connsiteX5563" fmla="*/ 5478334 w 10930204"/>
              <a:gd name="connsiteY5563" fmla="*/ 5596894 h 6175810"/>
              <a:gd name="connsiteX5564" fmla="*/ 5471890 w 10930204"/>
              <a:gd name="connsiteY5564" fmla="*/ 5583216 h 6175810"/>
              <a:gd name="connsiteX5565" fmla="*/ 5471579 w 10930204"/>
              <a:gd name="connsiteY5565" fmla="*/ 5587312 h 6175810"/>
              <a:gd name="connsiteX5566" fmla="*/ 5478334 w 10930204"/>
              <a:gd name="connsiteY5566" fmla="*/ 5596894 h 6175810"/>
              <a:gd name="connsiteX5567" fmla="*/ 5479874 w 10930204"/>
              <a:gd name="connsiteY5567" fmla="*/ 5600165 h 6175810"/>
              <a:gd name="connsiteX5568" fmla="*/ 5479307 w 10930204"/>
              <a:gd name="connsiteY5568" fmla="*/ 5598275 h 6175810"/>
              <a:gd name="connsiteX5569" fmla="*/ 5480022 w 10930204"/>
              <a:gd name="connsiteY5569" fmla="*/ 5599291 h 6175810"/>
              <a:gd name="connsiteX5570" fmla="*/ 5480439 w 10930204"/>
              <a:gd name="connsiteY5570" fmla="*/ 5600165 h 6175810"/>
              <a:gd name="connsiteX5571" fmla="*/ 5480470 w 10930204"/>
              <a:gd name="connsiteY5571" fmla="*/ 5600187 h 6175810"/>
              <a:gd name="connsiteX5572" fmla="*/ 5485060 w 10930204"/>
              <a:gd name="connsiteY5572" fmla="*/ 5644694 h 6175810"/>
              <a:gd name="connsiteX5573" fmla="*/ 5504678 w 10930204"/>
              <a:gd name="connsiteY5573" fmla="*/ 5679757 h 6175810"/>
              <a:gd name="connsiteX5574" fmla="*/ 5478742 w 10930204"/>
              <a:gd name="connsiteY5574" fmla="*/ 5726015 h 6175810"/>
              <a:gd name="connsiteX5575" fmla="*/ 5457542 w 10930204"/>
              <a:gd name="connsiteY5575" fmla="*/ 5713302 h 6175810"/>
              <a:gd name="connsiteX5576" fmla="*/ 5444189 w 10930204"/>
              <a:gd name="connsiteY5576" fmla="*/ 5669234 h 6175810"/>
              <a:gd name="connsiteX5577" fmla="*/ 5416634 w 10930204"/>
              <a:gd name="connsiteY5577" fmla="*/ 5668740 h 6175810"/>
              <a:gd name="connsiteX5578" fmla="*/ 5403009 w 10930204"/>
              <a:gd name="connsiteY5578" fmla="*/ 5650117 h 6175810"/>
              <a:gd name="connsiteX5579" fmla="*/ 5403281 w 10930204"/>
              <a:gd name="connsiteY5579" fmla="*/ 5648754 h 6175810"/>
              <a:gd name="connsiteX5580" fmla="*/ 5422640 w 10930204"/>
              <a:gd name="connsiteY5580" fmla="*/ 5623258 h 6175810"/>
              <a:gd name="connsiteX5581" fmla="*/ 5390350 w 10930204"/>
              <a:gd name="connsiteY5581" fmla="*/ 5589289 h 6175810"/>
              <a:gd name="connsiteX5582" fmla="*/ 5342306 w 10930204"/>
              <a:gd name="connsiteY5582" fmla="*/ 5557156 h 6175810"/>
              <a:gd name="connsiteX5583" fmla="*/ 5321110 w 10930204"/>
              <a:gd name="connsiteY5583" fmla="*/ 5505037 h 6175810"/>
              <a:gd name="connsiteX5584" fmla="*/ 5278717 w 10930204"/>
              <a:gd name="connsiteY5584" fmla="*/ 5401080 h 6175810"/>
              <a:gd name="connsiteX5585" fmla="*/ 5235338 w 10930204"/>
              <a:gd name="connsiteY5585" fmla="*/ 5348113 h 6175810"/>
              <a:gd name="connsiteX5586" fmla="*/ 5221207 w 10930204"/>
              <a:gd name="connsiteY5586" fmla="*/ 5349808 h 6175810"/>
              <a:gd name="connsiteX5587" fmla="*/ 5218805 w 10930204"/>
              <a:gd name="connsiteY5587" fmla="*/ 5358918 h 6175810"/>
              <a:gd name="connsiteX5588" fmla="*/ 5239435 w 10930204"/>
              <a:gd name="connsiteY5588" fmla="*/ 5401292 h 6175810"/>
              <a:gd name="connsiteX5589" fmla="*/ 5251658 w 10930204"/>
              <a:gd name="connsiteY5589" fmla="*/ 5446914 h 6175810"/>
              <a:gd name="connsiteX5590" fmla="*/ 5244591 w 10930204"/>
              <a:gd name="connsiteY5590" fmla="*/ 5464217 h 6175810"/>
              <a:gd name="connsiteX5591" fmla="*/ 5218662 w 10930204"/>
              <a:gd name="connsiteY5591" fmla="*/ 5485403 h 6175810"/>
              <a:gd name="connsiteX5592" fmla="*/ 5198172 w 10930204"/>
              <a:gd name="connsiteY5592" fmla="*/ 5485403 h 6175810"/>
              <a:gd name="connsiteX5593" fmla="*/ 5198172 w 10930204"/>
              <a:gd name="connsiteY5593" fmla="*/ 5485262 h 6175810"/>
              <a:gd name="connsiteX5594" fmla="*/ 5198075 w 10930204"/>
              <a:gd name="connsiteY5594" fmla="*/ 5485065 h 6175810"/>
              <a:gd name="connsiteX5595" fmla="*/ 5186683 w 10930204"/>
              <a:gd name="connsiteY5595" fmla="*/ 5446138 h 6175810"/>
              <a:gd name="connsiteX5596" fmla="*/ 5185404 w 10930204"/>
              <a:gd name="connsiteY5596" fmla="*/ 5439952 h 6175810"/>
              <a:gd name="connsiteX5597" fmla="*/ 5179379 w 10930204"/>
              <a:gd name="connsiteY5597" fmla="*/ 5409979 h 6175810"/>
              <a:gd name="connsiteX5598" fmla="*/ 5178743 w 10930204"/>
              <a:gd name="connsiteY5598" fmla="*/ 5407719 h 6175810"/>
              <a:gd name="connsiteX5599" fmla="*/ 5185404 w 10930204"/>
              <a:gd name="connsiteY5599" fmla="*/ 5439952 h 6175810"/>
              <a:gd name="connsiteX5600" fmla="*/ 5187186 w 10930204"/>
              <a:gd name="connsiteY5600" fmla="*/ 5448812 h 6175810"/>
              <a:gd name="connsiteX5601" fmla="*/ 5189474 w 10930204"/>
              <a:gd name="connsiteY5601" fmla="*/ 5467947 h 6175810"/>
              <a:gd name="connsiteX5602" fmla="*/ 5198075 w 10930204"/>
              <a:gd name="connsiteY5602" fmla="*/ 5485065 h 6175810"/>
              <a:gd name="connsiteX5603" fmla="*/ 5198172 w 10930204"/>
              <a:gd name="connsiteY5603" fmla="*/ 5485403 h 6175810"/>
              <a:gd name="connsiteX5604" fmla="*/ 5198172 w 10930204"/>
              <a:gd name="connsiteY5604" fmla="*/ 5566831 h 6175810"/>
              <a:gd name="connsiteX5605" fmla="*/ 5218169 w 10930204"/>
              <a:gd name="connsiteY5605" fmla="*/ 5620504 h 6175810"/>
              <a:gd name="connsiteX5606" fmla="*/ 5211103 w 10930204"/>
              <a:gd name="connsiteY5606" fmla="*/ 5646846 h 6175810"/>
              <a:gd name="connsiteX5607" fmla="*/ 5196972 w 10930204"/>
              <a:gd name="connsiteY5607" fmla="*/ 5636536 h 6175810"/>
              <a:gd name="connsiteX5608" fmla="*/ 5179449 w 10930204"/>
              <a:gd name="connsiteY5608" fmla="*/ 5613795 h 6175810"/>
              <a:gd name="connsiteX5609" fmla="*/ 5144829 w 10930204"/>
              <a:gd name="connsiteY5609" fmla="*/ 5525941 h 6175810"/>
              <a:gd name="connsiteX5610" fmla="*/ 5131546 w 10930204"/>
              <a:gd name="connsiteY5610" fmla="*/ 5470502 h 6175810"/>
              <a:gd name="connsiteX5611" fmla="*/ 5110350 w 10930204"/>
              <a:gd name="connsiteY5611" fmla="*/ 5428129 h 6175810"/>
              <a:gd name="connsiteX5612" fmla="*/ 5082513 w 10930204"/>
              <a:gd name="connsiteY5612" fmla="*/ 5377421 h 6175810"/>
              <a:gd name="connsiteX5613" fmla="*/ 5061318 w 10930204"/>
              <a:gd name="connsiteY5613" fmla="*/ 5335048 h 6175810"/>
              <a:gd name="connsiteX5614" fmla="*/ 5038990 w 10930204"/>
              <a:gd name="connsiteY5614" fmla="*/ 5273253 h 6175810"/>
              <a:gd name="connsiteX5615" fmla="*/ 5009599 w 10930204"/>
              <a:gd name="connsiteY5615" fmla="*/ 5224453 h 6175810"/>
              <a:gd name="connsiteX5616" fmla="*/ 4995468 w 10930204"/>
              <a:gd name="connsiteY5616" fmla="*/ 5227913 h 6175810"/>
              <a:gd name="connsiteX5617" fmla="*/ 4981902 w 10930204"/>
              <a:gd name="connsiteY5617" fmla="*/ 5235964 h 6175810"/>
              <a:gd name="connsiteX5618" fmla="*/ 4954346 w 10930204"/>
              <a:gd name="connsiteY5618" fmla="*/ 5196910 h 6175810"/>
              <a:gd name="connsiteX5619" fmla="*/ 4930251 w 10930204"/>
              <a:gd name="connsiteY5619" fmla="*/ 5124663 h 6175810"/>
              <a:gd name="connsiteX5620" fmla="*/ 4913860 w 10930204"/>
              <a:gd name="connsiteY5620" fmla="*/ 5116683 h 6175810"/>
              <a:gd name="connsiteX5621" fmla="*/ 4895775 w 10930204"/>
              <a:gd name="connsiteY5621" fmla="*/ 5082643 h 6175810"/>
              <a:gd name="connsiteX5622" fmla="*/ 4907712 w 10930204"/>
              <a:gd name="connsiteY5622" fmla="*/ 5061456 h 6175810"/>
              <a:gd name="connsiteX5623" fmla="*/ 4890191 w 10930204"/>
              <a:gd name="connsiteY5623" fmla="*/ 5055664 h 6175810"/>
              <a:gd name="connsiteX5624" fmla="*/ 4869771 w 10930204"/>
              <a:gd name="connsiteY5624" fmla="*/ 5055664 h 6175810"/>
              <a:gd name="connsiteX5625" fmla="*/ 4863409 w 10930204"/>
              <a:gd name="connsiteY5625" fmla="*/ 5032219 h 6175810"/>
              <a:gd name="connsiteX5626" fmla="*/ 4824056 w 10930204"/>
              <a:gd name="connsiteY5626" fmla="*/ 4953050 h 6175810"/>
              <a:gd name="connsiteX5627" fmla="*/ 4740104 w 10930204"/>
              <a:gd name="connsiteY5627" fmla="*/ 4934335 h 6175810"/>
              <a:gd name="connsiteX5628" fmla="*/ 4729155 w 10930204"/>
              <a:gd name="connsiteY5628" fmla="*/ 4947259 h 6175810"/>
              <a:gd name="connsiteX5629" fmla="*/ 4738483 w 10930204"/>
              <a:gd name="connsiteY5629" fmla="*/ 4994294 h 6175810"/>
              <a:gd name="connsiteX5630" fmla="*/ 4765826 w 10930204"/>
              <a:gd name="connsiteY5630" fmla="*/ 5022542 h 6175810"/>
              <a:gd name="connsiteX5631" fmla="*/ 4789436 w 10930204"/>
              <a:gd name="connsiteY5631" fmla="*/ 5074451 h 6175810"/>
              <a:gd name="connsiteX5632" fmla="*/ 4782860 w 10930204"/>
              <a:gd name="connsiteY5632" fmla="*/ 5152700 h 6175810"/>
              <a:gd name="connsiteX5633" fmla="*/ 4771333 w 10930204"/>
              <a:gd name="connsiteY5633" fmla="*/ 5175176 h 6175810"/>
              <a:gd name="connsiteX5634" fmla="*/ 4769561 w 10930204"/>
              <a:gd name="connsiteY5634" fmla="*/ 5197913 h 6175810"/>
              <a:gd name="connsiteX5635" fmla="*/ 4776742 w 10930204"/>
              <a:gd name="connsiteY5635" fmla="*/ 5197970 h 6175810"/>
              <a:gd name="connsiteX5636" fmla="*/ 4786421 w 10930204"/>
              <a:gd name="connsiteY5636" fmla="*/ 5209623 h 6175810"/>
              <a:gd name="connsiteX5637" fmla="*/ 4779988 w 10930204"/>
              <a:gd name="connsiteY5637" fmla="*/ 5215908 h 6175810"/>
              <a:gd name="connsiteX5638" fmla="*/ 4767909 w 10930204"/>
              <a:gd name="connsiteY5638" fmla="*/ 5206656 h 6175810"/>
              <a:gd name="connsiteX5639" fmla="*/ 4767978 w 10930204"/>
              <a:gd name="connsiteY5639" fmla="*/ 5198238 h 6175810"/>
              <a:gd name="connsiteX5640" fmla="*/ 4756050 w 10930204"/>
              <a:gd name="connsiteY5640" fmla="*/ 5195369 h 6175810"/>
              <a:gd name="connsiteX5641" fmla="*/ 4745682 w 10930204"/>
              <a:gd name="connsiteY5641" fmla="*/ 5165624 h 6175810"/>
              <a:gd name="connsiteX5642" fmla="*/ 4687172 w 10930204"/>
              <a:gd name="connsiteY5642" fmla="*/ 5071273 h 6175810"/>
              <a:gd name="connsiteX5643" fmla="*/ 4670264 w 10930204"/>
              <a:gd name="connsiteY5643" fmla="*/ 5044630 h 6175810"/>
              <a:gd name="connsiteX5644" fmla="*/ 4630238 w 10930204"/>
              <a:gd name="connsiteY5644" fmla="*/ 5011137 h 6175810"/>
              <a:gd name="connsiteX5645" fmla="*/ 4629711 w 10930204"/>
              <a:gd name="connsiteY5645" fmla="*/ 5010325 h 6175810"/>
              <a:gd name="connsiteX5646" fmla="*/ 4624310 w 10930204"/>
              <a:gd name="connsiteY5646" fmla="*/ 5003074 h 6175810"/>
              <a:gd name="connsiteX5647" fmla="*/ 4623783 w 10930204"/>
              <a:gd name="connsiteY5647" fmla="*/ 5002274 h 6175810"/>
              <a:gd name="connsiteX5648" fmla="*/ 4622159 w 10930204"/>
              <a:gd name="connsiteY5648" fmla="*/ 5000527 h 6175810"/>
              <a:gd name="connsiteX5649" fmla="*/ 4627538 w 10930204"/>
              <a:gd name="connsiteY5649" fmla="*/ 5007881 h 6175810"/>
              <a:gd name="connsiteX5650" fmla="*/ 4631013 w 10930204"/>
              <a:gd name="connsiteY5650" fmla="*/ 5013048 h 6175810"/>
              <a:gd name="connsiteX5651" fmla="*/ 4639837 w 10930204"/>
              <a:gd name="connsiteY5651" fmla="*/ 5031672 h 6175810"/>
              <a:gd name="connsiteX5652" fmla="*/ 4646397 w 10930204"/>
              <a:gd name="connsiteY5652" fmla="*/ 5063362 h 6175810"/>
              <a:gd name="connsiteX5653" fmla="*/ 4635304 w 10930204"/>
              <a:gd name="connsiteY5653" fmla="*/ 5073391 h 6175810"/>
              <a:gd name="connsiteX5654" fmla="*/ 4608161 w 10930204"/>
              <a:gd name="connsiteY5654" fmla="*/ 5046696 h 6175810"/>
              <a:gd name="connsiteX5655" fmla="*/ 4565076 w 10930204"/>
              <a:gd name="connsiteY5655" fmla="*/ 5034831 h 6175810"/>
              <a:gd name="connsiteX5656" fmla="*/ 4565076 w 10930204"/>
              <a:gd name="connsiteY5656" fmla="*/ 5116400 h 6175810"/>
              <a:gd name="connsiteX5657" fmla="*/ 4558010 w 10930204"/>
              <a:gd name="connsiteY5657" fmla="*/ 5133774 h 6175810"/>
              <a:gd name="connsiteX5658" fmla="*/ 4560060 w 10930204"/>
              <a:gd name="connsiteY5658" fmla="*/ 5203690 h 6175810"/>
              <a:gd name="connsiteX5659" fmla="*/ 4565003 w 10930204"/>
              <a:gd name="connsiteY5659" fmla="*/ 5211741 h 6175810"/>
              <a:gd name="connsiteX5660" fmla="*/ 4555751 w 10930204"/>
              <a:gd name="connsiteY5660" fmla="*/ 5238083 h 6175810"/>
              <a:gd name="connsiteX5661" fmla="*/ 4536185 w 10930204"/>
              <a:gd name="connsiteY5661" fmla="*/ 5238789 h 6175810"/>
              <a:gd name="connsiteX5662" fmla="*/ 4524814 w 10930204"/>
              <a:gd name="connsiteY5662" fmla="*/ 5224664 h 6175810"/>
              <a:gd name="connsiteX5663" fmla="*/ 4523826 w 10930204"/>
              <a:gd name="connsiteY5663" fmla="*/ 5132856 h 6175810"/>
              <a:gd name="connsiteX5664" fmla="*/ 4514221 w 10930204"/>
              <a:gd name="connsiteY5664" fmla="*/ 5116612 h 6175810"/>
              <a:gd name="connsiteX5665" fmla="*/ 4503834 w 10930204"/>
              <a:gd name="connsiteY5665" fmla="*/ 5116612 h 6175810"/>
              <a:gd name="connsiteX5666" fmla="*/ 4496769 w 10930204"/>
              <a:gd name="connsiteY5666" fmla="*/ 5133279 h 6175810"/>
              <a:gd name="connsiteX5667" fmla="*/ 4462841 w 10930204"/>
              <a:gd name="connsiteY5667" fmla="*/ 5168590 h 6175810"/>
              <a:gd name="connsiteX5668" fmla="*/ 4435845 w 10930204"/>
              <a:gd name="connsiteY5668" fmla="*/ 5198746 h 6175810"/>
              <a:gd name="connsiteX5669" fmla="*/ 4422764 w 10930204"/>
              <a:gd name="connsiteY5669" fmla="*/ 5210681 h 6175810"/>
              <a:gd name="connsiteX5670" fmla="*/ 4377171 w 10930204"/>
              <a:gd name="connsiteY5670" fmla="*/ 5273183 h 6175810"/>
              <a:gd name="connsiteX5671" fmla="*/ 4360747 w 10930204"/>
              <a:gd name="connsiteY5671" fmla="*/ 5263013 h 6175810"/>
              <a:gd name="connsiteX5672" fmla="*/ 4348469 w 10930204"/>
              <a:gd name="connsiteY5672" fmla="*/ 5238224 h 6175810"/>
              <a:gd name="connsiteX5673" fmla="*/ 4299944 w 10930204"/>
              <a:gd name="connsiteY5673" fmla="*/ 5165977 h 6175810"/>
              <a:gd name="connsiteX5674" fmla="*/ 4291819 w 10930204"/>
              <a:gd name="connsiteY5674" fmla="*/ 5139212 h 6175810"/>
              <a:gd name="connsiteX5675" fmla="*/ 4247943 w 10930204"/>
              <a:gd name="connsiteY5675" fmla="*/ 5076287 h 6175810"/>
              <a:gd name="connsiteX5676" fmla="*/ 4228865 w 10930204"/>
              <a:gd name="connsiteY5676" fmla="*/ 5075933 h 6175810"/>
              <a:gd name="connsiteX5677" fmla="*/ 4221302 w 10930204"/>
              <a:gd name="connsiteY5677" fmla="*/ 5088575 h 6175810"/>
              <a:gd name="connsiteX5678" fmla="*/ 4259462 w 10930204"/>
              <a:gd name="connsiteY5678" fmla="*/ 5164212 h 6175810"/>
              <a:gd name="connsiteX5679" fmla="*/ 4259462 w 10930204"/>
              <a:gd name="connsiteY5679" fmla="*/ 5210046 h 6175810"/>
              <a:gd name="connsiteX5680" fmla="*/ 4272390 w 10930204"/>
              <a:gd name="connsiteY5680" fmla="*/ 5243945 h 6175810"/>
              <a:gd name="connsiteX5681" fmla="*/ 4277408 w 10930204"/>
              <a:gd name="connsiteY5681" fmla="*/ 5270923 h 6175810"/>
              <a:gd name="connsiteX5682" fmla="*/ 4270903 w 10930204"/>
              <a:gd name="connsiteY5682" fmla="*/ 5277985 h 6175810"/>
              <a:gd name="connsiteX5683" fmla="*/ 4217562 w 10930204"/>
              <a:gd name="connsiteY5683" fmla="*/ 5222899 h 6175810"/>
              <a:gd name="connsiteX5684" fmla="*/ 4195644 w 10930204"/>
              <a:gd name="connsiteY5684" fmla="*/ 5150370 h 6175810"/>
              <a:gd name="connsiteX5685" fmla="*/ 4156151 w 10930204"/>
              <a:gd name="connsiteY5685" fmla="*/ 5096061 h 6175810"/>
              <a:gd name="connsiteX5686" fmla="*/ 4139407 w 10930204"/>
              <a:gd name="connsiteY5686" fmla="*/ 5088999 h 6175810"/>
              <a:gd name="connsiteX5687" fmla="*/ 4075244 w 10930204"/>
              <a:gd name="connsiteY5687" fmla="*/ 4964280 h 6175810"/>
              <a:gd name="connsiteX5688" fmla="*/ 4038077 w 10930204"/>
              <a:gd name="connsiteY5688" fmla="*/ 4952838 h 6175810"/>
              <a:gd name="connsiteX5689" fmla="*/ 4012926 w 10930204"/>
              <a:gd name="connsiteY5689" fmla="*/ 4932005 h 6175810"/>
              <a:gd name="connsiteX5690" fmla="*/ 4012926 w 10930204"/>
              <a:gd name="connsiteY5690" fmla="*/ 4891680 h 6175810"/>
              <a:gd name="connsiteX5691" fmla="*/ 3971793 w 10930204"/>
              <a:gd name="connsiteY5691" fmla="*/ 4835181 h 6175810"/>
              <a:gd name="connsiteX5692" fmla="*/ 3946494 w 10930204"/>
              <a:gd name="connsiteY5692" fmla="*/ 4801918 h 6175810"/>
              <a:gd name="connsiteX5693" fmla="*/ 3917520 w 10930204"/>
              <a:gd name="connsiteY5693" fmla="*/ 4854814 h 6175810"/>
              <a:gd name="connsiteX5694" fmla="*/ 3913934 w 10930204"/>
              <a:gd name="connsiteY5694" fmla="*/ 4860871 h 6175810"/>
              <a:gd name="connsiteX5695" fmla="*/ 3910491 w 10930204"/>
              <a:gd name="connsiteY5695" fmla="*/ 4871156 h 6175810"/>
              <a:gd name="connsiteX5696" fmla="*/ 3917775 w 10930204"/>
              <a:gd name="connsiteY5696" fmla="*/ 4873362 h 6175810"/>
              <a:gd name="connsiteX5697" fmla="*/ 3923950 w 10930204"/>
              <a:gd name="connsiteY5697" fmla="*/ 4877061 h 6175810"/>
              <a:gd name="connsiteX5698" fmla="*/ 3927908 w 10930204"/>
              <a:gd name="connsiteY5698" fmla="*/ 4924236 h 6175810"/>
              <a:gd name="connsiteX5699" fmla="*/ 3948049 w 10930204"/>
              <a:gd name="connsiteY5699" fmla="*/ 4985043 h 6175810"/>
              <a:gd name="connsiteX5700" fmla="*/ 3948754 w 10930204"/>
              <a:gd name="connsiteY5700" fmla="*/ 5013292 h 6175810"/>
              <a:gd name="connsiteX5701" fmla="*/ 3918084 w 10930204"/>
              <a:gd name="connsiteY5701" fmla="*/ 4992812 h 6175810"/>
              <a:gd name="connsiteX5702" fmla="*/ 3887342 w 10930204"/>
              <a:gd name="connsiteY5702" fmla="*/ 4972613 h 6175810"/>
              <a:gd name="connsiteX5703" fmla="*/ 3862466 w 10930204"/>
              <a:gd name="connsiteY5703" fmla="*/ 4930805 h 6175810"/>
              <a:gd name="connsiteX5704" fmla="*/ 3860417 w 10930204"/>
              <a:gd name="connsiteY5704" fmla="*/ 4907641 h 6175810"/>
              <a:gd name="connsiteX5705" fmla="*/ 3867353 w 10930204"/>
              <a:gd name="connsiteY5705" fmla="*/ 4889553 h 6175810"/>
              <a:gd name="connsiteX5706" fmla="*/ 3866923 w 10930204"/>
              <a:gd name="connsiteY5706" fmla="*/ 4870565 h 6175810"/>
              <a:gd name="connsiteX5707" fmla="*/ 3858057 w 10930204"/>
              <a:gd name="connsiteY5707" fmla="*/ 4869129 h 6175810"/>
              <a:gd name="connsiteX5708" fmla="*/ 3823177 w 10930204"/>
              <a:gd name="connsiteY5708" fmla="*/ 4865831 h 6175810"/>
              <a:gd name="connsiteX5709" fmla="*/ 3816109 w 10930204"/>
              <a:gd name="connsiteY5709" fmla="*/ 4868586 h 6175810"/>
              <a:gd name="connsiteX5710" fmla="*/ 3801408 w 10930204"/>
              <a:gd name="connsiteY5710" fmla="*/ 4854461 h 6175810"/>
              <a:gd name="connsiteX5711" fmla="*/ 3773141 w 10930204"/>
              <a:gd name="connsiteY5711" fmla="*/ 4804178 h 6175810"/>
              <a:gd name="connsiteX5712" fmla="*/ 3766711 w 10930204"/>
              <a:gd name="connsiteY5712" fmla="*/ 4777059 h 6175810"/>
              <a:gd name="connsiteX5713" fmla="*/ 3758515 w 10930204"/>
              <a:gd name="connsiteY5713" fmla="*/ 4749799 h 6175810"/>
              <a:gd name="connsiteX5714" fmla="*/ 3722658 w 10930204"/>
              <a:gd name="connsiteY5714" fmla="*/ 4693724 h 6175810"/>
              <a:gd name="connsiteX5715" fmla="*/ 3705273 w 10930204"/>
              <a:gd name="connsiteY5715" fmla="*/ 4686661 h 6175810"/>
              <a:gd name="connsiteX5716" fmla="*/ 3655032 w 10930204"/>
              <a:gd name="connsiteY5716" fmla="*/ 4625855 h 6175810"/>
              <a:gd name="connsiteX5717" fmla="*/ 3644574 w 10930204"/>
              <a:gd name="connsiteY5717" fmla="*/ 4600149 h 6175810"/>
              <a:gd name="connsiteX5718" fmla="*/ 3589875 w 10930204"/>
              <a:gd name="connsiteY5718" fmla="*/ 4543651 h 6175810"/>
              <a:gd name="connsiteX5719" fmla="*/ 3571218 w 10930204"/>
              <a:gd name="connsiteY5719" fmla="*/ 4545063 h 6175810"/>
              <a:gd name="connsiteX5720" fmla="*/ 3528816 w 10930204"/>
              <a:gd name="connsiteY5720" fmla="*/ 4560813 h 6175810"/>
              <a:gd name="connsiteX5721" fmla="*/ 3521396 w 10930204"/>
              <a:gd name="connsiteY5721" fmla="*/ 4523665 h 6175810"/>
              <a:gd name="connsiteX5722" fmla="*/ 3505637 w 10930204"/>
              <a:gd name="connsiteY5722" fmla="*/ 4502902 h 6175810"/>
              <a:gd name="connsiteX5723" fmla="*/ 3461615 w 10930204"/>
              <a:gd name="connsiteY5723" fmla="*/ 4469073 h 6175810"/>
              <a:gd name="connsiteX5724" fmla="*/ 3436245 w 10930204"/>
              <a:gd name="connsiteY5724" fmla="*/ 4407562 h 6175810"/>
              <a:gd name="connsiteX5725" fmla="*/ 3379349 w 10930204"/>
              <a:gd name="connsiteY5725" fmla="*/ 4372250 h 6175810"/>
              <a:gd name="connsiteX5726" fmla="*/ 3343592 w 10930204"/>
              <a:gd name="connsiteY5726" fmla="*/ 4336091 h 6175810"/>
              <a:gd name="connsiteX5727" fmla="*/ 3336527 w 10930204"/>
              <a:gd name="connsiteY5727" fmla="*/ 4298096 h 6175810"/>
              <a:gd name="connsiteX5728" fmla="*/ 3326637 w 10930204"/>
              <a:gd name="connsiteY5728" fmla="*/ 4298096 h 6175810"/>
              <a:gd name="connsiteX5729" fmla="*/ 3283111 w 10930204"/>
              <a:gd name="connsiteY5729" fmla="*/ 4296048 h 6175810"/>
              <a:gd name="connsiteX5730" fmla="*/ 3198973 w 10930204"/>
              <a:gd name="connsiteY5730" fmla="*/ 4303464 h 6175810"/>
              <a:gd name="connsiteX5731" fmla="*/ 3193108 w 10930204"/>
              <a:gd name="connsiteY5731" fmla="*/ 4320625 h 6175810"/>
              <a:gd name="connsiteX5732" fmla="*/ 3164852 w 10930204"/>
              <a:gd name="connsiteY5732" fmla="*/ 4339199 h 6175810"/>
              <a:gd name="connsiteX5733" fmla="*/ 3151853 w 10930204"/>
              <a:gd name="connsiteY5733" fmla="*/ 4315399 h 6175810"/>
              <a:gd name="connsiteX5734" fmla="*/ 3152420 w 10930204"/>
              <a:gd name="connsiteY5734" fmla="*/ 4264550 h 6175810"/>
              <a:gd name="connsiteX5735" fmla="*/ 3135608 w 10930204"/>
              <a:gd name="connsiteY5735" fmla="*/ 4230510 h 6175810"/>
              <a:gd name="connsiteX5736" fmla="*/ 3090534 w 10930204"/>
              <a:gd name="connsiteY5736" fmla="*/ 4137147 h 6175810"/>
              <a:gd name="connsiteX5737" fmla="*/ 3085092 w 10930204"/>
              <a:gd name="connsiteY5737" fmla="*/ 4119138 h 6175810"/>
              <a:gd name="connsiteX5738" fmla="*/ 3049759 w 10930204"/>
              <a:gd name="connsiteY5738" fmla="*/ 4072669 h 6175810"/>
              <a:gd name="connsiteX5739" fmla="*/ 3026936 w 10930204"/>
              <a:gd name="connsiteY5739" fmla="*/ 4020408 h 6175810"/>
              <a:gd name="connsiteX5740" fmla="*/ 3012807 w 10930204"/>
              <a:gd name="connsiteY5740" fmla="*/ 4006636 h 6175810"/>
              <a:gd name="connsiteX5741" fmla="*/ 2991963 w 10930204"/>
              <a:gd name="connsiteY5741" fmla="*/ 3998514 h 6175810"/>
              <a:gd name="connsiteX5742" fmla="*/ 2979738 w 10930204"/>
              <a:gd name="connsiteY5742" fmla="*/ 4033826 h 6175810"/>
              <a:gd name="connsiteX5743" fmla="*/ 2982072 w 10930204"/>
              <a:gd name="connsiteY5743" fmla="*/ 4048728 h 6175810"/>
              <a:gd name="connsiteX5744" fmla="*/ 2966737 w 10930204"/>
              <a:gd name="connsiteY5744" fmla="*/ 4073022 h 6175810"/>
              <a:gd name="connsiteX5745" fmla="*/ 2981788 w 10930204"/>
              <a:gd name="connsiteY5745" fmla="*/ 4097599 h 6175810"/>
              <a:gd name="connsiteX5746" fmla="*/ 3026728 w 10930204"/>
              <a:gd name="connsiteY5746" fmla="*/ 4150000 h 6175810"/>
              <a:gd name="connsiteX5747" fmla="*/ 3065800 w 10930204"/>
              <a:gd name="connsiteY5747" fmla="*/ 4204592 h 6175810"/>
              <a:gd name="connsiteX5748" fmla="*/ 3090249 w 10930204"/>
              <a:gd name="connsiteY5748" fmla="*/ 4266599 h 6175810"/>
              <a:gd name="connsiteX5749" fmla="*/ 3091170 w 10930204"/>
              <a:gd name="connsiteY5749" fmla="*/ 4311585 h 6175810"/>
              <a:gd name="connsiteX5750" fmla="*/ 3099083 w 10930204"/>
              <a:gd name="connsiteY5750" fmla="*/ 4337716 h 6175810"/>
              <a:gd name="connsiteX5751" fmla="*/ 3113565 w 10930204"/>
              <a:gd name="connsiteY5751" fmla="*/ 4326345 h 6175810"/>
              <a:gd name="connsiteX5752" fmla="*/ 3120631 w 10930204"/>
              <a:gd name="connsiteY5752" fmla="*/ 4319283 h 6175810"/>
              <a:gd name="connsiteX5753" fmla="*/ 3127695 w 10930204"/>
              <a:gd name="connsiteY5753" fmla="*/ 4325850 h 6175810"/>
              <a:gd name="connsiteX5754" fmla="*/ 3170502 w 10930204"/>
              <a:gd name="connsiteY5754" fmla="*/ 4389976 h 6175810"/>
              <a:gd name="connsiteX5755" fmla="*/ 3165983 w 10930204"/>
              <a:gd name="connsiteY5755" fmla="*/ 4416389 h 6175810"/>
              <a:gd name="connsiteX5756" fmla="*/ 3139282 w 10930204"/>
              <a:gd name="connsiteY5756" fmla="*/ 4417590 h 6175810"/>
              <a:gd name="connsiteX5757" fmla="*/ 3080780 w 10930204"/>
              <a:gd name="connsiteY5757" fmla="*/ 4361091 h 6175810"/>
              <a:gd name="connsiteX5758" fmla="*/ 3073715 w 10930204"/>
              <a:gd name="connsiteY5758" fmla="*/ 4366388 h 6175810"/>
              <a:gd name="connsiteX5759" fmla="*/ 3069827 w 10930204"/>
              <a:gd name="connsiteY5759" fmla="*/ 4374863 h 6175810"/>
              <a:gd name="connsiteX5760" fmla="*/ 3091029 w 10930204"/>
              <a:gd name="connsiteY5760" fmla="*/ 4427618 h 6175810"/>
              <a:gd name="connsiteX5761" fmla="*/ 3091735 w 10930204"/>
              <a:gd name="connsiteY5761" fmla="*/ 4488141 h 6175810"/>
              <a:gd name="connsiteX5762" fmla="*/ 3111588 w 10930204"/>
              <a:gd name="connsiteY5762" fmla="*/ 4541321 h 6175810"/>
              <a:gd name="connsiteX5763" fmla="*/ 3078168 w 10930204"/>
              <a:gd name="connsiteY5763" fmla="*/ 4587790 h 6175810"/>
              <a:gd name="connsiteX5764" fmla="*/ 3076117 w 10930204"/>
              <a:gd name="connsiteY5764" fmla="*/ 4601350 h 6175810"/>
              <a:gd name="connsiteX5765" fmla="*/ 3090099 w 10930204"/>
              <a:gd name="connsiteY5765" fmla="*/ 4621654 h 6175810"/>
              <a:gd name="connsiteX5766" fmla="*/ 3090244 w 10930204"/>
              <a:gd name="connsiteY5766" fmla="*/ 4645630 h 6175810"/>
              <a:gd name="connsiteX5767" fmla="*/ 3097861 w 10930204"/>
              <a:gd name="connsiteY5767" fmla="*/ 4645630 h 6175810"/>
              <a:gd name="connsiteX5768" fmla="*/ 3107753 w 10930204"/>
              <a:gd name="connsiteY5768" fmla="*/ 4657141 h 6175810"/>
              <a:gd name="connsiteX5769" fmla="*/ 3101325 w 10930204"/>
              <a:gd name="connsiteY5769" fmla="*/ 4663497 h 6175810"/>
              <a:gd name="connsiteX5770" fmla="*/ 3089240 w 10930204"/>
              <a:gd name="connsiteY5770" fmla="*/ 4654176 h 6175810"/>
              <a:gd name="connsiteX5771" fmla="*/ 3089240 w 10930204"/>
              <a:gd name="connsiteY5771" fmla="*/ 4646300 h 6175810"/>
              <a:gd name="connsiteX5772" fmla="*/ 3079996 w 10930204"/>
              <a:gd name="connsiteY5772" fmla="*/ 4645327 h 6175810"/>
              <a:gd name="connsiteX5773" fmla="*/ 3058592 w 10930204"/>
              <a:gd name="connsiteY5773" fmla="*/ 4626915 h 6175810"/>
              <a:gd name="connsiteX5774" fmla="*/ 3015422 w 10930204"/>
              <a:gd name="connsiteY5774" fmla="*/ 4622960 h 6175810"/>
              <a:gd name="connsiteX5775" fmla="*/ 2972461 w 10930204"/>
              <a:gd name="connsiteY5775" fmla="*/ 4579880 h 6175810"/>
              <a:gd name="connsiteX5776" fmla="*/ 2909570 w 10930204"/>
              <a:gd name="connsiteY5776" fmla="*/ 4592380 h 6175810"/>
              <a:gd name="connsiteX5777" fmla="*/ 2914373 w 10930204"/>
              <a:gd name="connsiteY5777" fmla="*/ 4628328 h 6175810"/>
              <a:gd name="connsiteX5778" fmla="*/ 2886112 w 10930204"/>
              <a:gd name="connsiteY5778" fmla="*/ 4656930 h 6175810"/>
              <a:gd name="connsiteX5779" fmla="*/ 2886112 w 10930204"/>
              <a:gd name="connsiteY5779" fmla="*/ 4666780 h 6175810"/>
              <a:gd name="connsiteX5780" fmla="*/ 2918218 w 10930204"/>
              <a:gd name="connsiteY5780" fmla="*/ 4687519 h 6175810"/>
              <a:gd name="connsiteX5781" fmla="*/ 2925518 w 10930204"/>
              <a:gd name="connsiteY5781" fmla="*/ 4727129 h 6175810"/>
              <a:gd name="connsiteX5782" fmla="*/ 2891667 w 10930204"/>
              <a:gd name="connsiteY5782" fmla="*/ 4705316 h 6175810"/>
              <a:gd name="connsiteX5783" fmla="*/ 2884790 w 10930204"/>
              <a:gd name="connsiteY5783" fmla="*/ 4667195 h 6175810"/>
              <a:gd name="connsiteX5784" fmla="*/ 2872621 w 10930204"/>
              <a:gd name="connsiteY5784" fmla="*/ 4670013 h 6175810"/>
              <a:gd name="connsiteX5785" fmla="*/ 2865546 w 10930204"/>
              <a:gd name="connsiteY5785" fmla="*/ 4682142 h 6175810"/>
              <a:gd name="connsiteX5786" fmla="*/ 2821445 w 10930204"/>
              <a:gd name="connsiteY5786" fmla="*/ 4694218 h 6175810"/>
              <a:gd name="connsiteX5787" fmla="*/ 2800247 w 10930204"/>
              <a:gd name="connsiteY5787" fmla="*/ 4673031 h 6175810"/>
              <a:gd name="connsiteX5788" fmla="*/ 2763151 w 10930204"/>
              <a:gd name="connsiteY5788" fmla="*/ 4666746 h 6175810"/>
              <a:gd name="connsiteX5789" fmla="*/ 2782937 w 10930204"/>
              <a:gd name="connsiteY5789" fmla="*/ 4739770 h 6175810"/>
              <a:gd name="connsiteX5790" fmla="*/ 2785057 w 10930204"/>
              <a:gd name="connsiteY5790" fmla="*/ 4751926 h 6175810"/>
              <a:gd name="connsiteX5791" fmla="*/ 2783639 w 10930204"/>
              <a:gd name="connsiteY5791" fmla="*/ 4768273 h 6175810"/>
              <a:gd name="connsiteX5792" fmla="*/ 2790824 w 10930204"/>
              <a:gd name="connsiteY5792" fmla="*/ 4768301 h 6175810"/>
              <a:gd name="connsiteX5793" fmla="*/ 2800718 w 10930204"/>
              <a:gd name="connsiteY5793" fmla="*/ 4779955 h 6175810"/>
              <a:gd name="connsiteX5794" fmla="*/ 2794217 w 10930204"/>
              <a:gd name="connsiteY5794" fmla="*/ 4786240 h 6175810"/>
              <a:gd name="connsiteX5795" fmla="*/ 2782134 w 10930204"/>
              <a:gd name="connsiteY5795" fmla="*/ 4776918 h 6175810"/>
              <a:gd name="connsiteX5796" fmla="*/ 2782927 w 10930204"/>
              <a:gd name="connsiteY5796" fmla="*/ 4768801 h 6175810"/>
              <a:gd name="connsiteX5797" fmla="*/ 2768712 w 10930204"/>
              <a:gd name="connsiteY5797" fmla="*/ 4764261 h 6175810"/>
              <a:gd name="connsiteX5798" fmla="*/ 2737429 w 10930204"/>
              <a:gd name="connsiteY5798" fmla="*/ 4732778 h 6175810"/>
              <a:gd name="connsiteX5799" fmla="*/ 2723297 w 10930204"/>
              <a:gd name="connsiteY5799" fmla="*/ 4737793 h 6175810"/>
              <a:gd name="connsiteX5800" fmla="*/ 2722661 w 10930204"/>
              <a:gd name="connsiteY5800" fmla="*/ 4747539 h 6175810"/>
              <a:gd name="connsiteX5801" fmla="*/ 2742237 w 10930204"/>
              <a:gd name="connsiteY5801" fmla="*/ 4790336 h 6175810"/>
              <a:gd name="connsiteX5802" fmla="*/ 2742660 w 10930204"/>
              <a:gd name="connsiteY5802" fmla="*/ 4830944 h 6175810"/>
              <a:gd name="connsiteX5803" fmla="*/ 2757920 w 10930204"/>
              <a:gd name="connsiteY5803" fmla="*/ 4855308 h 6175810"/>
              <a:gd name="connsiteX5804" fmla="*/ 2788515 w 10930204"/>
              <a:gd name="connsiteY5804" fmla="*/ 4904038 h 6175810"/>
              <a:gd name="connsiteX5805" fmla="*/ 2805688 w 10930204"/>
              <a:gd name="connsiteY5805" fmla="*/ 4948107 h 6175810"/>
              <a:gd name="connsiteX5806" fmla="*/ 2837136 w 10930204"/>
              <a:gd name="connsiteY5806" fmla="*/ 5016469 h 6175810"/>
              <a:gd name="connsiteX5807" fmla="*/ 2824979 w 10930204"/>
              <a:gd name="connsiteY5807" fmla="*/ 5065905 h 6175810"/>
              <a:gd name="connsiteX5808" fmla="*/ 2803355 w 10930204"/>
              <a:gd name="connsiteY5808" fmla="*/ 5063999 h 6175810"/>
              <a:gd name="connsiteX5809" fmla="*/ 2793745 w 10930204"/>
              <a:gd name="connsiteY5809" fmla="*/ 5035749 h 6175810"/>
              <a:gd name="connsiteX5810" fmla="*/ 2793745 w 10930204"/>
              <a:gd name="connsiteY5810" fmla="*/ 5013927 h 6175810"/>
              <a:gd name="connsiteX5811" fmla="*/ 2764281 w 10930204"/>
              <a:gd name="connsiteY5811" fmla="*/ 4944999 h 6175810"/>
              <a:gd name="connsiteX5812" fmla="*/ 2743085 w 10930204"/>
              <a:gd name="connsiteY5812" fmla="*/ 4881792 h 6175810"/>
              <a:gd name="connsiteX5813" fmla="*/ 2714816 w 10930204"/>
              <a:gd name="connsiteY5813" fmla="*/ 4832356 h 6175810"/>
              <a:gd name="connsiteX5814" fmla="*/ 2692342 w 10930204"/>
              <a:gd name="connsiteY5814" fmla="*/ 4791113 h 6175810"/>
              <a:gd name="connsiteX5815" fmla="*/ 2664710 w 10930204"/>
              <a:gd name="connsiteY5815" fmla="*/ 4719783 h 6175810"/>
              <a:gd name="connsiteX5816" fmla="*/ 2613696 w 10930204"/>
              <a:gd name="connsiteY5816" fmla="*/ 4670347 h 6175810"/>
              <a:gd name="connsiteX5817" fmla="*/ 2576738 w 10930204"/>
              <a:gd name="connsiteY5817" fmla="*/ 4613850 h 6175810"/>
              <a:gd name="connsiteX5818" fmla="*/ 2560554 w 10930204"/>
              <a:gd name="connsiteY5818" fmla="*/ 4606082 h 6175810"/>
              <a:gd name="connsiteX5819" fmla="*/ 2513574 w 10930204"/>
              <a:gd name="connsiteY5819" fmla="*/ 4572041 h 6175810"/>
              <a:gd name="connsiteX5820" fmla="*/ 2477180 w 10930204"/>
              <a:gd name="connsiteY5820" fmla="*/ 4564979 h 6175810"/>
              <a:gd name="connsiteX5821" fmla="*/ 2474551 w 10930204"/>
              <a:gd name="connsiteY5821" fmla="*/ 4564352 h 6175810"/>
              <a:gd name="connsiteX5822" fmla="*/ 2470094 w 10930204"/>
              <a:gd name="connsiteY5822" fmla="*/ 4579174 h 6175810"/>
              <a:gd name="connsiteX5823" fmla="*/ 2454338 w 10930204"/>
              <a:gd name="connsiteY5823" fmla="*/ 4583906 h 6175810"/>
              <a:gd name="connsiteX5824" fmla="*/ 2454338 w 10930204"/>
              <a:gd name="connsiteY5824" fmla="*/ 4563620 h 6175810"/>
              <a:gd name="connsiteX5825" fmla="*/ 2454213 w 10930204"/>
              <a:gd name="connsiteY5825" fmla="*/ 4563637 h 6175810"/>
              <a:gd name="connsiteX5826" fmla="*/ 2403195 w 10930204"/>
              <a:gd name="connsiteY5826" fmla="*/ 4563637 h 6175810"/>
              <a:gd name="connsiteX5827" fmla="*/ 2353730 w 10930204"/>
              <a:gd name="connsiteY5827" fmla="*/ 4515402 h 6175810"/>
              <a:gd name="connsiteX5828" fmla="*/ 2331827 w 10930204"/>
              <a:gd name="connsiteY5828" fmla="*/ 4462647 h 6175810"/>
              <a:gd name="connsiteX5829" fmla="*/ 2331827 w 10930204"/>
              <a:gd name="connsiteY5829" fmla="*/ 4401487 h 6175810"/>
              <a:gd name="connsiteX5830" fmla="*/ 2303563 w 10930204"/>
              <a:gd name="connsiteY5830" fmla="*/ 4362433 h 6175810"/>
              <a:gd name="connsiteX5831" fmla="*/ 2289925 w 10930204"/>
              <a:gd name="connsiteY5831" fmla="*/ 4370838 h 6175810"/>
              <a:gd name="connsiteX5832" fmla="*/ 2271412 w 10930204"/>
              <a:gd name="connsiteY5832" fmla="*/ 4365894 h 6175810"/>
              <a:gd name="connsiteX5833" fmla="*/ 2250920 w 10930204"/>
              <a:gd name="connsiteY5833" fmla="*/ 4302334 h 6175810"/>
              <a:gd name="connsiteX5834" fmla="*/ 2229721 w 10930204"/>
              <a:gd name="connsiteY5834" fmla="*/ 4219423 h 6175810"/>
              <a:gd name="connsiteX5835" fmla="*/ 2217286 w 10930204"/>
              <a:gd name="connsiteY5835" fmla="*/ 4195976 h 6175810"/>
              <a:gd name="connsiteX5836" fmla="*/ 2132493 w 10930204"/>
              <a:gd name="connsiteY5836" fmla="*/ 4128884 h 6175810"/>
              <a:gd name="connsiteX5837" fmla="*/ 2091017 w 10930204"/>
              <a:gd name="connsiteY5837" fmla="*/ 4085805 h 6175810"/>
              <a:gd name="connsiteX5838" fmla="*/ 2047985 w 10930204"/>
              <a:gd name="connsiteY5838" fmla="*/ 4013346 h 6175810"/>
              <a:gd name="connsiteX5839" fmla="*/ 2017459 w 10930204"/>
              <a:gd name="connsiteY5839" fmla="*/ 3933472 h 6175810"/>
              <a:gd name="connsiteX5840" fmla="*/ 1967996 w 10930204"/>
              <a:gd name="connsiteY5840" fmla="*/ 3862072 h 6175810"/>
              <a:gd name="connsiteX5841" fmla="*/ 1924613 w 10930204"/>
              <a:gd name="connsiteY5841" fmla="*/ 3788483 h 6175810"/>
              <a:gd name="connsiteX5842" fmla="*/ 1890058 w 10930204"/>
              <a:gd name="connsiteY5842" fmla="*/ 3763200 h 6175810"/>
              <a:gd name="connsiteX5843" fmla="*/ 1868859 w 10930204"/>
              <a:gd name="connsiteY5843" fmla="*/ 3749429 h 6175810"/>
              <a:gd name="connsiteX5844" fmla="*/ 1841772 w 10930204"/>
              <a:gd name="connsiteY5844" fmla="*/ 3778172 h 6175810"/>
              <a:gd name="connsiteX5845" fmla="*/ 1840712 w 10930204"/>
              <a:gd name="connsiteY5845" fmla="*/ 3828879 h 6175810"/>
              <a:gd name="connsiteX5846" fmla="*/ 1817392 w 10930204"/>
              <a:gd name="connsiteY5846" fmla="*/ 3859882 h 6175810"/>
              <a:gd name="connsiteX5847" fmla="*/ 1811311 w 10930204"/>
              <a:gd name="connsiteY5847" fmla="*/ 3866945 h 6175810"/>
              <a:gd name="connsiteX5848" fmla="*/ 1758812 w 10930204"/>
              <a:gd name="connsiteY5848" fmla="*/ 3798441 h 6175810"/>
              <a:gd name="connsiteX5849" fmla="*/ 1758812 w 10930204"/>
              <a:gd name="connsiteY5849" fmla="*/ 3788200 h 6175810"/>
              <a:gd name="connsiteX5850" fmla="*/ 1734219 w 10930204"/>
              <a:gd name="connsiteY5850" fmla="*/ 3765814 h 6175810"/>
              <a:gd name="connsiteX5851" fmla="*/ 1698889 w 10930204"/>
              <a:gd name="connsiteY5851" fmla="*/ 3755785 h 6175810"/>
              <a:gd name="connsiteX5852" fmla="*/ 1677691 w 10930204"/>
              <a:gd name="connsiteY5852" fmla="*/ 3713058 h 6175810"/>
              <a:gd name="connsiteX5853" fmla="*/ 1676701 w 10930204"/>
              <a:gd name="connsiteY5853" fmla="*/ 3682902 h 6175810"/>
              <a:gd name="connsiteX5854" fmla="*/ 1663275 w 10930204"/>
              <a:gd name="connsiteY5854" fmla="*/ 3616376 h 6175810"/>
              <a:gd name="connsiteX5855" fmla="*/ 1656210 w 10930204"/>
              <a:gd name="connsiteY5855" fmla="*/ 3558818 h 6175810"/>
              <a:gd name="connsiteX5856" fmla="*/ 1647306 w 10930204"/>
              <a:gd name="connsiteY5856" fmla="*/ 3542293 h 6175810"/>
              <a:gd name="connsiteX5857" fmla="*/ 1589293 w 10930204"/>
              <a:gd name="connsiteY5857" fmla="*/ 3422588 h 6175810"/>
              <a:gd name="connsiteX5858" fmla="*/ 1574384 w 10930204"/>
              <a:gd name="connsiteY5858" fmla="*/ 3377954 h 6175810"/>
              <a:gd name="connsiteX5859" fmla="*/ 1580461 w 10930204"/>
              <a:gd name="connsiteY5859" fmla="*/ 3360157 h 6175810"/>
              <a:gd name="connsiteX5860" fmla="*/ 1594593 w 10930204"/>
              <a:gd name="connsiteY5860" fmla="*/ 3367220 h 6175810"/>
              <a:gd name="connsiteX5861" fmla="*/ 1630842 w 10930204"/>
              <a:gd name="connsiteY5861" fmla="*/ 3403166 h 6175810"/>
              <a:gd name="connsiteX5862" fmla="*/ 1625612 w 10930204"/>
              <a:gd name="connsiteY5862" fmla="*/ 3417644 h 6175810"/>
              <a:gd name="connsiteX5863" fmla="*/ 1626602 w 10930204"/>
              <a:gd name="connsiteY5863" fmla="*/ 3437701 h 6175810"/>
              <a:gd name="connsiteX5864" fmla="*/ 1653595 w 10930204"/>
              <a:gd name="connsiteY5864" fmla="*/ 3430639 h 6175810"/>
              <a:gd name="connsiteX5865" fmla="*/ 1655786 w 10930204"/>
              <a:gd name="connsiteY5865" fmla="*/ 3421457 h 6175810"/>
              <a:gd name="connsiteX5866" fmla="*/ 1650203 w 10930204"/>
              <a:gd name="connsiteY5866" fmla="*/ 3383886 h 6175810"/>
              <a:gd name="connsiteX5867" fmla="*/ 1615862 w 10930204"/>
              <a:gd name="connsiteY5867" fmla="*/ 3304365 h 6175810"/>
              <a:gd name="connsiteX5868" fmla="*/ 1569367 w 10930204"/>
              <a:gd name="connsiteY5868" fmla="*/ 3242853 h 6175810"/>
              <a:gd name="connsiteX5869" fmla="*/ 1514041 w 10930204"/>
              <a:gd name="connsiteY5869" fmla="*/ 3184377 h 6175810"/>
              <a:gd name="connsiteX5870" fmla="*/ 1491499 w 10930204"/>
              <a:gd name="connsiteY5870" fmla="*/ 3121806 h 6175810"/>
              <a:gd name="connsiteX5871" fmla="*/ 1477932 w 10930204"/>
              <a:gd name="connsiteY5871" fmla="*/ 3115662 h 6175810"/>
              <a:gd name="connsiteX5872" fmla="*/ 1471997 w 10930204"/>
              <a:gd name="connsiteY5872" fmla="*/ 3122723 h 6175810"/>
              <a:gd name="connsiteX5873" fmla="*/ 1471997 w 10930204"/>
              <a:gd name="connsiteY5873" fmla="*/ 3153233 h 6175810"/>
              <a:gd name="connsiteX5874" fmla="*/ 1449103 w 10930204"/>
              <a:gd name="connsiteY5874" fmla="*/ 3205070 h 6175810"/>
              <a:gd name="connsiteX5875" fmla="*/ 1434477 w 10930204"/>
              <a:gd name="connsiteY5875" fmla="*/ 3267500 h 6175810"/>
              <a:gd name="connsiteX5876" fmla="*/ 1451223 w 10930204"/>
              <a:gd name="connsiteY5876" fmla="*/ 3274916 h 6175810"/>
              <a:gd name="connsiteX5877" fmla="*/ 1451223 w 10930204"/>
              <a:gd name="connsiteY5877" fmla="*/ 3397093 h 6175810"/>
              <a:gd name="connsiteX5878" fmla="*/ 1451223 w 10930204"/>
              <a:gd name="connsiteY5878" fmla="*/ 3397159 h 6175810"/>
              <a:gd name="connsiteX5879" fmla="*/ 1451288 w 10930204"/>
              <a:gd name="connsiteY5879" fmla="*/ 3397093 h 6175810"/>
              <a:gd name="connsiteX5880" fmla="*/ 1511844 w 10930204"/>
              <a:gd name="connsiteY5880" fmla="*/ 3447376 h 6175810"/>
              <a:gd name="connsiteX5881" fmla="*/ 1531770 w 10930204"/>
              <a:gd name="connsiteY5881" fmla="*/ 3489750 h 6175810"/>
              <a:gd name="connsiteX5882" fmla="*/ 1533183 w 10930204"/>
              <a:gd name="connsiteY5882" fmla="*/ 3540034 h 6175810"/>
              <a:gd name="connsiteX5883" fmla="*/ 1523291 w 10930204"/>
              <a:gd name="connsiteY5883" fmla="*/ 3540034 h 6175810"/>
              <a:gd name="connsiteX5884" fmla="*/ 1493189 w 10930204"/>
              <a:gd name="connsiteY5884" fmla="*/ 3481558 h 6175810"/>
              <a:gd name="connsiteX5885" fmla="*/ 1438074 w 10930204"/>
              <a:gd name="connsiteY5885" fmla="*/ 3434170 h 6175810"/>
              <a:gd name="connsiteX5886" fmla="*/ 1434065 w 10930204"/>
              <a:gd name="connsiteY5886" fmla="*/ 3427717 h 6175810"/>
              <a:gd name="connsiteX5887" fmla="*/ 1431027 w 10930204"/>
              <a:gd name="connsiteY5887" fmla="*/ 3417566 h 6175810"/>
              <a:gd name="connsiteX5888" fmla="*/ 1430872 w 10930204"/>
              <a:gd name="connsiteY5888" fmla="*/ 3417573 h 6175810"/>
              <a:gd name="connsiteX5889" fmla="*/ 1411299 w 10930204"/>
              <a:gd name="connsiteY5889" fmla="*/ 3403449 h 6175810"/>
              <a:gd name="connsiteX5890" fmla="*/ 1390101 w 10930204"/>
              <a:gd name="connsiteY5890" fmla="*/ 3335439 h 6175810"/>
              <a:gd name="connsiteX5891" fmla="*/ 1349189 w 10930204"/>
              <a:gd name="connsiteY5891" fmla="*/ 3286921 h 6175810"/>
              <a:gd name="connsiteX5892" fmla="*/ 1325447 w 10930204"/>
              <a:gd name="connsiteY5892" fmla="*/ 3253305 h 6175810"/>
              <a:gd name="connsiteX5893" fmla="*/ 1283051 w 10930204"/>
              <a:gd name="connsiteY5893" fmla="*/ 3233178 h 6175810"/>
              <a:gd name="connsiteX5894" fmla="*/ 1274218 w 10930204"/>
              <a:gd name="connsiteY5894" fmla="*/ 3236567 h 6175810"/>
              <a:gd name="connsiteX5895" fmla="*/ 1274854 w 10930204"/>
              <a:gd name="connsiteY5895" fmla="*/ 3251116 h 6175810"/>
              <a:gd name="connsiteX5896" fmla="*/ 1285736 w 10930204"/>
              <a:gd name="connsiteY5896" fmla="*/ 3306131 h 6175810"/>
              <a:gd name="connsiteX5897" fmla="*/ 1271604 w 10930204"/>
              <a:gd name="connsiteY5897" fmla="*/ 3309379 h 6175810"/>
              <a:gd name="connsiteX5898" fmla="*/ 1242774 w 10930204"/>
              <a:gd name="connsiteY5898" fmla="*/ 3280424 h 6175810"/>
              <a:gd name="connsiteX5899" fmla="*/ 1235708 w 10930204"/>
              <a:gd name="connsiteY5899" fmla="*/ 3274916 h 6175810"/>
              <a:gd name="connsiteX5900" fmla="*/ 1226734 w 10930204"/>
              <a:gd name="connsiteY5900" fmla="*/ 3291512 h 6175810"/>
              <a:gd name="connsiteX5901" fmla="*/ 1225887 w 10930204"/>
              <a:gd name="connsiteY5901" fmla="*/ 3321950 h 6175810"/>
              <a:gd name="connsiteX5902" fmla="*/ 1192889 w 10930204"/>
              <a:gd name="connsiteY5902" fmla="*/ 3335439 h 6175810"/>
              <a:gd name="connsiteX5903" fmla="*/ 1166461 w 10930204"/>
              <a:gd name="connsiteY5903" fmla="*/ 3326117 h 6175810"/>
              <a:gd name="connsiteX5904" fmla="*/ 1163997 w 10930204"/>
              <a:gd name="connsiteY5904" fmla="*/ 3321692 h 6175810"/>
              <a:gd name="connsiteX5905" fmla="*/ 1166004 w 10930204"/>
              <a:gd name="connsiteY5905" fmla="*/ 3322552 h 6175810"/>
              <a:gd name="connsiteX5906" fmla="*/ 1171619 w 10930204"/>
              <a:gd name="connsiteY5906" fmla="*/ 3319691 h 6175810"/>
              <a:gd name="connsiteX5907" fmla="*/ 1191828 w 10930204"/>
              <a:gd name="connsiteY5907" fmla="*/ 3241511 h 6175810"/>
              <a:gd name="connsiteX5908" fmla="*/ 1161303 w 10930204"/>
              <a:gd name="connsiteY5908" fmla="*/ 3239534 h 6175810"/>
              <a:gd name="connsiteX5909" fmla="*/ 1125973 w 10930204"/>
              <a:gd name="connsiteY5909" fmla="*/ 3221030 h 6175810"/>
              <a:gd name="connsiteX5910" fmla="*/ 1109085 w 10930204"/>
              <a:gd name="connsiteY5910" fmla="*/ 3289534 h 6175810"/>
              <a:gd name="connsiteX5911" fmla="*/ 1116151 w 10930204"/>
              <a:gd name="connsiteY5911" fmla="*/ 3296597 h 6175810"/>
              <a:gd name="connsiteX5912" fmla="*/ 1165118 w 10930204"/>
              <a:gd name="connsiteY5912" fmla="*/ 3376259 h 6175810"/>
              <a:gd name="connsiteX5913" fmla="*/ 1185398 w 10930204"/>
              <a:gd name="connsiteY5913" fmla="*/ 3401965 h 6175810"/>
              <a:gd name="connsiteX5914" fmla="*/ 1216207 w 10930204"/>
              <a:gd name="connsiteY5914" fmla="*/ 3437983 h 6175810"/>
              <a:gd name="connsiteX5915" fmla="*/ 1223272 w 10930204"/>
              <a:gd name="connsiteY5915" fmla="*/ 3444410 h 6175810"/>
              <a:gd name="connsiteX5916" fmla="*/ 1201649 w 10930204"/>
              <a:gd name="connsiteY5916" fmla="*/ 3473083 h 6175810"/>
              <a:gd name="connsiteX5917" fmla="*/ 1187518 w 10930204"/>
              <a:gd name="connsiteY5917" fmla="*/ 3470117 h 6175810"/>
              <a:gd name="connsiteX5918" fmla="*/ 1120603 w 10930204"/>
              <a:gd name="connsiteY5918" fmla="*/ 3437065 h 6175810"/>
              <a:gd name="connsiteX5919" fmla="*/ 1105481 w 10930204"/>
              <a:gd name="connsiteY5919" fmla="*/ 3427884 h 6175810"/>
              <a:gd name="connsiteX5920" fmla="*/ 1068807 w 10930204"/>
              <a:gd name="connsiteY5920" fmla="*/ 3372939 h 6175810"/>
              <a:gd name="connsiteX5921" fmla="*/ 1034114 w 10930204"/>
              <a:gd name="connsiteY5921" fmla="*/ 3316442 h 6175810"/>
              <a:gd name="connsiteX5922" fmla="*/ 991363 w 10930204"/>
              <a:gd name="connsiteY5922" fmla="*/ 3314606 h 6175810"/>
              <a:gd name="connsiteX5923" fmla="*/ 981471 w 10930204"/>
              <a:gd name="connsiteY5923" fmla="*/ 3314606 h 6175810"/>
              <a:gd name="connsiteX5924" fmla="*/ 979391 w 10930204"/>
              <a:gd name="connsiteY5924" fmla="*/ 3314357 h 6175810"/>
              <a:gd name="connsiteX5925" fmla="*/ 980347 w 10930204"/>
              <a:gd name="connsiteY5925" fmla="*/ 3315312 h 6175810"/>
              <a:gd name="connsiteX5926" fmla="*/ 966780 w 10930204"/>
              <a:gd name="connsiteY5926" fmla="*/ 3331556 h 6175810"/>
              <a:gd name="connsiteX5927" fmla="*/ 959714 w 10930204"/>
              <a:gd name="connsiteY5927" fmla="*/ 3315312 h 6175810"/>
              <a:gd name="connsiteX5928" fmla="*/ 960929 w 10930204"/>
              <a:gd name="connsiteY5928" fmla="*/ 3314588 h 6175810"/>
              <a:gd name="connsiteX5929" fmla="*/ 943385 w 10930204"/>
              <a:gd name="connsiteY5929" fmla="*/ 3308241 h 6175810"/>
              <a:gd name="connsiteX5930" fmla="*/ 941266 w 10930204"/>
              <a:gd name="connsiteY5930" fmla="*/ 3291018 h 6175810"/>
              <a:gd name="connsiteX5931" fmla="*/ 957871 w 10930204"/>
              <a:gd name="connsiteY5931" fmla="*/ 3261921 h 6175810"/>
              <a:gd name="connsiteX5932" fmla="*/ 940418 w 10930204"/>
              <a:gd name="connsiteY5932" fmla="*/ 3231412 h 6175810"/>
              <a:gd name="connsiteX5933" fmla="*/ 940418 w 10930204"/>
              <a:gd name="connsiteY5933" fmla="*/ 3212555 h 6175810"/>
              <a:gd name="connsiteX5934" fmla="*/ 940621 w 10930204"/>
              <a:gd name="connsiteY5934" fmla="*/ 3212274 h 6175810"/>
              <a:gd name="connsiteX5935" fmla="*/ 945223 w 10930204"/>
              <a:gd name="connsiteY5935" fmla="*/ 3212273 h 6175810"/>
              <a:gd name="connsiteX5936" fmla="*/ 944896 w 10930204"/>
              <a:gd name="connsiteY5936" fmla="*/ 3210017 h 6175810"/>
              <a:gd name="connsiteX5937" fmla="*/ 946989 w 10930204"/>
              <a:gd name="connsiteY5937" fmla="*/ 3211567 h 6175810"/>
              <a:gd name="connsiteX5938" fmla="*/ 944446 w 10930204"/>
              <a:gd name="connsiteY5938" fmla="*/ 3207754 h 6175810"/>
              <a:gd name="connsiteX5939" fmla="*/ 944888 w 10930204"/>
              <a:gd name="connsiteY5939" fmla="*/ 3209961 h 6175810"/>
              <a:gd name="connsiteX5940" fmla="*/ 944896 w 10930204"/>
              <a:gd name="connsiteY5940" fmla="*/ 3210017 h 6175810"/>
              <a:gd name="connsiteX5941" fmla="*/ 943174 w 10930204"/>
              <a:gd name="connsiteY5941" fmla="*/ 3208742 h 6175810"/>
              <a:gd name="connsiteX5942" fmla="*/ 940621 w 10930204"/>
              <a:gd name="connsiteY5942" fmla="*/ 3212274 h 6175810"/>
              <a:gd name="connsiteX5943" fmla="*/ 940418 w 10930204"/>
              <a:gd name="connsiteY5943" fmla="*/ 3212274 h 6175810"/>
              <a:gd name="connsiteX5944" fmla="*/ 940418 w 10930204"/>
              <a:gd name="connsiteY5944" fmla="*/ 3212555 h 6175810"/>
              <a:gd name="connsiteX5945" fmla="*/ 920704 w 10930204"/>
              <a:gd name="connsiteY5945" fmla="*/ 3186426 h 6175810"/>
              <a:gd name="connsiteX5946" fmla="*/ 939923 w 10930204"/>
              <a:gd name="connsiteY5946" fmla="*/ 3153657 h 6175810"/>
              <a:gd name="connsiteX5947" fmla="*/ 926781 w 10930204"/>
              <a:gd name="connsiteY5947" fmla="*/ 3131128 h 6175810"/>
              <a:gd name="connsiteX5948" fmla="*/ 906500 w 10930204"/>
              <a:gd name="connsiteY5948" fmla="*/ 3131128 h 6175810"/>
              <a:gd name="connsiteX5949" fmla="*/ 808424 w 10930204"/>
              <a:gd name="connsiteY5949" fmla="*/ 3112695 h 6175810"/>
              <a:gd name="connsiteX5950" fmla="*/ 773730 w 10930204"/>
              <a:gd name="connsiteY5950" fmla="*/ 3097724 h 6175810"/>
              <a:gd name="connsiteX5951" fmla="*/ 752531 w 10930204"/>
              <a:gd name="connsiteY5951" fmla="*/ 3104787 h 6175810"/>
              <a:gd name="connsiteX5952" fmla="*/ 734726 w 10930204"/>
              <a:gd name="connsiteY5952" fmla="*/ 3138332 h 6175810"/>
              <a:gd name="connsiteX5953" fmla="*/ 703070 w 10930204"/>
              <a:gd name="connsiteY5953" fmla="*/ 3149631 h 6175810"/>
              <a:gd name="connsiteX5954" fmla="*/ 644986 w 10930204"/>
              <a:gd name="connsiteY5954" fmla="*/ 3092286 h 6175810"/>
              <a:gd name="connsiteX5955" fmla="*/ 649297 w 10930204"/>
              <a:gd name="connsiteY5955" fmla="*/ 3062839 h 6175810"/>
              <a:gd name="connsiteX5956" fmla="*/ 632338 w 10930204"/>
              <a:gd name="connsiteY5956" fmla="*/ 3021823 h 6175810"/>
              <a:gd name="connsiteX5957" fmla="*/ 610504 w 10930204"/>
              <a:gd name="connsiteY5957" fmla="*/ 3007714 h 6175810"/>
              <a:gd name="connsiteX5958" fmla="*/ 571994 w 10930204"/>
              <a:gd name="connsiteY5958" fmla="*/ 2947149 h 6175810"/>
              <a:gd name="connsiteX5959" fmla="*/ 623718 w 10930204"/>
              <a:gd name="connsiteY5959" fmla="*/ 2967420 h 6175810"/>
              <a:gd name="connsiteX5960" fmla="*/ 652830 w 10930204"/>
              <a:gd name="connsiteY5960" fmla="*/ 2979990 h 6175810"/>
              <a:gd name="connsiteX5961" fmla="*/ 672332 w 10930204"/>
              <a:gd name="connsiteY5961" fmla="*/ 2992278 h 6175810"/>
              <a:gd name="connsiteX5962" fmla="*/ 662615 w 10930204"/>
              <a:gd name="connsiteY5962" fmla="*/ 2983051 h 6175810"/>
              <a:gd name="connsiteX5963" fmla="*/ 664012 w 10930204"/>
              <a:gd name="connsiteY5963" fmla="*/ 2983489 h 6175810"/>
              <a:gd name="connsiteX5964" fmla="*/ 658977 w 10930204"/>
              <a:gd name="connsiteY5964" fmla="*/ 2979351 h 6175810"/>
              <a:gd name="connsiteX5965" fmla="*/ 650251 w 10930204"/>
              <a:gd name="connsiteY5965" fmla="*/ 2975341 h 6175810"/>
              <a:gd name="connsiteX5966" fmla="*/ 635518 w 10930204"/>
              <a:gd name="connsiteY5966" fmla="*/ 2948750 h 6175810"/>
              <a:gd name="connsiteX5967" fmla="*/ 633681 w 10930204"/>
              <a:gd name="connsiteY5967" fmla="*/ 2926886 h 6175810"/>
              <a:gd name="connsiteX5968" fmla="*/ 621163 w 10930204"/>
              <a:gd name="connsiteY5968" fmla="*/ 2907027 h 6175810"/>
              <a:gd name="connsiteX5969" fmla="*/ 617358 w 10930204"/>
              <a:gd name="connsiteY5969" fmla="*/ 2906618 h 6175810"/>
              <a:gd name="connsiteX5970" fmla="*/ 607749 w 10930204"/>
              <a:gd name="connsiteY5970" fmla="*/ 2880486 h 6175810"/>
              <a:gd name="connsiteX5971" fmla="*/ 610504 w 10930204"/>
              <a:gd name="connsiteY5971" fmla="*/ 2873425 h 6175810"/>
              <a:gd name="connsiteX5972" fmla="*/ 559488 w 10930204"/>
              <a:gd name="connsiteY5972" fmla="*/ 2802803 h 6175810"/>
              <a:gd name="connsiteX5973" fmla="*/ 527337 w 10930204"/>
              <a:gd name="connsiteY5973" fmla="*/ 2783530 h 6175810"/>
              <a:gd name="connsiteX5974" fmla="*/ 440495 w 10930204"/>
              <a:gd name="connsiteY5974" fmla="*/ 2745532 h 6175810"/>
              <a:gd name="connsiteX5975" fmla="*/ 409333 w 10930204"/>
              <a:gd name="connsiteY5975" fmla="*/ 2729782 h 6175810"/>
              <a:gd name="connsiteX5976" fmla="*/ 369128 w 10930204"/>
              <a:gd name="connsiteY5976" fmla="*/ 2701528 h 6175810"/>
              <a:gd name="connsiteX5977" fmla="*/ 346657 w 10930204"/>
              <a:gd name="connsiteY5977" fmla="*/ 2676883 h 6175810"/>
              <a:gd name="connsiteX5978" fmla="*/ 343901 w 10930204"/>
              <a:gd name="connsiteY5978" fmla="*/ 2667912 h 6175810"/>
              <a:gd name="connsiteX5979" fmla="*/ 316697 w 10930204"/>
              <a:gd name="connsiteY5979" fmla="*/ 2661212 h 6175810"/>
              <a:gd name="connsiteX5980" fmla="*/ 305785 w 10930204"/>
              <a:gd name="connsiteY5980" fmla="*/ 2683999 h 6175810"/>
              <a:gd name="connsiteX5981" fmla="*/ 306593 w 10930204"/>
              <a:gd name="connsiteY5981" fmla="*/ 2685918 h 6175810"/>
              <a:gd name="connsiteX5982" fmla="*/ 345668 w 10930204"/>
              <a:gd name="connsiteY5982" fmla="*/ 2731267 h 6175810"/>
              <a:gd name="connsiteX5983" fmla="*/ 346587 w 10930204"/>
              <a:gd name="connsiteY5983" fmla="*/ 2740800 h 6175810"/>
              <a:gd name="connsiteX5984" fmla="*/ 367008 w 10930204"/>
              <a:gd name="connsiteY5984" fmla="*/ 2803791 h 6175810"/>
              <a:gd name="connsiteX5985" fmla="*/ 367008 w 10930204"/>
              <a:gd name="connsiteY5985" fmla="*/ 2844613 h 6175810"/>
              <a:gd name="connsiteX5986" fmla="*/ 329982 w 10930204"/>
              <a:gd name="connsiteY5986" fmla="*/ 2815444 h 6175810"/>
              <a:gd name="connsiteX5987" fmla="*/ 299173 w 10930204"/>
              <a:gd name="connsiteY5987" fmla="*/ 2766572 h 6175810"/>
              <a:gd name="connsiteX5988" fmla="*/ 270910 w 10930204"/>
              <a:gd name="connsiteY5988" fmla="*/ 2737551 h 6175810"/>
              <a:gd name="connsiteX5989" fmla="*/ 281932 w 10930204"/>
              <a:gd name="connsiteY5989" fmla="*/ 2709936 h 6175810"/>
              <a:gd name="connsiteX5990" fmla="*/ 264903 w 10930204"/>
              <a:gd name="connsiteY5990" fmla="*/ 2655631 h 6175810"/>
              <a:gd name="connsiteX5991" fmla="*/ 243704 w 10930204"/>
              <a:gd name="connsiteY5991" fmla="*/ 2592490 h 6175810"/>
              <a:gd name="connsiteX5992" fmla="*/ 210283 w 10930204"/>
              <a:gd name="connsiteY5992" fmla="*/ 2534936 h 6175810"/>
              <a:gd name="connsiteX5993" fmla="*/ 203217 w 10930204"/>
              <a:gd name="connsiteY5993" fmla="*/ 2487122 h 6175810"/>
              <a:gd name="connsiteX5994" fmla="*/ 209859 w 10930204"/>
              <a:gd name="connsiteY5994" fmla="*/ 2480057 h 6175810"/>
              <a:gd name="connsiteX5995" fmla="*/ 216925 w 10930204"/>
              <a:gd name="connsiteY5995" fmla="*/ 2480480 h 6175810"/>
              <a:gd name="connsiteX5996" fmla="*/ 264338 w 10930204"/>
              <a:gd name="connsiteY5996" fmla="*/ 2562688 h 6175810"/>
              <a:gd name="connsiteX5997" fmla="*/ 309420 w 10930204"/>
              <a:gd name="connsiteY5997" fmla="*/ 2613530 h 6175810"/>
              <a:gd name="connsiteX5998" fmla="*/ 323127 w 10930204"/>
              <a:gd name="connsiteY5998" fmla="*/ 2611410 h 6175810"/>
              <a:gd name="connsiteX5999" fmla="*/ 325742 w 10930204"/>
              <a:gd name="connsiteY5999" fmla="*/ 2551183 h 6175810"/>
              <a:gd name="connsiteX6000" fmla="*/ 305392 w 10930204"/>
              <a:gd name="connsiteY6000" fmla="*/ 2447496 h 6175810"/>
              <a:gd name="connsiteX6001" fmla="*/ 305392 w 10930204"/>
              <a:gd name="connsiteY6001" fmla="*/ 2427224 h 6175810"/>
              <a:gd name="connsiteX6002" fmla="*/ 271899 w 10930204"/>
              <a:gd name="connsiteY6002" fmla="*/ 2391130 h 6175810"/>
              <a:gd name="connsiteX6003" fmla="*/ 264833 w 10930204"/>
              <a:gd name="connsiteY6003" fmla="*/ 2364645 h 6175810"/>
              <a:gd name="connsiteX6004" fmla="*/ 285254 w 10930204"/>
              <a:gd name="connsiteY6004" fmla="*/ 2364645 h 6175810"/>
              <a:gd name="connsiteX6005" fmla="*/ 299386 w 10930204"/>
              <a:gd name="connsiteY6005" fmla="*/ 2368741 h 6175810"/>
              <a:gd name="connsiteX6006" fmla="*/ 325106 w 10930204"/>
              <a:gd name="connsiteY6006" fmla="*/ 2308080 h 6175810"/>
              <a:gd name="connsiteX6007" fmla="*/ 322138 w 10930204"/>
              <a:gd name="connsiteY6007" fmla="*/ 2299532 h 6175810"/>
              <a:gd name="connsiteX6008" fmla="*/ 304827 w 10930204"/>
              <a:gd name="connsiteY6008" fmla="*/ 2292049 h 6175810"/>
              <a:gd name="connsiteX6009" fmla="*/ 304827 w 10930204"/>
              <a:gd name="connsiteY6009" fmla="*/ 2281951 h 6175810"/>
              <a:gd name="connsiteX6010" fmla="*/ 302918 w 10930204"/>
              <a:gd name="connsiteY6010" fmla="*/ 2222344 h 6175810"/>
              <a:gd name="connsiteX6011" fmla="*/ 276703 w 10930204"/>
              <a:gd name="connsiteY6011" fmla="*/ 2171709 h 6175810"/>
              <a:gd name="connsiteX6012" fmla="*/ 243069 w 10930204"/>
              <a:gd name="connsiteY6012" fmla="*/ 2063584 h 6175810"/>
              <a:gd name="connsiteX6013" fmla="*/ 241374 w 10930204"/>
              <a:gd name="connsiteY6013" fmla="*/ 2013692 h 6175810"/>
              <a:gd name="connsiteX6014" fmla="*/ 212685 w 10930204"/>
              <a:gd name="connsiteY6014" fmla="*/ 1944446 h 6175810"/>
              <a:gd name="connsiteX6015" fmla="*/ 201874 w 10930204"/>
              <a:gd name="connsiteY6015" fmla="*/ 1898053 h 6175810"/>
              <a:gd name="connsiteX6016" fmla="*/ 182655 w 10930204"/>
              <a:gd name="connsiteY6016" fmla="*/ 1865426 h 6175810"/>
              <a:gd name="connsiteX6017" fmla="*/ 187176 w 10930204"/>
              <a:gd name="connsiteY6017" fmla="*/ 1847772 h 6175810"/>
              <a:gd name="connsiteX6018" fmla="*/ 189932 w 10930204"/>
              <a:gd name="connsiteY6018" fmla="*/ 1818112 h 6175810"/>
              <a:gd name="connsiteX6019" fmla="*/ 160184 w 10930204"/>
              <a:gd name="connsiteY6019" fmla="*/ 1779977 h 6175810"/>
              <a:gd name="connsiteX6020" fmla="*/ 142732 w 10930204"/>
              <a:gd name="connsiteY6020" fmla="*/ 1666634 h 6175810"/>
              <a:gd name="connsiteX6021" fmla="*/ 149798 w 10930204"/>
              <a:gd name="connsiteY6021" fmla="*/ 1659573 h 6175810"/>
              <a:gd name="connsiteX6022" fmla="*/ 156510 w 10930204"/>
              <a:gd name="connsiteY6022" fmla="*/ 1663104 h 6175810"/>
              <a:gd name="connsiteX6023" fmla="*/ 183290 w 10930204"/>
              <a:gd name="connsiteY6023" fmla="*/ 1733724 h 6175810"/>
              <a:gd name="connsiteX6024" fmla="*/ 189173 w 10930204"/>
              <a:gd name="connsiteY6024" fmla="*/ 1755377 h 6175810"/>
              <a:gd name="connsiteX6025" fmla="*/ 222870 w 10930204"/>
              <a:gd name="connsiteY6025" fmla="*/ 1759702 h 6175810"/>
              <a:gd name="connsiteX6026" fmla="*/ 222870 w 10930204"/>
              <a:gd name="connsiteY6026" fmla="*/ 1739908 h 6175810"/>
              <a:gd name="connsiteX6027" fmla="*/ 206306 w 10930204"/>
              <a:gd name="connsiteY6027" fmla="*/ 1732440 h 6175810"/>
              <a:gd name="connsiteX6028" fmla="*/ 201500 w 10930204"/>
              <a:gd name="connsiteY6028" fmla="*/ 1703698 h 6175810"/>
              <a:gd name="connsiteX6029" fmla="*/ 213018 w 10930204"/>
              <a:gd name="connsiteY6029" fmla="*/ 1680817 h 6175810"/>
              <a:gd name="connsiteX6030" fmla="*/ 240859 w 10930204"/>
              <a:gd name="connsiteY6030" fmla="*/ 1708571 h 6175810"/>
              <a:gd name="connsiteX6031" fmla="*/ 231699 w 10930204"/>
              <a:gd name="connsiteY6031" fmla="*/ 1721733 h 6175810"/>
              <a:gd name="connsiteX6032" fmla="*/ 222919 w 10930204"/>
              <a:gd name="connsiteY6032" fmla="*/ 1739907 h 6175810"/>
              <a:gd name="connsiteX6033" fmla="*/ 235818 w 10930204"/>
              <a:gd name="connsiteY6033" fmla="*/ 1741780 h 6175810"/>
              <a:gd name="connsiteX6034" fmla="*/ 239122 w 10930204"/>
              <a:gd name="connsiteY6034" fmla="*/ 1753460 h 6175810"/>
              <a:gd name="connsiteX6035" fmla="*/ 232850 w 10930204"/>
              <a:gd name="connsiteY6035" fmla="*/ 1757316 h 6175810"/>
              <a:gd name="connsiteX6036" fmla="*/ 223223 w 10930204"/>
              <a:gd name="connsiteY6036" fmla="*/ 1760271 h 6175810"/>
              <a:gd name="connsiteX6037" fmla="*/ 237876 w 10930204"/>
              <a:gd name="connsiteY6037" fmla="*/ 1788356 h 6175810"/>
              <a:gd name="connsiteX6038" fmla="*/ 243704 w 10930204"/>
              <a:gd name="connsiteY6038" fmla="*/ 1820444 h 6175810"/>
              <a:gd name="connsiteX6039" fmla="*/ 256565 w 10930204"/>
              <a:gd name="connsiteY6039" fmla="*/ 1844595 h 6175810"/>
              <a:gd name="connsiteX6040" fmla="*/ 284406 w 10930204"/>
              <a:gd name="connsiteY6040" fmla="*/ 1882447 h 6175810"/>
              <a:gd name="connsiteX6041" fmla="*/ 264055 w 10930204"/>
              <a:gd name="connsiteY6041" fmla="*/ 1898125 h 6175810"/>
              <a:gd name="connsiteX6042" fmla="*/ 264055 w 10930204"/>
              <a:gd name="connsiteY6042" fmla="*/ 1908092 h 6175810"/>
              <a:gd name="connsiteX6043" fmla="*/ 353441 w 10930204"/>
              <a:gd name="connsiteY6043" fmla="*/ 2022026 h 6175810"/>
              <a:gd name="connsiteX6044" fmla="*/ 386369 w 10930204"/>
              <a:gd name="connsiteY6044" fmla="*/ 2014963 h 6175810"/>
              <a:gd name="connsiteX6045" fmla="*/ 385663 w 10930204"/>
              <a:gd name="connsiteY6045" fmla="*/ 1976163 h 6175810"/>
              <a:gd name="connsiteX6046" fmla="*/ 345738 w 10930204"/>
              <a:gd name="connsiteY6046" fmla="*/ 1911338 h 6175810"/>
              <a:gd name="connsiteX6047" fmla="*/ 345738 w 10930204"/>
              <a:gd name="connsiteY6047" fmla="*/ 1801094 h 6175810"/>
              <a:gd name="connsiteX6048" fmla="*/ 355702 w 10930204"/>
              <a:gd name="connsiteY6048" fmla="*/ 1801094 h 6175810"/>
              <a:gd name="connsiteX6049" fmla="*/ 397251 w 10930204"/>
              <a:gd name="connsiteY6049" fmla="*/ 1842758 h 6175810"/>
              <a:gd name="connsiteX6050" fmla="*/ 406719 w 10930204"/>
              <a:gd name="connsiteY6050" fmla="*/ 1857942 h 6175810"/>
              <a:gd name="connsiteX6051" fmla="*/ 411171 w 10930204"/>
              <a:gd name="connsiteY6051" fmla="*/ 1916629 h 6175810"/>
              <a:gd name="connsiteX6052" fmla="*/ 427634 w 10930204"/>
              <a:gd name="connsiteY6052" fmla="*/ 1923688 h 6175810"/>
              <a:gd name="connsiteX6053" fmla="*/ 427634 w 10930204"/>
              <a:gd name="connsiteY6053" fmla="*/ 1852715 h 6175810"/>
              <a:gd name="connsiteX6054" fmla="*/ 407355 w 10930204"/>
              <a:gd name="connsiteY6054" fmla="*/ 1790359 h 6175810"/>
              <a:gd name="connsiteX6055" fmla="*/ 407355 w 10930204"/>
              <a:gd name="connsiteY6055" fmla="*/ 1746152 h 6175810"/>
              <a:gd name="connsiteX6056" fmla="*/ 407355 w 10930204"/>
              <a:gd name="connsiteY6056" fmla="*/ 1736195 h 6175810"/>
              <a:gd name="connsiteX6057" fmla="*/ 428553 w 10930204"/>
              <a:gd name="connsiteY6057" fmla="*/ 1693824 h 6175810"/>
              <a:gd name="connsiteX6058" fmla="*/ 437810 w 10930204"/>
              <a:gd name="connsiteY6058" fmla="*/ 1657100 h 6175810"/>
              <a:gd name="connsiteX6059" fmla="*/ 452860 w 10930204"/>
              <a:gd name="connsiteY6059" fmla="*/ 1665151 h 6175810"/>
              <a:gd name="connsiteX6060" fmla="*/ 456040 w 10930204"/>
              <a:gd name="connsiteY6060" fmla="*/ 1640576 h 6175810"/>
              <a:gd name="connsiteX6061" fmla="*/ 492006 w 10930204"/>
              <a:gd name="connsiteY6061" fmla="*/ 1563388 h 6175810"/>
              <a:gd name="connsiteX6062" fmla="*/ 499072 w 10930204"/>
              <a:gd name="connsiteY6062" fmla="*/ 1556326 h 6175810"/>
              <a:gd name="connsiteX6063" fmla="*/ 506138 w 10930204"/>
              <a:gd name="connsiteY6063" fmla="*/ 1561411 h 6175810"/>
              <a:gd name="connsiteX6064" fmla="*/ 514194 w 10930204"/>
              <a:gd name="connsiteY6064" fmla="*/ 1629631 h 6175810"/>
              <a:gd name="connsiteX6065" fmla="*/ 530941 w 10930204"/>
              <a:gd name="connsiteY6065" fmla="*/ 1636691 h 6175810"/>
              <a:gd name="connsiteX6066" fmla="*/ 550867 w 10930204"/>
              <a:gd name="connsiteY6066" fmla="*/ 1620591 h 6175810"/>
              <a:gd name="connsiteX6067" fmla="*/ 546697 w 10930204"/>
              <a:gd name="connsiteY6067" fmla="*/ 1602159 h 6175810"/>
              <a:gd name="connsiteX6068" fmla="*/ 533272 w 10930204"/>
              <a:gd name="connsiteY6068" fmla="*/ 1587470 h 6175810"/>
              <a:gd name="connsiteX6069" fmla="*/ 531435 w 10930204"/>
              <a:gd name="connsiteY6069" fmla="*/ 1547781 h 6175810"/>
              <a:gd name="connsiteX6070" fmla="*/ 564363 w 10930204"/>
              <a:gd name="connsiteY6070" fmla="*/ 1534997 h 6175810"/>
              <a:gd name="connsiteX6071" fmla="*/ 606759 w 10930204"/>
              <a:gd name="connsiteY6071" fmla="*/ 1514728 h 6175810"/>
              <a:gd name="connsiteX6072" fmla="*/ 645835 w 10930204"/>
              <a:gd name="connsiteY6072" fmla="*/ 1518047 h 6175810"/>
              <a:gd name="connsiteX6073" fmla="*/ 654269 w 10930204"/>
              <a:gd name="connsiteY6073" fmla="*/ 1534477 h 6175810"/>
              <a:gd name="connsiteX6074" fmla="*/ 653328 w 10930204"/>
              <a:gd name="connsiteY6074" fmla="*/ 1554914 h 6175810"/>
              <a:gd name="connsiteX6075" fmla="*/ 653253 w 10930204"/>
              <a:gd name="connsiteY6075" fmla="*/ 1554914 h 6175810"/>
              <a:gd name="connsiteX6076" fmla="*/ 653252 w 10930204"/>
              <a:gd name="connsiteY6076" fmla="*/ 1555025 h 6175810"/>
              <a:gd name="connsiteX6077" fmla="*/ 647107 w 10930204"/>
              <a:gd name="connsiteY6077" fmla="*/ 1558586 h 6175810"/>
              <a:gd name="connsiteX6078" fmla="*/ 653253 w 10930204"/>
              <a:gd name="connsiteY6078" fmla="*/ 1561975 h 6175810"/>
              <a:gd name="connsiteX6079" fmla="*/ 653227 w 10930204"/>
              <a:gd name="connsiteY6079" fmla="*/ 1558365 h 6175810"/>
              <a:gd name="connsiteX6080" fmla="*/ 653252 w 10930204"/>
              <a:gd name="connsiteY6080" fmla="*/ 1555025 h 6175810"/>
              <a:gd name="connsiteX6081" fmla="*/ 653324 w 10930204"/>
              <a:gd name="connsiteY6081" fmla="*/ 1554984 h 6175810"/>
              <a:gd name="connsiteX6082" fmla="*/ 653328 w 10930204"/>
              <a:gd name="connsiteY6082" fmla="*/ 1554914 h 6175810"/>
              <a:gd name="connsiteX6083" fmla="*/ 693954 w 10930204"/>
              <a:gd name="connsiteY6083" fmla="*/ 1554914 h 6175810"/>
              <a:gd name="connsiteX6084" fmla="*/ 710984 w 10930204"/>
              <a:gd name="connsiteY6084" fmla="*/ 1547850 h 6175810"/>
              <a:gd name="connsiteX6085" fmla="*/ 725823 w 10930204"/>
              <a:gd name="connsiteY6085" fmla="*/ 1516777 h 6175810"/>
              <a:gd name="connsiteX6086" fmla="*/ 758397 w 10930204"/>
              <a:gd name="connsiteY6086" fmla="*/ 1534714 h 6175810"/>
              <a:gd name="connsiteX6087" fmla="*/ 844955 w 10930204"/>
              <a:gd name="connsiteY6087" fmla="*/ 1572216 h 6175810"/>
              <a:gd name="connsiteX6088" fmla="*/ 885303 w 10930204"/>
              <a:gd name="connsiteY6088" fmla="*/ 1598063 h 6175810"/>
              <a:gd name="connsiteX6089" fmla="*/ 920633 w 10930204"/>
              <a:gd name="connsiteY6089" fmla="*/ 1641423 h 6175810"/>
              <a:gd name="connsiteX6090" fmla="*/ 944092 w 10930204"/>
              <a:gd name="connsiteY6090" fmla="*/ 1672072 h 6175810"/>
              <a:gd name="connsiteX6091" fmla="*/ 957800 w 10930204"/>
              <a:gd name="connsiteY6091" fmla="*/ 1669529 h 6175810"/>
              <a:gd name="connsiteX6092" fmla="*/ 993130 w 10930204"/>
              <a:gd name="connsiteY6092" fmla="*/ 1634220 h 6175810"/>
              <a:gd name="connsiteX6093" fmla="*/ 1000974 w 10930204"/>
              <a:gd name="connsiteY6093" fmla="*/ 1617907 h 6175810"/>
              <a:gd name="connsiteX6094" fmla="*/ 989820 w 10930204"/>
              <a:gd name="connsiteY6094" fmla="*/ 1597367 h 6175810"/>
              <a:gd name="connsiteX6095" fmla="*/ 986205 w 10930204"/>
              <a:gd name="connsiteY6095" fmla="*/ 1596721 h 6175810"/>
              <a:gd name="connsiteX6096" fmla="*/ 947060 w 10930204"/>
              <a:gd name="connsiteY6096" fmla="*/ 1592554 h 6175810"/>
              <a:gd name="connsiteX6097" fmla="*/ 939994 w 10930204"/>
              <a:gd name="connsiteY6097" fmla="*/ 1575817 h 6175810"/>
              <a:gd name="connsiteX6098" fmla="*/ 955962 w 10930204"/>
              <a:gd name="connsiteY6098" fmla="*/ 1555477 h 6175810"/>
              <a:gd name="connsiteX6099" fmla="*/ 998359 w 10930204"/>
              <a:gd name="connsiteY6099" fmla="*/ 1575676 h 6175810"/>
              <a:gd name="connsiteX6100" fmla="*/ 1021419 w 10930204"/>
              <a:gd name="connsiteY6100" fmla="*/ 1560372 h 6175810"/>
              <a:gd name="connsiteX6101" fmla="*/ 1021395 w 10930204"/>
              <a:gd name="connsiteY6101" fmla="*/ 1552512 h 6175810"/>
              <a:gd name="connsiteX6102" fmla="*/ 1001185 w 10930204"/>
              <a:gd name="connsiteY6102" fmla="*/ 1510137 h 6175810"/>
              <a:gd name="connsiteX6103" fmla="*/ 1021749 w 10930204"/>
              <a:gd name="connsiteY6103" fmla="*/ 1494388 h 6175810"/>
              <a:gd name="connsiteX6104" fmla="*/ 1038353 w 10930204"/>
              <a:gd name="connsiteY6104" fmla="*/ 1501450 h 6175810"/>
              <a:gd name="connsiteX6105" fmla="*/ 1042098 w 10930204"/>
              <a:gd name="connsiteY6105" fmla="*/ 1540788 h 6175810"/>
              <a:gd name="connsiteX6106" fmla="*/ 1053545 w 10930204"/>
              <a:gd name="connsiteY6106" fmla="*/ 1574123 h 6175810"/>
              <a:gd name="connsiteX6107" fmla="*/ 1060611 w 10930204"/>
              <a:gd name="connsiteY6107" fmla="*/ 1567696 h 6175810"/>
              <a:gd name="connsiteX6108" fmla="*/ 1081809 w 10930204"/>
              <a:gd name="connsiteY6108" fmla="*/ 1527299 h 6175810"/>
              <a:gd name="connsiteX6109" fmla="*/ 1082728 w 10930204"/>
              <a:gd name="connsiteY6109" fmla="*/ 1481534 h 6175810"/>
              <a:gd name="connsiteX6110" fmla="*/ 1084707 w 10930204"/>
              <a:gd name="connsiteY6110" fmla="*/ 1462324 h 6175810"/>
              <a:gd name="connsiteX6111" fmla="*/ 1098839 w 10930204"/>
              <a:gd name="connsiteY6111" fmla="*/ 1458581 h 6175810"/>
              <a:gd name="connsiteX6112" fmla="*/ 1113395 w 10930204"/>
              <a:gd name="connsiteY6112" fmla="*/ 1493258 h 6175810"/>
              <a:gd name="connsiteX6113" fmla="*/ 1135371 w 10930204"/>
              <a:gd name="connsiteY6113" fmla="*/ 1474400 h 6175810"/>
              <a:gd name="connsiteX6114" fmla="*/ 1175718 w 10930204"/>
              <a:gd name="connsiteY6114" fmla="*/ 1472634 h 6175810"/>
              <a:gd name="connsiteX6115" fmla="*/ 1185327 w 10930204"/>
              <a:gd name="connsiteY6115" fmla="*/ 1457168 h 6175810"/>
              <a:gd name="connsiteX6116" fmla="*/ 1208010 w 10930204"/>
              <a:gd name="connsiteY6116" fmla="*/ 1432519 h 6175810"/>
              <a:gd name="connsiteX6117" fmla="*/ 1227935 w 10930204"/>
              <a:gd name="connsiteY6117" fmla="*/ 1459851 h 6175810"/>
              <a:gd name="connsiteX6118" fmla="*/ 1247509 w 10930204"/>
              <a:gd name="connsiteY6118" fmla="*/ 1513244 h 6175810"/>
              <a:gd name="connsiteX6119" fmla="*/ 1272240 w 10930204"/>
              <a:gd name="connsiteY6119" fmla="*/ 1535279 h 6175810"/>
              <a:gd name="connsiteX6120" fmla="*/ 1308700 w 10930204"/>
              <a:gd name="connsiteY6120" fmla="*/ 1555408 h 6175810"/>
              <a:gd name="connsiteX6121" fmla="*/ 1338095 w 10930204"/>
              <a:gd name="connsiteY6121" fmla="*/ 1556184 h 6175810"/>
              <a:gd name="connsiteX6122" fmla="*/ 1391091 w 10930204"/>
              <a:gd name="connsiteY6122" fmla="*/ 1576171 h 6175810"/>
              <a:gd name="connsiteX6123" fmla="*/ 1477296 w 10930204"/>
              <a:gd name="connsiteY6123" fmla="*/ 1611480 h 6175810"/>
              <a:gd name="connsiteX6124" fmla="*/ 1510790 w 10930204"/>
              <a:gd name="connsiteY6124" fmla="*/ 1608161 h 6175810"/>
              <a:gd name="connsiteX6125" fmla="*/ 1546120 w 10930204"/>
              <a:gd name="connsiteY6125" fmla="*/ 1573558 h 6175810"/>
              <a:gd name="connsiteX6126" fmla="*/ 1553186 w 10930204"/>
              <a:gd name="connsiteY6126" fmla="*/ 1566495 h 6175810"/>
              <a:gd name="connsiteX6127" fmla="*/ 1599045 w 10930204"/>
              <a:gd name="connsiteY6127" fmla="*/ 1534573 h 6175810"/>
              <a:gd name="connsiteX6128" fmla="*/ 1602436 w 10930204"/>
              <a:gd name="connsiteY6128" fmla="*/ 1510843 h 6175810"/>
              <a:gd name="connsiteX6129" fmla="*/ 1595724 w 10930204"/>
              <a:gd name="connsiteY6129" fmla="*/ 1493469 h 6175810"/>
              <a:gd name="connsiteX6130" fmla="*/ 1595724 w 10930204"/>
              <a:gd name="connsiteY6130" fmla="*/ 1473341 h 6175810"/>
              <a:gd name="connsiteX6131" fmla="*/ 1603849 w 10930204"/>
              <a:gd name="connsiteY6131" fmla="*/ 1467408 h 6175810"/>
              <a:gd name="connsiteX6132" fmla="*/ 1599893 w 10930204"/>
              <a:gd name="connsiteY6132" fmla="*/ 1463877 h 6175810"/>
              <a:gd name="connsiteX6133" fmla="*/ 1595724 w 10930204"/>
              <a:gd name="connsiteY6133" fmla="*/ 1473341 h 6175810"/>
              <a:gd name="connsiteX6134" fmla="*/ 1585548 w 10930204"/>
              <a:gd name="connsiteY6134" fmla="*/ 1473341 h 6175810"/>
              <a:gd name="connsiteX6135" fmla="*/ 1555094 w 10930204"/>
              <a:gd name="connsiteY6135" fmla="*/ 1457310 h 6175810"/>
              <a:gd name="connsiteX6136" fmla="*/ 1555659 w 10930204"/>
              <a:gd name="connsiteY6136" fmla="*/ 1406528 h 6175810"/>
              <a:gd name="connsiteX6137" fmla="*/ 1574313 w 10930204"/>
              <a:gd name="connsiteY6137" fmla="*/ 1374041 h 6175810"/>
              <a:gd name="connsiteX6138" fmla="*/ 1575727 w 10930204"/>
              <a:gd name="connsiteY6138" fmla="*/ 1262030 h 6175810"/>
              <a:gd name="connsiteX6139" fmla="*/ 1587174 w 10930204"/>
              <a:gd name="connsiteY6139" fmla="*/ 1250023 h 6175810"/>
              <a:gd name="connsiteX6140" fmla="*/ 1594240 w 10930204"/>
              <a:gd name="connsiteY6140" fmla="*/ 1257085 h 6175810"/>
              <a:gd name="connsiteX6141" fmla="*/ 1595724 w 10930204"/>
              <a:gd name="connsiteY6141" fmla="*/ 1266691 h 6175810"/>
              <a:gd name="connsiteX6142" fmla="*/ 1640381 w 10930204"/>
              <a:gd name="connsiteY6142" fmla="*/ 1309065 h 6175810"/>
              <a:gd name="connsiteX6143" fmla="*/ 1642924 w 10930204"/>
              <a:gd name="connsiteY6143" fmla="*/ 1285334 h 6175810"/>
              <a:gd name="connsiteX6144" fmla="*/ 1644268 w 10930204"/>
              <a:gd name="connsiteY6144" fmla="*/ 1270434 h 6175810"/>
              <a:gd name="connsiteX6145" fmla="*/ 1680076 w 10930204"/>
              <a:gd name="connsiteY6145" fmla="*/ 1246437 h 6175810"/>
              <a:gd name="connsiteX6146" fmla="*/ 1717587 w 10930204"/>
              <a:gd name="connsiteY6146" fmla="*/ 1228097 h 6175810"/>
              <a:gd name="connsiteX6147" fmla="*/ 1717352 w 10930204"/>
              <a:gd name="connsiteY6147" fmla="*/ 1228097 h 6175810"/>
              <a:gd name="connsiteX6148" fmla="*/ 1717352 w 10930204"/>
              <a:gd name="connsiteY6148" fmla="*/ 1219197 h 6175810"/>
              <a:gd name="connsiteX6149" fmla="*/ 1729295 w 10930204"/>
              <a:gd name="connsiteY6149" fmla="*/ 1209592 h 6175810"/>
              <a:gd name="connsiteX6150" fmla="*/ 1735584 w 10930204"/>
              <a:gd name="connsiteY6150" fmla="*/ 1216020 h 6175810"/>
              <a:gd name="connsiteX6151" fmla="*/ 1726257 w 10930204"/>
              <a:gd name="connsiteY6151" fmla="*/ 1228097 h 6175810"/>
              <a:gd name="connsiteX6152" fmla="*/ 1718533 w 10930204"/>
              <a:gd name="connsiteY6152" fmla="*/ 1228097 h 6175810"/>
              <a:gd name="connsiteX6153" fmla="*/ 1718533 w 10930204"/>
              <a:gd name="connsiteY6153" fmla="*/ 1247056 h 6175810"/>
              <a:gd name="connsiteX6154" fmla="*/ 1749766 w 10930204"/>
              <a:gd name="connsiteY6154" fmla="*/ 1266055 h 6175810"/>
              <a:gd name="connsiteX6155" fmla="*/ 1827000 w 10930204"/>
              <a:gd name="connsiteY6155" fmla="*/ 1254896 h 6175810"/>
              <a:gd name="connsiteX6156" fmla="*/ 1827922 w 10930204"/>
              <a:gd name="connsiteY6156" fmla="*/ 1260307 h 6175810"/>
              <a:gd name="connsiteX6157" fmla="*/ 1827399 w 10930204"/>
              <a:gd name="connsiteY6157" fmla="*/ 1254994 h 6175810"/>
              <a:gd name="connsiteX6158" fmla="*/ 1833230 w 10930204"/>
              <a:gd name="connsiteY6158" fmla="*/ 1261606 h 6175810"/>
              <a:gd name="connsiteX6159" fmla="*/ 1827357 w 10930204"/>
              <a:gd name="connsiteY6159" fmla="*/ 1254542 h 6175810"/>
              <a:gd name="connsiteX6160" fmla="*/ 1827399 w 10930204"/>
              <a:gd name="connsiteY6160" fmla="*/ 1254994 h 6175810"/>
              <a:gd name="connsiteX6161" fmla="*/ 1827000 w 10930204"/>
              <a:gd name="connsiteY6161" fmla="*/ 1254542 h 6175810"/>
              <a:gd name="connsiteX6162" fmla="*/ 1806226 w 10930204"/>
              <a:gd name="connsiteY6162" fmla="*/ 1223468 h 6175810"/>
              <a:gd name="connsiteX6163" fmla="*/ 1808555 w 10930204"/>
              <a:gd name="connsiteY6163" fmla="*/ 1209343 h 6175810"/>
              <a:gd name="connsiteX6164" fmla="*/ 1841630 w 10930204"/>
              <a:gd name="connsiteY6164" fmla="*/ 1173252 h 6175810"/>
              <a:gd name="connsiteX6165" fmla="*/ 1843182 w 10930204"/>
              <a:gd name="connsiteY6165" fmla="*/ 1133430 h 6175810"/>
              <a:gd name="connsiteX6166" fmla="*/ 1850246 w 10930204"/>
              <a:gd name="connsiteY6166" fmla="*/ 1126363 h 6175810"/>
              <a:gd name="connsiteX6167" fmla="*/ 1861414 w 10930204"/>
              <a:gd name="connsiteY6167" fmla="*/ 1139068 h 6175810"/>
              <a:gd name="connsiteX6168" fmla="*/ 1881649 w 10930204"/>
              <a:gd name="connsiteY6168" fmla="*/ 1165627 h 6175810"/>
              <a:gd name="connsiteX6169" fmla="*/ 1912668 w 10930204"/>
              <a:gd name="connsiteY6169" fmla="*/ 1187236 h 6175810"/>
              <a:gd name="connsiteX6170" fmla="*/ 1956548 w 10930204"/>
              <a:gd name="connsiteY6170" fmla="*/ 1250306 h 6175810"/>
              <a:gd name="connsiteX6171" fmla="*/ 1963615 w 10930204"/>
              <a:gd name="connsiteY6171" fmla="*/ 1257368 h 6175810"/>
              <a:gd name="connsiteX6172" fmla="*/ 1966229 w 10930204"/>
              <a:gd name="connsiteY6172" fmla="*/ 1316975 h 6175810"/>
              <a:gd name="connsiteX6173" fmla="*/ 1984885 w 10930204"/>
              <a:gd name="connsiteY6173" fmla="*/ 1370439 h 6175810"/>
              <a:gd name="connsiteX6174" fmla="*/ 2006083 w 10930204"/>
              <a:gd name="connsiteY6174" fmla="*/ 1395511 h 6175810"/>
              <a:gd name="connsiteX6175" fmla="*/ 2115961 w 10930204"/>
              <a:gd name="connsiteY6175" fmla="*/ 1511902 h 6175810"/>
              <a:gd name="connsiteX6176" fmla="*/ 2186621 w 10930204"/>
              <a:gd name="connsiteY6176" fmla="*/ 1561340 h 6175810"/>
              <a:gd name="connsiteX6177" fmla="*/ 2207181 w 10930204"/>
              <a:gd name="connsiteY6177" fmla="*/ 1566354 h 6175810"/>
              <a:gd name="connsiteX6178" fmla="*/ 2204709 w 10930204"/>
              <a:gd name="connsiteY6178" fmla="*/ 1539870 h 6175810"/>
              <a:gd name="connsiteX6179" fmla="*/ 2155740 w 10930204"/>
              <a:gd name="connsiteY6179" fmla="*/ 1468821 h 6175810"/>
              <a:gd name="connsiteX6180" fmla="*/ 2148675 w 10930204"/>
              <a:gd name="connsiteY6180" fmla="*/ 1431601 h 6175810"/>
              <a:gd name="connsiteX6181" fmla="*/ 2158780 w 10930204"/>
              <a:gd name="connsiteY6181" fmla="*/ 1431601 h 6175810"/>
              <a:gd name="connsiteX6182" fmla="*/ 2212905 w 10930204"/>
              <a:gd name="connsiteY6182" fmla="*/ 1470445 h 6175810"/>
              <a:gd name="connsiteX6183" fmla="*/ 2265688 w 10930204"/>
              <a:gd name="connsiteY6183" fmla="*/ 1426304 h 6175810"/>
              <a:gd name="connsiteX6184" fmla="*/ 2271623 w 10930204"/>
              <a:gd name="connsiteY6184" fmla="*/ 1408577 h 6175810"/>
              <a:gd name="connsiteX6185" fmla="*/ 2280457 w 10930204"/>
              <a:gd name="connsiteY6185" fmla="*/ 1391768 h 6175810"/>
              <a:gd name="connsiteX6186" fmla="*/ 2291338 w 10930204"/>
              <a:gd name="connsiteY6186" fmla="*/ 1404693 h 6175810"/>
              <a:gd name="connsiteX6187" fmla="*/ 2316349 w 10930204"/>
              <a:gd name="connsiteY6187" fmla="*/ 1445796 h 6175810"/>
              <a:gd name="connsiteX6188" fmla="*/ 2330484 w 10930204"/>
              <a:gd name="connsiteY6188" fmla="*/ 1443536 h 6175810"/>
              <a:gd name="connsiteX6189" fmla="*/ 2332320 w 10930204"/>
              <a:gd name="connsiteY6189" fmla="*/ 1434355 h 6175810"/>
              <a:gd name="connsiteX6190" fmla="*/ 2311973 w 10930204"/>
              <a:gd name="connsiteY6190" fmla="*/ 1340564 h 6175810"/>
              <a:gd name="connsiteX6191" fmla="*/ 2284202 w 10930204"/>
              <a:gd name="connsiteY6191" fmla="*/ 1270434 h 6175810"/>
              <a:gd name="connsiteX6192" fmla="*/ 2268938 w 10930204"/>
              <a:gd name="connsiteY6192" fmla="*/ 1236958 h 6175810"/>
              <a:gd name="connsiteX6193" fmla="*/ 2227390 w 10930204"/>
              <a:gd name="connsiteY6193" fmla="*/ 1149876 h 6175810"/>
              <a:gd name="connsiteX6194" fmla="*/ 2169237 w 10930204"/>
              <a:gd name="connsiteY6194" fmla="*/ 1072617 h 6175810"/>
              <a:gd name="connsiteX6195" fmla="*/ 2169237 w 10930204"/>
              <a:gd name="connsiteY6195" fmla="*/ 1052839 h 6175810"/>
              <a:gd name="connsiteX6196" fmla="*/ 2190435 w 10930204"/>
              <a:gd name="connsiteY6196" fmla="*/ 1054113 h 6175810"/>
              <a:gd name="connsiteX6197" fmla="*/ 2218699 w 10930204"/>
              <a:gd name="connsiteY6197" fmla="*/ 1083212 h 6175810"/>
              <a:gd name="connsiteX6198" fmla="*/ 2284908 w 10930204"/>
              <a:gd name="connsiteY6198" fmla="*/ 1167957 h 6175810"/>
              <a:gd name="connsiteX6199" fmla="*/ 2292329 w 10930204"/>
              <a:gd name="connsiteY6199" fmla="*/ 1195711 h 6175810"/>
              <a:gd name="connsiteX6200" fmla="*/ 2326669 w 10930204"/>
              <a:gd name="connsiteY6200" fmla="*/ 1202279 h 6175810"/>
              <a:gd name="connsiteX6201" fmla="*/ 2331191 w 10930204"/>
              <a:gd name="connsiteY6201" fmla="*/ 1174735 h 6175810"/>
              <a:gd name="connsiteX6202" fmla="*/ 2317058 w 10930204"/>
              <a:gd name="connsiteY6202" fmla="*/ 1160189 h 6175810"/>
              <a:gd name="connsiteX6203" fmla="*/ 2321722 w 10930204"/>
              <a:gd name="connsiteY6203" fmla="*/ 1146062 h 6175810"/>
              <a:gd name="connsiteX6204" fmla="*/ 2341017 w 10930204"/>
              <a:gd name="connsiteY6204" fmla="*/ 1145425 h 6175810"/>
              <a:gd name="connsiteX6205" fmla="*/ 2363837 w 10930204"/>
              <a:gd name="connsiteY6205" fmla="*/ 1186034 h 6175810"/>
              <a:gd name="connsiteX6206" fmla="*/ 2393801 w 10930204"/>
              <a:gd name="connsiteY6206" fmla="*/ 1224669 h 6175810"/>
              <a:gd name="connsiteX6207" fmla="*/ 2415982 w 10930204"/>
              <a:gd name="connsiteY6207" fmla="*/ 1287877 h 6175810"/>
              <a:gd name="connsiteX6208" fmla="*/ 2453859 w 10930204"/>
              <a:gd name="connsiteY6208" fmla="*/ 1342188 h 6175810"/>
              <a:gd name="connsiteX6209" fmla="*/ 2517459 w 10930204"/>
              <a:gd name="connsiteY6209" fmla="*/ 1500391 h 6175810"/>
              <a:gd name="connsiteX6210" fmla="*/ 2529604 w 10930204"/>
              <a:gd name="connsiteY6210" fmla="*/ 1510772 h 6175810"/>
              <a:gd name="connsiteX6211" fmla="*/ 2537098 w 10930204"/>
              <a:gd name="connsiteY6211" fmla="*/ 1493540 h 6175810"/>
              <a:gd name="connsiteX6212" fmla="*/ 2551226 w 10930204"/>
              <a:gd name="connsiteY6212" fmla="*/ 1476660 h 6175810"/>
              <a:gd name="connsiteX6213" fmla="*/ 2558291 w 10930204"/>
              <a:gd name="connsiteY6213" fmla="*/ 1493540 h 6175810"/>
              <a:gd name="connsiteX6214" fmla="*/ 2566067 w 10930204"/>
              <a:gd name="connsiteY6214" fmla="*/ 1509925 h 6175810"/>
              <a:gd name="connsiteX6215" fmla="*/ 2578717 w 10930204"/>
              <a:gd name="connsiteY6215" fmla="*/ 1490292 h 6175810"/>
              <a:gd name="connsiteX6216" fmla="*/ 2569883 w 10930204"/>
              <a:gd name="connsiteY6216" fmla="*/ 1453071 h 6175810"/>
              <a:gd name="connsiteX6217" fmla="*/ 2562814 w 10930204"/>
              <a:gd name="connsiteY6217" fmla="*/ 1446009 h 6175810"/>
              <a:gd name="connsiteX6218" fmla="*/ 2564087 w 10930204"/>
              <a:gd name="connsiteY6218" fmla="*/ 1355042 h 6175810"/>
              <a:gd name="connsiteX6219" fmla="*/ 2571578 w 10930204"/>
              <a:gd name="connsiteY6219" fmla="*/ 1292892 h 6175810"/>
              <a:gd name="connsiteX6220" fmla="*/ 2573134 w 10930204"/>
              <a:gd name="connsiteY6220" fmla="*/ 1263089 h 6175810"/>
              <a:gd name="connsiteX6221" fmla="*/ 2577233 w 10930204"/>
              <a:gd name="connsiteY6221" fmla="*/ 1256025 h 6175810"/>
              <a:gd name="connsiteX6222" fmla="*/ 2583168 w 10930204"/>
              <a:gd name="connsiteY6222" fmla="*/ 1171276 h 6175810"/>
              <a:gd name="connsiteX6223" fmla="*/ 2589882 w 10930204"/>
              <a:gd name="connsiteY6223" fmla="*/ 1166262 h 6175810"/>
              <a:gd name="connsiteX6224" fmla="*/ 2596948 w 10930204"/>
              <a:gd name="connsiteY6224" fmla="*/ 1172969 h 6175810"/>
              <a:gd name="connsiteX6225" fmla="*/ 2633834 w 10930204"/>
              <a:gd name="connsiteY6225" fmla="*/ 1249176 h 6175810"/>
              <a:gd name="connsiteX6226" fmla="*/ 2676935 w 10930204"/>
              <a:gd name="connsiteY6226" fmla="*/ 1313304 h 6175810"/>
              <a:gd name="connsiteX6227" fmla="*/ 2697572 w 10930204"/>
              <a:gd name="connsiteY6227" fmla="*/ 1321424 h 6175810"/>
              <a:gd name="connsiteX6228" fmla="*/ 2697572 w 10930204"/>
              <a:gd name="connsiteY6228" fmla="*/ 1294445 h 6175810"/>
              <a:gd name="connsiteX6229" fmla="*/ 2684003 w 10930204"/>
              <a:gd name="connsiteY6229" fmla="*/ 1279685 h 6175810"/>
              <a:gd name="connsiteX6230" fmla="*/ 2694322 w 10930204"/>
              <a:gd name="connsiteY6230" fmla="*/ 1247903 h 6175810"/>
              <a:gd name="connsiteX6231" fmla="*/ 2728524 w 10930204"/>
              <a:gd name="connsiteY6231" fmla="*/ 1230742 h 6175810"/>
              <a:gd name="connsiteX6232" fmla="*/ 2727888 w 10930204"/>
              <a:gd name="connsiteY6232" fmla="*/ 1201997 h 6175810"/>
              <a:gd name="connsiteX6233" fmla="*/ 2724428 w 10930204"/>
              <a:gd name="connsiteY6233" fmla="*/ 1153901 h 6175810"/>
              <a:gd name="connsiteX6234" fmla="*/ 2762940 w 10930204"/>
              <a:gd name="connsiteY6234" fmla="*/ 1131025 h 6175810"/>
              <a:gd name="connsiteX6235" fmla="*/ 2765978 w 10930204"/>
              <a:gd name="connsiteY6235" fmla="*/ 1091265 h 6175810"/>
              <a:gd name="connsiteX6236" fmla="*/ 2780110 w 10930204"/>
              <a:gd name="connsiteY6236" fmla="*/ 1089428 h 6175810"/>
              <a:gd name="connsiteX6237" fmla="*/ 2803214 w 10930204"/>
              <a:gd name="connsiteY6237" fmla="*/ 1120570 h 6175810"/>
              <a:gd name="connsiteX6238" fmla="*/ 2826960 w 10930204"/>
              <a:gd name="connsiteY6238" fmla="*/ 1144438 h 6175810"/>
              <a:gd name="connsiteX6239" fmla="*/ 2863496 w 10930204"/>
              <a:gd name="connsiteY6239" fmla="*/ 1113861 h 6175810"/>
              <a:gd name="connsiteX6240" fmla="*/ 2844627 w 10930204"/>
              <a:gd name="connsiteY6240" fmla="*/ 1030877 h 6175810"/>
              <a:gd name="connsiteX6241" fmla="*/ 2825546 w 10930204"/>
              <a:gd name="connsiteY6241" fmla="*/ 1008562 h 6175810"/>
              <a:gd name="connsiteX6242" fmla="*/ 2807384 w 10930204"/>
              <a:gd name="connsiteY6242" fmla="*/ 906149 h 6175810"/>
              <a:gd name="connsiteX6243" fmla="*/ 2824838 w 10930204"/>
              <a:gd name="connsiteY6243" fmla="*/ 899088 h 6175810"/>
              <a:gd name="connsiteX6244" fmla="*/ 2845264 w 10930204"/>
              <a:gd name="connsiteY6244" fmla="*/ 899088 h 6175810"/>
              <a:gd name="connsiteX6245" fmla="*/ 2838549 w 10930204"/>
              <a:gd name="connsiteY6245" fmla="*/ 861941 h 6175810"/>
              <a:gd name="connsiteX6246" fmla="*/ 2824413 w 10930204"/>
              <a:gd name="connsiteY6246" fmla="*/ 827477 h 6175810"/>
              <a:gd name="connsiteX6247" fmla="*/ 2804133 w 10930204"/>
              <a:gd name="connsiteY6247" fmla="*/ 755866 h 6175810"/>
              <a:gd name="connsiteX6248" fmla="*/ 2804288 w 10930204"/>
              <a:gd name="connsiteY6248" fmla="*/ 754900 h 6175810"/>
              <a:gd name="connsiteX6249" fmla="*/ 2802320 w 10930204"/>
              <a:gd name="connsiteY6249" fmla="*/ 757721 h 6175810"/>
              <a:gd name="connsiteX6250" fmla="*/ 2786139 w 10930204"/>
              <a:gd name="connsiteY6250" fmla="*/ 744162 h 6175810"/>
              <a:gd name="connsiteX6251" fmla="*/ 2802320 w 10930204"/>
              <a:gd name="connsiteY6251" fmla="*/ 737100 h 6175810"/>
              <a:gd name="connsiteX6252" fmla="*/ 2805986 w 10930204"/>
              <a:gd name="connsiteY6252" fmla="*/ 747349 h 6175810"/>
              <a:gd name="connsiteX6253" fmla="*/ 2813461 w 10930204"/>
              <a:gd name="connsiteY6253" fmla="*/ 745697 h 6175810"/>
              <a:gd name="connsiteX6254" fmla="*/ 2805337 w 10930204"/>
              <a:gd name="connsiteY6254" fmla="*/ 743790 h 6175810"/>
              <a:gd name="connsiteX6255" fmla="*/ 2802438 w 10930204"/>
              <a:gd name="connsiteY6255" fmla="*/ 737293 h 6175810"/>
              <a:gd name="connsiteX6256" fmla="*/ 2825051 w 10930204"/>
              <a:gd name="connsiteY6256" fmla="*/ 684821 h 6175810"/>
              <a:gd name="connsiteX6257" fmla="*/ 2837913 w 10930204"/>
              <a:gd name="connsiteY6257" fmla="*/ 681360 h 6175810"/>
              <a:gd name="connsiteX6258" fmla="*/ 2880317 w 10930204"/>
              <a:gd name="connsiteY6258" fmla="*/ 745697 h 6175810"/>
              <a:gd name="connsiteX6259" fmla="*/ 2903069 w 10930204"/>
              <a:gd name="connsiteY6259" fmla="*/ 807562 h 6175810"/>
              <a:gd name="connsiteX6260" fmla="*/ 2885476 w 10930204"/>
              <a:gd name="connsiteY6260" fmla="*/ 828748 h 6175810"/>
              <a:gd name="connsiteX6261" fmla="*/ 2904694 w 10930204"/>
              <a:gd name="connsiteY6261" fmla="*/ 861375 h 6175810"/>
              <a:gd name="connsiteX6262" fmla="*/ 2906108 w 10930204"/>
              <a:gd name="connsiteY6262" fmla="*/ 891178 h 6175810"/>
              <a:gd name="connsiteX6263" fmla="*/ 2925899 w 10930204"/>
              <a:gd name="connsiteY6263" fmla="*/ 924299 h 6175810"/>
              <a:gd name="connsiteX6264" fmla="*/ 2941515 w 10930204"/>
              <a:gd name="connsiteY6264" fmla="*/ 948046 h 6175810"/>
              <a:gd name="connsiteX6265" fmla="*/ 2964618 w 10930204"/>
              <a:gd name="connsiteY6265" fmla="*/ 978765 h 6175810"/>
              <a:gd name="connsiteX6266" fmla="*/ 3014079 w 10930204"/>
              <a:gd name="connsiteY6266" fmla="*/ 1018448 h 6175810"/>
              <a:gd name="connsiteX6267" fmla="*/ 3033792 w 10930204"/>
              <a:gd name="connsiteY6267" fmla="*/ 1006161 h 6175810"/>
              <a:gd name="connsiteX6268" fmla="*/ 3040856 w 10930204"/>
              <a:gd name="connsiteY6268" fmla="*/ 984342 h 6175810"/>
              <a:gd name="connsiteX6269" fmla="*/ 2995779 w 10930204"/>
              <a:gd name="connsiteY6269" fmla="*/ 901418 h 6175810"/>
              <a:gd name="connsiteX6270" fmla="*/ 3005600 w 10930204"/>
              <a:gd name="connsiteY6270" fmla="*/ 872110 h 6175810"/>
              <a:gd name="connsiteX6271" fmla="*/ 3026797 w 10930204"/>
              <a:gd name="connsiteY6271" fmla="*/ 869497 h 6175810"/>
              <a:gd name="connsiteX6272" fmla="*/ 3040925 w 10930204"/>
              <a:gd name="connsiteY6272" fmla="*/ 884187 h 6175810"/>
              <a:gd name="connsiteX6273" fmla="*/ 3067356 w 10930204"/>
              <a:gd name="connsiteY6273" fmla="*/ 944584 h 6175810"/>
              <a:gd name="connsiteX6274" fmla="*/ 3089615 w 10930204"/>
              <a:gd name="connsiteY6274" fmla="*/ 986955 h 6175810"/>
              <a:gd name="connsiteX6275" fmla="*/ 3119218 w 10930204"/>
              <a:gd name="connsiteY6275" fmla="*/ 1003972 h 6175810"/>
              <a:gd name="connsiteX6276" fmla="*/ 3129037 w 10930204"/>
              <a:gd name="connsiteY6276" fmla="*/ 1019084 h 6175810"/>
              <a:gd name="connsiteX6277" fmla="*/ 3150864 w 10930204"/>
              <a:gd name="connsiteY6277" fmla="*/ 1112592 h 6175810"/>
              <a:gd name="connsiteX6278" fmla="*/ 3177144 w 10930204"/>
              <a:gd name="connsiteY6278" fmla="*/ 1109910 h 6175810"/>
              <a:gd name="connsiteX6279" fmla="*/ 3190497 w 10930204"/>
              <a:gd name="connsiteY6279" fmla="*/ 1116335 h 6175810"/>
              <a:gd name="connsiteX6280" fmla="*/ 3198620 w 10930204"/>
              <a:gd name="connsiteY6280" fmla="*/ 1142531 h 6175810"/>
              <a:gd name="connsiteX6281" fmla="*/ 3211334 w 10930204"/>
              <a:gd name="connsiteY6281" fmla="*/ 1113652 h 6175810"/>
              <a:gd name="connsiteX6282" fmla="*/ 3213454 w 10930204"/>
              <a:gd name="connsiteY6282" fmla="*/ 1073535 h 6175810"/>
              <a:gd name="connsiteX6283" fmla="*/ 3227583 w 10930204"/>
              <a:gd name="connsiteY6283" fmla="*/ 1070143 h 6175810"/>
              <a:gd name="connsiteX6284" fmla="*/ 3234648 w 10930204"/>
              <a:gd name="connsiteY6284" fmla="*/ 1077208 h 6175810"/>
              <a:gd name="connsiteX6285" fmla="*/ 3272937 w 10930204"/>
              <a:gd name="connsiteY6285" fmla="*/ 1069437 h 6175810"/>
              <a:gd name="connsiteX6286" fmla="*/ 3299010 w 10930204"/>
              <a:gd name="connsiteY6286" fmla="*/ 1058135 h 6175810"/>
              <a:gd name="connsiteX6287" fmla="*/ 3328471 w 10930204"/>
              <a:gd name="connsiteY6287" fmla="*/ 1104403 h 6175810"/>
              <a:gd name="connsiteX6288" fmla="*/ 3376380 w 10930204"/>
              <a:gd name="connsiteY6288" fmla="*/ 1137447 h 6175810"/>
              <a:gd name="connsiteX6289" fmla="*/ 3431226 w 10930204"/>
              <a:gd name="connsiteY6289" fmla="*/ 1140056 h 6175810"/>
              <a:gd name="connsiteX6290" fmla="*/ 3460628 w 10930204"/>
              <a:gd name="connsiteY6290" fmla="*/ 1139633 h 6175810"/>
              <a:gd name="connsiteX6291" fmla="*/ 3475391 w 10930204"/>
              <a:gd name="connsiteY6291" fmla="*/ 1138787 h 6175810"/>
              <a:gd name="connsiteX6292" fmla="*/ 3517227 w 10930204"/>
              <a:gd name="connsiteY6292" fmla="*/ 1134769 h 6175810"/>
              <a:gd name="connsiteX6293" fmla="*/ 3559629 w 10930204"/>
              <a:gd name="connsiteY6293" fmla="*/ 1178480 h 6175810"/>
              <a:gd name="connsiteX6294" fmla="*/ 3579840 w 10930204"/>
              <a:gd name="connsiteY6294" fmla="*/ 1251787 h 6175810"/>
              <a:gd name="connsiteX6295" fmla="*/ 3582808 w 10930204"/>
              <a:gd name="connsiteY6295" fmla="*/ 1280391 h 6175810"/>
              <a:gd name="connsiteX6296" fmla="*/ 3617295 w 10930204"/>
              <a:gd name="connsiteY6296" fmla="*/ 1339223 h 6175810"/>
              <a:gd name="connsiteX6297" fmla="*/ 3631428 w 10930204"/>
              <a:gd name="connsiteY6297" fmla="*/ 1394169 h 6175810"/>
              <a:gd name="connsiteX6298" fmla="*/ 3661813 w 10930204"/>
              <a:gd name="connsiteY6298" fmla="*/ 1452506 h 6175810"/>
              <a:gd name="connsiteX6299" fmla="*/ 3712198 w 10930204"/>
              <a:gd name="connsiteY6299" fmla="*/ 1533231 h 6175810"/>
              <a:gd name="connsiteX6300" fmla="*/ 3743572 w 10930204"/>
              <a:gd name="connsiteY6300" fmla="*/ 1576029 h 6175810"/>
              <a:gd name="connsiteX6301" fmla="*/ 3723153 w 10930204"/>
              <a:gd name="connsiteY6301" fmla="*/ 1503003 h 6175810"/>
              <a:gd name="connsiteX6302" fmla="*/ 3702379 w 10930204"/>
              <a:gd name="connsiteY6302" fmla="*/ 1440077 h 6175810"/>
              <a:gd name="connsiteX6303" fmla="*/ 3681179 w 10930204"/>
              <a:gd name="connsiteY6303" fmla="*/ 1387529 h 6175810"/>
              <a:gd name="connsiteX6304" fmla="*/ 3643443 w 10930204"/>
              <a:gd name="connsiteY6304" fmla="*/ 1301720 h 6175810"/>
              <a:gd name="connsiteX6305" fmla="*/ 3621467 w 10930204"/>
              <a:gd name="connsiteY6305" fmla="*/ 1270505 h 6175810"/>
              <a:gd name="connsiteX6306" fmla="*/ 3600265 w 10930204"/>
              <a:gd name="connsiteY6306" fmla="*/ 1197335 h 6175810"/>
              <a:gd name="connsiteX6307" fmla="*/ 3600265 w 10930204"/>
              <a:gd name="connsiteY6307" fmla="*/ 1166935 h 6175810"/>
              <a:gd name="connsiteX6308" fmla="*/ 3588398 w 10930204"/>
              <a:gd name="connsiteY6308" fmla="*/ 1165044 h 6175810"/>
              <a:gd name="connsiteX6309" fmla="*/ 3581033 w 10930204"/>
              <a:gd name="connsiteY6309" fmla="*/ 1154889 h 6175810"/>
              <a:gd name="connsiteX6310" fmla="*/ 3580790 w 10930204"/>
              <a:gd name="connsiteY6310" fmla="*/ 1153670 h 6175810"/>
              <a:gd name="connsiteX6311" fmla="*/ 3580366 w 10930204"/>
              <a:gd name="connsiteY6311" fmla="*/ 1126060 h 6175810"/>
              <a:gd name="connsiteX6312" fmla="*/ 3600013 w 10930204"/>
              <a:gd name="connsiteY6312" fmla="*/ 1137981 h 6175810"/>
              <a:gd name="connsiteX6313" fmla="*/ 3600294 w 10930204"/>
              <a:gd name="connsiteY6313" fmla="*/ 1139402 h 6175810"/>
              <a:gd name="connsiteX6314" fmla="*/ 3600789 w 10930204"/>
              <a:gd name="connsiteY6314" fmla="*/ 1167019 h 6175810"/>
              <a:gd name="connsiteX6315" fmla="*/ 3600601 w 10930204"/>
              <a:gd name="connsiteY6315" fmla="*/ 1166989 h 6175810"/>
              <a:gd name="connsiteX6316" fmla="*/ 3628425 w 10930204"/>
              <a:gd name="connsiteY6316" fmla="*/ 1180457 h 6175810"/>
              <a:gd name="connsiteX6317" fmla="*/ 3639415 w 10930204"/>
              <a:gd name="connsiteY6317" fmla="*/ 1204681 h 6175810"/>
              <a:gd name="connsiteX6318" fmla="*/ 3662239 w 10930204"/>
              <a:gd name="connsiteY6318" fmla="*/ 1267185 h 6175810"/>
              <a:gd name="connsiteX6319" fmla="*/ 3696229 w 10930204"/>
              <a:gd name="connsiteY6319" fmla="*/ 1334418 h 6175810"/>
              <a:gd name="connsiteX6320" fmla="*/ 3723153 w 10930204"/>
              <a:gd name="connsiteY6320" fmla="*/ 1404481 h 6175810"/>
              <a:gd name="connsiteX6321" fmla="*/ 3788971 w 10930204"/>
              <a:gd name="connsiteY6321" fmla="*/ 1549828 h 6175810"/>
              <a:gd name="connsiteX6322" fmla="*/ 3838439 w 10930204"/>
              <a:gd name="connsiteY6322" fmla="*/ 1599616 h 6175810"/>
              <a:gd name="connsiteX6323" fmla="*/ 3845508 w 10930204"/>
              <a:gd name="connsiteY6323" fmla="*/ 1615788 h 6175810"/>
              <a:gd name="connsiteX6324" fmla="*/ 3879781 w 10930204"/>
              <a:gd name="connsiteY6324" fmla="*/ 1661903 h 6175810"/>
              <a:gd name="connsiteX6325" fmla="*/ 3886072 w 10930204"/>
              <a:gd name="connsiteY6325" fmla="*/ 1687962 h 6175810"/>
              <a:gd name="connsiteX6326" fmla="*/ 3881690 w 10930204"/>
              <a:gd name="connsiteY6326" fmla="*/ 1724684 h 6175810"/>
              <a:gd name="connsiteX6327" fmla="*/ 3911300 w 10930204"/>
              <a:gd name="connsiteY6327" fmla="*/ 1773411 h 6175810"/>
              <a:gd name="connsiteX6328" fmla="*/ 3927910 w 10930204"/>
              <a:gd name="connsiteY6328" fmla="*/ 1780473 h 6175810"/>
              <a:gd name="connsiteX6329" fmla="*/ 3928337 w 10930204"/>
              <a:gd name="connsiteY6329" fmla="*/ 1780538 h 6175810"/>
              <a:gd name="connsiteX6330" fmla="*/ 3929216 w 10930204"/>
              <a:gd name="connsiteY6330" fmla="*/ 1731929 h 6175810"/>
              <a:gd name="connsiteX6331" fmla="*/ 3907837 w 10930204"/>
              <a:gd name="connsiteY6331" fmla="*/ 1687961 h 6175810"/>
              <a:gd name="connsiteX6332" fmla="*/ 3886142 w 10930204"/>
              <a:gd name="connsiteY6332" fmla="*/ 1605688 h 6175810"/>
              <a:gd name="connsiteX6333" fmla="*/ 3869111 w 10930204"/>
              <a:gd name="connsiteY6333" fmla="*/ 1523201 h 6175810"/>
              <a:gd name="connsiteX6334" fmla="*/ 3876178 w 10930204"/>
              <a:gd name="connsiteY6334" fmla="*/ 1516138 h 6175810"/>
              <a:gd name="connsiteX6335" fmla="*/ 3883244 w 10930204"/>
              <a:gd name="connsiteY6335" fmla="*/ 1520587 h 6175810"/>
              <a:gd name="connsiteX6336" fmla="*/ 3919073 w 10930204"/>
              <a:gd name="connsiteY6336" fmla="*/ 1597072 h 6175810"/>
              <a:gd name="connsiteX6337" fmla="*/ 3927981 w 10930204"/>
              <a:gd name="connsiteY6337" fmla="*/ 1623413 h 6175810"/>
              <a:gd name="connsiteX6338" fmla="*/ 3949181 w 10930204"/>
              <a:gd name="connsiteY6338" fmla="*/ 1696152 h 6175810"/>
              <a:gd name="connsiteX6339" fmla="*/ 3949181 w 10930204"/>
              <a:gd name="connsiteY6339" fmla="*/ 1760275 h 6175810"/>
              <a:gd name="connsiteX6340" fmla="*/ 3949181 w 10930204"/>
              <a:gd name="connsiteY6340" fmla="*/ 1780518 h 6175810"/>
              <a:gd name="connsiteX6341" fmla="*/ 3969473 w 10930204"/>
              <a:gd name="connsiteY6341" fmla="*/ 1781588 h 6175810"/>
              <a:gd name="connsiteX6342" fmla="*/ 3989178 w 10930204"/>
              <a:gd name="connsiteY6342" fmla="*/ 1806742 h 6175810"/>
              <a:gd name="connsiteX6343" fmla="*/ 4010380 w 10930204"/>
              <a:gd name="connsiteY6343" fmla="*/ 1910422 h 6175810"/>
              <a:gd name="connsiteX6344" fmla="*/ 4015186 w 10930204"/>
              <a:gd name="connsiteY6344" fmla="*/ 1918322 h 6175810"/>
              <a:gd name="connsiteX6345" fmla="*/ 4031931 w 10930204"/>
              <a:gd name="connsiteY6345" fmla="*/ 1952423 h 6175810"/>
              <a:gd name="connsiteX6346" fmla="*/ 4053133 w 10930204"/>
              <a:gd name="connsiteY6346" fmla="*/ 1994799 h 6175810"/>
              <a:gd name="connsiteX6347" fmla="*/ 4086677 w 10930204"/>
              <a:gd name="connsiteY6347" fmla="*/ 2031418 h 6175810"/>
              <a:gd name="connsiteX6348" fmla="*/ 4102095 w 10930204"/>
              <a:gd name="connsiteY6348" fmla="*/ 2065142 h 6175810"/>
              <a:gd name="connsiteX6349" fmla="*/ 4186886 w 10930204"/>
              <a:gd name="connsiteY6349" fmla="*/ 2193800 h 6175810"/>
              <a:gd name="connsiteX6350" fmla="*/ 4255856 w 10930204"/>
              <a:gd name="connsiteY6350" fmla="*/ 2271493 h 6175810"/>
              <a:gd name="connsiteX6351" fmla="*/ 4269563 w 10930204"/>
              <a:gd name="connsiteY6351" fmla="*/ 2227208 h 6175810"/>
              <a:gd name="connsiteX6352" fmla="*/ 4269067 w 10930204"/>
              <a:gd name="connsiteY6352" fmla="*/ 2213100 h 6175810"/>
              <a:gd name="connsiteX6353" fmla="*/ 4256635 w 10930204"/>
              <a:gd name="connsiteY6353" fmla="*/ 2158775 h 6175810"/>
              <a:gd name="connsiteX6354" fmla="*/ 4263702 w 10930204"/>
              <a:gd name="connsiteY6354" fmla="*/ 2151712 h 6175810"/>
              <a:gd name="connsiteX6355" fmla="*/ 4270763 w 10930204"/>
              <a:gd name="connsiteY6355" fmla="*/ 2153124 h 6175810"/>
              <a:gd name="connsiteX6356" fmla="*/ 4299029 w 10930204"/>
              <a:gd name="connsiteY6356" fmla="*/ 2201436 h 6175810"/>
              <a:gd name="connsiteX6357" fmla="*/ 4305741 w 10930204"/>
              <a:gd name="connsiteY6357" fmla="*/ 2208506 h 6175810"/>
              <a:gd name="connsiteX6358" fmla="*/ 4317043 w 10930204"/>
              <a:gd name="connsiteY6358" fmla="*/ 2196558 h 6175810"/>
              <a:gd name="connsiteX6359" fmla="*/ 4297537 w 10930204"/>
              <a:gd name="connsiteY6359" fmla="*/ 2114435 h 6175810"/>
              <a:gd name="connsiteX6360" fmla="*/ 4299311 w 10930204"/>
              <a:gd name="connsiteY6360" fmla="*/ 2096018 h 6175810"/>
              <a:gd name="connsiteX6361" fmla="*/ 4320505 w 10930204"/>
              <a:gd name="connsiteY6361" fmla="*/ 2100112 h 6175810"/>
              <a:gd name="connsiteX6362" fmla="*/ 4358840 w 10930204"/>
              <a:gd name="connsiteY6362" fmla="*/ 2128351 h 6175810"/>
              <a:gd name="connsiteX6363" fmla="*/ 4367697 w 10930204"/>
              <a:gd name="connsiteY6363" fmla="*/ 2146355 h 6175810"/>
              <a:gd name="connsiteX6364" fmla="*/ 4366763 w 10930204"/>
              <a:gd name="connsiteY6364" fmla="*/ 2140137 h 6175810"/>
              <a:gd name="connsiteX6365" fmla="*/ 4358840 w 10930204"/>
              <a:gd name="connsiteY6365" fmla="*/ 2128351 h 6175810"/>
              <a:gd name="connsiteX6366" fmla="*/ 4338366 w 10930204"/>
              <a:gd name="connsiteY6366" fmla="*/ 2055604 h 6175810"/>
              <a:gd name="connsiteX6367" fmla="*/ 4338366 w 10930204"/>
              <a:gd name="connsiteY6367" fmla="*/ 2004805 h 6175810"/>
              <a:gd name="connsiteX6368" fmla="*/ 4317183 w 10930204"/>
              <a:gd name="connsiteY6368" fmla="*/ 1962455 h 6175810"/>
              <a:gd name="connsiteX6369" fmla="*/ 4317183 w 10930204"/>
              <a:gd name="connsiteY6369" fmla="*/ 1921991 h 6175810"/>
              <a:gd name="connsiteX6370" fmla="*/ 4302057 w 10930204"/>
              <a:gd name="connsiteY6370" fmla="*/ 1897984 h 6175810"/>
              <a:gd name="connsiteX6371" fmla="*/ 4295000 w 10930204"/>
              <a:gd name="connsiteY6371" fmla="*/ 1854551 h 6175810"/>
              <a:gd name="connsiteX6372" fmla="*/ 4293016 w 10930204"/>
              <a:gd name="connsiteY6372" fmla="*/ 1847490 h 6175810"/>
              <a:gd name="connsiteX6373" fmla="*/ 4255221 w 10930204"/>
              <a:gd name="connsiteY6373" fmla="*/ 1813240 h 6175810"/>
              <a:gd name="connsiteX6374" fmla="*/ 4235719 w 10930204"/>
              <a:gd name="connsiteY6374" fmla="*/ 1770868 h 6175810"/>
              <a:gd name="connsiteX6375" fmla="*/ 4222648 w 10930204"/>
              <a:gd name="connsiteY6375" fmla="*/ 1763242 h 6175810"/>
              <a:gd name="connsiteX6376" fmla="*/ 4215582 w 10930204"/>
              <a:gd name="connsiteY6376" fmla="*/ 1780755 h 6175810"/>
              <a:gd name="connsiteX6377" fmla="*/ 4208099 w 10930204"/>
              <a:gd name="connsiteY6377" fmla="*/ 1797985 h 6175810"/>
              <a:gd name="connsiteX6378" fmla="*/ 4195432 w 10930204"/>
              <a:gd name="connsiteY6378" fmla="*/ 1788382 h 6175810"/>
              <a:gd name="connsiteX6379" fmla="*/ 4174240 w 10930204"/>
              <a:gd name="connsiteY6379" fmla="*/ 1695377 h 6175810"/>
              <a:gd name="connsiteX6380" fmla="*/ 4194657 w 10930204"/>
              <a:gd name="connsiteY6380" fmla="*/ 1653005 h 6175810"/>
              <a:gd name="connsiteX6381" fmla="*/ 4184552 w 10930204"/>
              <a:gd name="connsiteY6381" fmla="*/ 1637609 h 6175810"/>
              <a:gd name="connsiteX6382" fmla="*/ 4177489 w 10930204"/>
              <a:gd name="connsiteY6382" fmla="*/ 1643965 h 6175810"/>
              <a:gd name="connsiteX6383" fmla="*/ 4155938 w 10930204"/>
              <a:gd name="connsiteY6383" fmla="*/ 1649121 h 6175810"/>
              <a:gd name="connsiteX6384" fmla="*/ 4148876 w 10930204"/>
              <a:gd name="connsiteY6384" fmla="*/ 1642059 h 6175810"/>
              <a:gd name="connsiteX6385" fmla="*/ 4158692 w 10930204"/>
              <a:gd name="connsiteY6385" fmla="*/ 1596368 h 6175810"/>
              <a:gd name="connsiteX6386" fmla="*/ 4174590 w 10930204"/>
              <a:gd name="connsiteY6386" fmla="*/ 1575747 h 6175810"/>
              <a:gd name="connsiteX6387" fmla="*/ 4184552 w 10930204"/>
              <a:gd name="connsiteY6387" fmla="*/ 1575747 h 6175810"/>
              <a:gd name="connsiteX6388" fmla="*/ 4234019 w 10930204"/>
              <a:gd name="connsiteY6388" fmla="*/ 1667551 h 6175810"/>
              <a:gd name="connsiteX6389" fmla="*/ 4236709 w 10930204"/>
              <a:gd name="connsiteY6389" fmla="*/ 1706676 h 6175810"/>
              <a:gd name="connsiteX6390" fmla="*/ 4249144 w 10930204"/>
              <a:gd name="connsiteY6390" fmla="*/ 1716069 h 6175810"/>
              <a:gd name="connsiteX6391" fmla="*/ 4256211 w 10930204"/>
              <a:gd name="connsiteY6391" fmla="*/ 1698837 h 6175810"/>
              <a:gd name="connsiteX6392" fmla="*/ 4263276 w 10930204"/>
              <a:gd name="connsiteY6392" fmla="*/ 1681394 h 6175810"/>
              <a:gd name="connsiteX6393" fmla="*/ 4276277 w 10930204"/>
              <a:gd name="connsiteY6393" fmla="*/ 1689163 h 6175810"/>
              <a:gd name="connsiteX6394" fmla="*/ 4295840 w 10930204"/>
              <a:gd name="connsiteY6394" fmla="*/ 1752720 h 6175810"/>
              <a:gd name="connsiteX6395" fmla="*/ 4312589 w 10930204"/>
              <a:gd name="connsiteY6395" fmla="*/ 1806742 h 6175810"/>
              <a:gd name="connsiteX6396" fmla="*/ 4327426 w 10930204"/>
              <a:gd name="connsiteY6396" fmla="*/ 1861048 h 6175810"/>
              <a:gd name="connsiteX6397" fmla="*/ 4342327 w 10930204"/>
              <a:gd name="connsiteY6397" fmla="*/ 1915357 h 6175810"/>
              <a:gd name="connsiteX6398" fmla="*/ 4363512 w 10930204"/>
              <a:gd name="connsiteY6398" fmla="*/ 1957017 h 6175810"/>
              <a:gd name="connsiteX6399" fmla="*/ 4380437 w 10930204"/>
              <a:gd name="connsiteY6399" fmla="*/ 2011153 h 6175810"/>
              <a:gd name="connsiteX6400" fmla="*/ 4427007 w 10930204"/>
              <a:gd name="connsiteY6400" fmla="*/ 2083801 h 6175810"/>
              <a:gd name="connsiteX6401" fmla="*/ 4425456 w 10930204"/>
              <a:gd name="connsiteY6401" fmla="*/ 2112964 h 6175810"/>
              <a:gd name="connsiteX6402" fmla="*/ 4423116 w 10930204"/>
              <a:gd name="connsiteY6402" fmla="*/ 2159479 h 6175810"/>
              <a:gd name="connsiteX6403" fmla="*/ 4444322 w 10930204"/>
              <a:gd name="connsiteY6403" fmla="*/ 2200942 h 6175810"/>
              <a:gd name="connsiteX6404" fmla="*/ 4480934 w 10930204"/>
              <a:gd name="connsiteY6404" fmla="*/ 2298260 h 6175810"/>
              <a:gd name="connsiteX6405" fmla="*/ 4501502 w 10930204"/>
              <a:gd name="connsiteY6405" fmla="*/ 2371002 h 6175810"/>
              <a:gd name="connsiteX6406" fmla="*/ 4522272 w 10930204"/>
              <a:gd name="connsiteY6406" fmla="*/ 2443894 h 6175810"/>
              <a:gd name="connsiteX6407" fmla="*/ 4543458 w 10930204"/>
              <a:gd name="connsiteY6407" fmla="*/ 2496446 h 6175810"/>
              <a:gd name="connsiteX6408" fmla="*/ 4591354 w 10930204"/>
              <a:gd name="connsiteY6408" fmla="*/ 2557252 h 6175810"/>
              <a:gd name="connsiteX6409" fmla="*/ 4605052 w 10930204"/>
              <a:gd name="connsiteY6409" fmla="*/ 2580630 h 6175810"/>
              <a:gd name="connsiteX6410" fmla="*/ 4645202 w 10930204"/>
              <a:gd name="connsiteY6410" fmla="*/ 2618892 h 6175810"/>
              <a:gd name="connsiteX6411" fmla="*/ 4645483 w 10930204"/>
              <a:gd name="connsiteY6411" fmla="*/ 2619038 h 6175810"/>
              <a:gd name="connsiteX6412" fmla="*/ 4645483 w 10930204"/>
              <a:gd name="connsiteY6412" fmla="*/ 2623561 h 6175810"/>
              <a:gd name="connsiteX6413" fmla="*/ 4649368 w 10930204"/>
              <a:gd name="connsiteY6413" fmla="*/ 2620943 h 6175810"/>
              <a:gd name="connsiteX6414" fmla="*/ 4645483 w 10930204"/>
              <a:gd name="connsiteY6414" fmla="*/ 2619038 h 6175810"/>
              <a:gd name="connsiteX6415" fmla="*/ 4645483 w 10930204"/>
              <a:gd name="connsiteY6415" fmla="*/ 2618892 h 6175810"/>
              <a:gd name="connsiteX6416" fmla="*/ 4644777 w 10930204"/>
              <a:gd name="connsiteY6416" fmla="*/ 2589455 h 6175810"/>
              <a:gd name="connsiteX6417" fmla="*/ 4624481 w 10930204"/>
              <a:gd name="connsiteY6417" fmla="*/ 2526250 h 6175810"/>
              <a:gd name="connsiteX6418" fmla="*/ 4605196 w 10930204"/>
              <a:gd name="connsiteY6418" fmla="*/ 2463672 h 6175810"/>
              <a:gd name="connsiteX6419" fmla="*/ 4582025 w 10930204"/>
              <a:gd name="connsiteY6419" fmla="*/ 2402005 h 6175810"/>
              <a:gd name="connsiteX6420" fmla="*/ 4563872 w 10930204"/>
              <a:gd name="connsiteY6420" fmla="*/ 2359068 h 6175810"/>
              <a:gd name="connsiteX6421" fmla="*/ 4532583 w 10930204"/>
              <a:gd name="connsiteY6421" fmla="*/ 2290635 h 6175810"/>
              <a:gd name="connsiteX6422" fmla="*/ 4534418 w 10930204"/>
              <a:gd name="connsiteY6422" fmla="*/ 2249112 h 6175810"/>
              <a:gd name="connsiteX6423" fmla="*/ 4570654 w 10930204"/>
              <a:gd name="connsiteY6423" fmla="*/ 2213804 h 6175810"/>
              <a:gd name="connsiteX6424" fmla="*/ 4583791 w 10930204"/>
              <a:gd name="connsiteY6424" fmla="*/ 2220855 h 6175810"/>
              <a:gd name="connsiteX6425" fmla="*/ 4584216 w 10930204"/>
              <a:gd name="connsiteY6425" fmla="*/ 2230605 h 6175810"/>
              <a:gd name="connsiteX6426" fmla="*/ 4572420 w 10930204"/>
              <a:gd name="connsiteY6426" fmla="*/ 2269027 h 6175810"/>
              <a:gd name="connsiteX6427" fmla="*/ 4584143 w 10930204"/>
              <a:gd name="connsiteY6427" fmla="*/ 2304900 h 6175810"/>
              <a:gd name="connsiteX6428" fmla="*/ 4624976 w 10930204"/>
              <a:gd name="connsiteY6428" fmla="*/ 2352852 h 6175810"/>
              <a:gd name="connsiteX6429" fmla="*/ 4625257 w 10930204"/>
              <a:gd name="connsiteY6429" fmla="*/ 2352993 h 6175810"/>
              <a:gd name="connsiteX6430" fmla="*/ 4625257 w 10930204"/>
              <a:gd name="connsiteY6430" fmla="*/ 2357512 h 6175810"/>
              <a:gd name="connsiteX6431" fmla="*/ 4629214 w 10930204"/>
              <a:gd name="connsiteY6431" fmla="*/ 2354970 h 6175810"/>
              <a:gd name="connsiteX6432" fmla="*/ 4625257 w 10930204"/>
              <a:gd name="connsiteY6432" fmla="*/ 2352993 h 6175810"/>
              <a:gd name="connsiteX6433" fmla="*/ 4625257 w 10930204"/>
              <a:gd name="connsiteY6433" fmla="*/ 2352852 h 6175810"/>
              <a:gd name="connsiteX6434" fmla="*/ 4611130 w 10930204"/>
              <a:gd name="connsiteY6434" fmla="*/ 2287176 h 6175810"/>
              <a:gd name="connsiteX6435" fmla="*/ 4606185 w 10930204"/>
              <a:gd name="connsiteY6435" fmla="*/ 2280114 h 6175810"/>
              <a:gd name="connsiteX6436" fmla="*/ 4601451 w 10930204"/>
              <a:gd name="connsiteY6436" fmla="*/ 2195779 h 6175810"/>
              <a:gd name="connsiteX6437" fmla="*/ 4578846 w 10930204"/>
              <a:gd name="connsiteY6437" fmla="*/ 2134560 h 6175810"/>
              <a:gd name="connsiteX6438" fmla="*/ 4550593 w 10930204"/>
              <a:gd name="connsiteY6438" fmla="*/ 2063441 h 6175810"/>
              <a:gd name="connsiteX6439" fmla="*/ 4523048 w 10930204"/>
              <a:gd name="connsiteY6439" fmla="*/ 1993178 h 6175810"/>
              <a:gd name="connsiteX6440" fmla="*/ 4502421 w 10930204"/>
              <a:gd name="connsiteY6440" fmla="*/ 1919875 h 6175810"/>
              <a:gd name="connsiteX6441" fmla="*/ 4460652 w 10930204"/>
              <a:gd name="connsiteY6441" fmla="*/ 1882728 h 6175810"/>
              <a:gd name="connsiteX6442" fmla="*/ 4429267 w 10930204"/>
              <a:gd name="connsiteY6442" fmla="*/ 1839016 h 6175810"/>
              <a:gd name="connsiteX6443" fmla="*/ 4433654 w 10930204"/>
              <a:gd name="connsiteY6443" fmla="*/ 1817831 h 6175810"/>
              <a:gd name="connsiteX6444" fmla="*/ 4440718 w 10930204"/>
              <a:gd name="connsiteY6444" fmla="*/ 1800317 h 6175810"/>
              <a:gd name="connsiteX6445" fmla="*/ 4440718 w 10930204"/>
              <a:gd name="connsiteY6445" fmla="*/ 1779977 h 6175810"/>
              <a:gd name="connsiteX6446" fmla="*/ 4419510 w 10930204"/>
              <a:gd name="connsiteY6446" fmla="*/ 1771503 h 6175810"/>
              <a:gd name="connsiteX6447" fmla="*/ 4404602 w 10930204"/>
              <a:gd name="connsiteY6447" fmla="*/ 1774540 h 6175810"/>
              <a:gd name="connsiteX6448" fmla="*/ 4379723 w 10930204"/>
              <a:gd name="connsiteY6448" fmla="*/ 1743892 h 6175810"/>
              <a:gd name="connsiteX6449" fmla="*/ 4346062 w 10930204"/>
              <a:gd name="connsiteY6449" fmla="*/ 1676310 h 6175810"/>
              <a:gd name="connsiteX6450" fmla="*/ 4351720 w 10930204"/>
              <a:gd name="connsiteY6450" fmla="*/ 1633937 h 6175810"/>
              <a:gd name="connsiteX6451" fmla="*/ 4358770 w 10930204"/>
              <a:gd name="connsiteY6451" fmla="*/ 1595944 h 6175810"/>
              <a:gd name="connsiteX6452" fmla="*/ 4370377 w 10930204"/>
              <a:gd name="connsiteY6452" fmla="*/ 1586198 h 6175810"/>
              <a:gd name="connsiteX6453" fmla="*/ 4440222 w 10930204"/>
              <a:gd name="connsiteY6453" fmla="*/ 1641777 h 6175810"/>
              <a:gd name="connsiteX6454" fmla="*/ 4449823 w 10930204"/>
              <a:gd name="connsiteY6454" fmla="*/ 1669597 h 6175810"/>
              <a:gd name="connsiteX6455" fmla="*/ 4454871 w 10930204"/>
              <a:gd name="connsiteY6455" fmla="*/ 1691184 h 6175810"/>
              <a:gd name="connsiteX6456" fmla="*/ 4476405 w 10930204"/>
              <a:gd name="connsiteY6456" fmla="*/ 1752083 h 6175810"/>
              <a:gd name="connsiteX6457" fmla="*/ 4506485 w 10930204"/>
              <a:gd name="connsiteY6457" fmla="*/ 1810177 h 6175810"/>
              <a:gd name="connsiteX6458" fmla="*/ 4518950 w 10930204"/>
              <a:gd name="connsiteY6458" fmla="*/ 1839073 h 6175810"/>
              <a:gd name="connsiteX6459" fmla="*/ 4532936 w 10930204"/>
              <a:gd name="connsiteY6459" fmla="*/ 1874113 h 6175810"/>
              <a:gd name="connsiteX6460" fmla="*/ 4532936 w 10930204"/>
              <a:gd name="connsiteY6460" fmla="*/ 1871500 h 6175810"/>
              <a:gd name="connsiteX6461" fmla="*/ 4518950 w 10930204"/>
              <a:gd name="connsiteY6461" fmla="*/ 1839073 h 6175810"/>
              <a:gd name="connsiteX6462" fmla="*/ 4509327 w 10930204"/>
              <a:gd name="connsiteY6462" fmla="*/ 1814970 h 6175810"/>
              <a:gd name="connsiteX6463" fmla="*/ 4479871 w 10930204"/>
              <a:gd name="connsiteY6463" fmla="*/ 1756674 h 6175810"/>
              <a:gd name="connsiteX6464" fmla="*/ 4449823 w 10930204"/>
              <a:gd name="connsiteY6464" fmla="*/ 1669597 h 6175810"/>
              <a:gd name="connsiteX6465" fmla="*/ 4447588 w 10930204"/>
              <a:gd name="connsiteY6465" fmla="*/ 1660035 h 6175810"/>
              <a:gd name="connsiteX6466" fmla="*/ 4450824 w 10930204"/>
              <a:gd name="connsiteY6466" fmla="*/ 1626734 h 6175810"/>
              <a:gd name="connsiteX6467" fmla="*/ 4460540 w 10930204"/>
              <a:gd name="connsiteY6467" fmla="*/ 1617092 h 6175810"/>
              <a:gd name="connsiteX6468" fmla="*/ 4440981 w 10930204"/>
              <a:gd name="connsiteY6468" fmla="*/ 1614192 h 6175810"/>
              <a:gd name="connsiteX6469" fmla="*/ 4432439 w 10930204"/>
              <a:gd name="connsiteY6469" fmla="*/ 1605665 h 6175810"/>
              <a:gd name="connsiteX6470" fmla="*/ 4440110 w 10930204"/>
              <a:gd name="connsiteY6470" fmla="*/ 1576312 h 6175810"/>
              <a:gd name="connsiteX6471" fmla="*/ 4426158 w 10930204"/>
              <a:gd name="connsiteY6471" fmla="*/ 1582238 h 6175810"/>
              <a:gd name="connsiteX6472" fmla="*/ 4367967 w 10930204"/>
              <a:gd name="connsiteY6472" fmla="*/ 1525447 h 6175810"/>
              <a:gd name="connsiteX6473" fmla="*/ 4367967 w 10930204"/>
              <a:gd name="connsiteY6473" fmla="*/ 1524893 h 6175810"/>
              <a:gd name="connsiteX6474" fmla="*/ 4350304 w 10930204"/>
              <a:gd name="connsiteY6474" fmla="*/ 1550603 h 6175810"/>
              <a:gd name="connsiteX6475" fmla="*/ 4337773 w 10930204"/>
              <a:gd name="connsiteY6475" fmla="*/ 1555742 h 6175810"/>
              <a:gd name="connsiteX6476" fmla="*/ 4357282 w 10930204"/>
              <a:gd name="connsiteY6476" fmla="*/ 1558749 h 6175810"/>
              <a:gd name="connsiteX6477" fmla="*/ 4358196 w 10930204"/>
              <a:gd name="connsiteY6477" fmla="*/ 1596696 h 6175810"/>
              <a:gd name="connsiteX6478" fmla="*/ 4338487 w 10930204"/>
              <a:gd name="connsiteY6478" fmla="*/ 1584712 h 6175810"/>
              <a:gd name="connsiteX6479" fmla="*/ 4338218 w 10930204"/>
              <a:gd name="connsiteY6479" fmla="*/ 1583348 h 6175810"/>
              <a:gd name="connsiteX6480" fmla="*/ 4337722 w 10930204"/>
              <a:gd name="connsiteY6480" fmla="*/ 1555755 h 6175810"/>
              <a:gd name="connsiteX6481" fmla="*/ 4324574 w 10930204"/>
              <a:gd name="connsiteY6481" fmla="*/ 1552368 h 6175810"/>
              <a:gd name="connsiteX6482" fmla="*/ 4286662 w 10930204"/>
              <a:gd name="connsiteY6482" fmla="*/ 1533936 h 6175810"/>
              <a:gd name="connsiteX6483" fmla="*/ 4286662 w 10930204"/>
              <a:gd name="connsiteY6483" fmla="*/ 1514584 h 6175810"/>
              <a:gd name="connsiteX6484" fmla="*/ 4292663 w 10930204"/>
              <a:gd name="connsiteY6484" fmla="*/ 1481178 h 6175810"/>
              <a:gd name="connsiteX6485" fmla="*/ 4244903 w 10930204"/>
              <a:gd name="connsiteY6485" fmla="*/ 1392261 h 6175810"/>
              <a:gd name="connsiteX6486" fmla="*/ 4235376 w 10930204"/>
              <a:gd name="connsiteY6486" fmla="*/ 1392261 h 6175810"/>
              <a:gd name="connsiteX6487" fmla="*/ 4235430 w 10930204"/>
              <a:gd name="connsiteY6487" fmla="*/ 1392330 h 6175810"/>
              <a:gd name="connsiteX6488" fmla="*/ 4234868 w 10930204"/>
              <a:gd name="connsiteY6488" fmla="*/ 1523200 h 6175810"/>
              <a:gd name="connsiteX6489" fmla="*/ 4222503 w 10930204"/>
              <a:gd name="connsiteY6489" fmla="*/ 1532734 h 6175810"/>
              <a:gd name="connsiteX6490" fmla="*/ 4215862 w 10930204"/>
              <a:gd name="connsiteY6490" fmla="*/ 1525672 h 6175810"/>
              <a:gd name="connsiteX6491" fmla="*/ 4214661 w 10930204"/>
              <a:gd name="connsiteY6491" fmla="*/ 1465569 h 6175810"/>
              <a:gd name="connsiteX6492" fmla="*/ 4202576 w 10930204"/>
              <a:gd name="connsiteY6492" fmla="*/ 1410270 h 6175810"/>
              <a:gd name="connsiteX6493" fmla="*/ 4182155 w 10930204"/>
              <a:gd name="connsiteY6493" fmla="*/ 1367893 h 6175810"/>
              <a:gd name="connsiteX6494" fmla="*/ 4153889 w 10930204"/>
              <a:gd name="connsiteY6494" fmla="*/ 1319021 h 6175810"/>
              <a:gd name="connsiteX6495" fmla="*/ 4153533 w 10930204"/>
              <a:gd name="connsiteY6495" fmla="*/ 1289782 h 6175810"/>
              <a:gd name="connsiteX6496" fmla="*/ 4190984 w 10930204"/>
              <a:gd name="connsiteY6496" fmla="*/ 1317044 h 6175810"/>
              <a:gd name="connsiteX6497" fmla="*/ 4235430 w 10930204"/>
              <a:gd name="connsiteY6497" fmla="*/ 1351155 h 6175810"/>
              <a:gd name="connsiteX6498" fmla="*/ 4235430 w 10930204"/>
              <a:gd name="connsiteY6498" fmla="*/ 1371426 h 6175810"/>
              <a:gd name="connsiteX6499" fmla="*/ 4272345 w 10930204"/>
              <a:gd name="connsiteY6499" fmla="*/ 1371646 h 6175810"/>
              <a:gd name="connsiteX6500" fmla="*/ 4306374 w 10930204"/>
              <a:gd name="connsiteY6500" fmla="*/ 1389293 h 6175810"/>
              <a:gd name="connsiteX6501" fmla="*/ 4343306 w 10930204"/>
              <a:gd name="connsiteY6501" fmla="*/ 1392261 h 6175810"/>
              <a:gd name="connsiteX6502" fmla="*/ 4358541 w 10930204"/>
              <a:gd name="connsiteY6502" fmla="*/ 1409184 h 6175810"/>
              <a:gd name="connsiteX6503" fmla="*/ 4358070 w 10930204"/>
              <a:gd name="connsiteY6503" fmla="*/ 1412318 h 6175810"/>
              <a:gd name="connsiteX6504" fmla="*/ 4358413 w 10930204"/>
              <a:gd name="connsiteY6504" fmla="*/ 1425808 h 6175810"/>
              <a:gd name="connsiteX6505" fmla="*/ 4359358 w 10930204"/>
              <a:gd name="connsiteY6505" fmla="*/ 1429291 h 6175810"/>
              <a:gd name="connsiteX6506" fmla="*/ 4358196 w 10930204"/>
              <a:gd name="connsiteY6506" fmla="*/ 1412635 h 6175810"/>
              <a:gd name="connsiteX6507" fmla="*/ 4374003 w 10930204"/>
              <a:gd name="connsiteY6507" fmla="*/ 1417366 h 6175810"/>
              <a:gd name="connsiteX6508" fmla="*/ 4378609 w 10930204"/>
              <a:gd name="connsiteY6508" fmla="*/ 1433061 h 6175810"/>
              <a:gd name="connsiteX6509" fmla="*/ 4378662 w 10930204"/>
              <a:gd name="connsiteY6509" fmla="*/ 1433007 h 6175810"/>
              <a:gd name="connsiteX6510" fmla="*/ 4415271 w 10930204"/>
              <a:gd name="connsiteY6510" fmla="*/ 1479762 h 6175810"/>
              <a:gd name="connsiteX6511" fmla="*/ 4421353 w 10930204"/>
              <a:gd name="connsiteY6511" fmla="*/ 1525810 h 6175810"/>
              <a:gd name="connsiteX6512" fmla="*/ 4440292 w 10930204"/>
              <a:gd name="connsiteY6512" fmla="*/ 1556814 h 6175810"/>
              <a:gd name="connsiteX6513" fmla="*/ 4440292 w 10930204"/>
              <a:gd name="connsiteY6513" fmla="*/ 1576234 h 6175810"/>
              <a:gd name="connsiteX6514" fmla="*/ 4440285 w 10930204"/>
              <a:gd name="connsiteY6514" fmla="*/ 1576238 h 6175810"/>
              <a:gd name="connsiteX6515" fmla="*/ 4452486 w 10930204"/>
              <a:gd name="connsiteY6515" fmla="*/ 1578124 h 6175810"/>
              <a:gd name="connsiteX6516" fmla="*/ 4459869 w 10930204"/>
              <a:gd name="connsiteY6516" fmla="*/ 1588199 h 6175810"/>
              <a:gd name="connsiteX6517" fmla="*/ 4460139 w 10930204"/>
              <a:gd name="connsiteY6517" fmla="*/ 1589564 h 6175810"/>
              <a:gd name="connsiteX6518" fmla="*/ 4460633 w 10930204"/>
              <a:gd name="connsiteY6518" fmla="*/ 1617002 h 6175810"/>
              <a:gd name="connsiteX6519" fmla="*/ 4461286 w 10930204"/>
              <a:gd name="connsiteY6519" fmla="*/ 1616353 h 6175810"/>
              <a:gd name="connsiteX6520" fmla="*/ 4500371 w 10930204"/>
              <a:gd name="connsiteY6520" fmla="*/ 1645237 h 6175810"/>
              <a:gd name="connsiteX6521" fmla="*/ 4522836 w 10930204"/>
              <a:gd name="connsiteY6521" fmla="*/ 1707381 h 6175810"/>
              <a:gd name="connsiteX6522" fmla="*/ 4543249 w 10930204"/>
              <a:gd name="connsiteY6522" fmla="*/ 1749754 h 6175810"/>
              <a:gd name="connsiteX6523" fmla="*/ 4557797 w 10930204"/>
              <a:gd name="connsiteY6523" fmla="*/ 1754768 h 6175810"/>
              <a:gd name="connsiteX6524" fmla="*/ 4563309 w 10930204"/>
              <a:gd name="connsiteY6524" fmla="*/ 1747070 h 6175810"/>
              <a:gd name="connsiteX6525" fmla="*/ 4554973 w 10930204"/>
              <a:gd name="connsiteY6525" fmla="*/ 1679205 h 6175810"/>
              <a:gd name="connsiteX6526" fmla="*/ 4519022 w 10930204"/>
              <a:gd name="connsiteY6526" fmla="*/ 1622709 h 6175810"/>
              <a:gd name="connsiteX6527" fmla="*/ 4501646 w 10930204"/>
              <a:gd name="connsiteY6527" fmla="*/ 1568544 h 6175810"/>
              <a:gd name="connsiteX6528" fmla="*/ 4490055 w 10930204"/>
              <a:gd name="connsiteY6528" fmla="*/ 1553289 h 6175810"/>
              <a:gd name="connsiteX6529" fmla="*/ 4453300 w 10930204"/>
              <a:gd name="connsiteY6529" fmla="*/ 1496789 h 6175810"/>
              <a:gd name="connsiteX6530" fmla="*/ 4449342 w 10930204"/>
              <a:gd name="connsiteY6530" fmla="*/ 1454413 h 6175810"/>
              <a:gd name="connsiteX6531" fmla="*/ 4477050 w 10930204"/>
              <a:gd name="connsiteY6531" fmla="*/ 1403774 h 6175810"/>
              <a:gd name="connsiteX6532" fmla="*/ 4471038 w 10930204"/>
              <a:gd name="connsiteY6532" fmla="*/ 1370227 h 6175810"/>
              <a:gd name="connsiteX6533" fmla="*/ 4427148 w 10930204"/>
              <a:gd name="connsiteY6533" fmla="*/ 1307088 h 6175810"/>
              <a:gd name="connsiteX6534" fmla="*/ 4391244 w 10930204"/>
              <a:gd name="connsiteY6534" fmla="*/ 1250588 h 6175810"/>
              <a:gd name="connsiteX6535" fmla="*/ 4379307 w 10930204"/>
              <a:gd name="connsiteY6535" fmla="*/ 1214427 h 6175810"/>
              <a:gd name="connsiteX6536" fmla="*/ 4328625 w 10930204"/>
              <a:gd name="connsiteY6536" fmla="*/ 1144367 h 6175810"/>
              <a:gd name="connsiteX6537" fmla="*/ 4328625 w 10930204"/>
              <a:gd name="connsiteY6537" fmla="*/ 1123606 h 6175810"/>
              <a:gd name="connsiteX6538" fmla="*/ 4315062 w 10930204"/>
              <a:gd name="connsiteY6538" fmla="*/ 1083848 h 6175810"/>
              <a:gd name="connsiteX6539" fmla="*/ 4299234 w 10930204"/>
              <a:gd name="connsiteY6539" fmla="*/ 1074947 h 6175810"/>
              <a:gd name="connsiteX6540" fmla="*/ 4276984 w 10930204"/>
              <a:gd name="connsiteY6540" fmla="*/ 991756 h 6175810"/>
              <a:gd name="connsiteX6541" fmla="*/ 4276984 w 10930204"/>
              <a:gd name="connsiteY6541" fmla="*/ 981589 h 6175810"/>
              <a:gd name="connsiteX6542" fmla="*/ 4294012 w 10930204"/>
              <a:gd name="connsiteY6542" fmla="*/ 974528 h 6175810"/>
              <a:gd name="connsiteX6543" fmla="*/ 4307792 w 10930204"/>
              <a:gd name="connsiteY6543" fmla="*/ 962454 h 6175810"/>
              <a:gd name="connsiteX6544" fmla="*/ 4350662 w 10930204"/>
              <a:gd name="connsiteY6544" fmla="*/ 1004820 h 6175810"/>
              <a:gd name="connsiteX6545" fmla="*/ 4381213 w 10930204"/>
              <a:gd name="connsiteY6545" fmla="*/ 1052980 h 6175810"/>
              <a:gd name="connsiteX6546" fmla="*/ 4408856 w 10930204"/>
              <a:gd name="connsiteY6546" fmla="*/ 1056882 h 6175810"/>
              <a:gd name="connsiteX6547" fmla="*/ 4419544 w 10930204"/>
              <a:gd name="connsiteY6547" fmla="*/ 1044194 h 6175810"/>
              <a:gd name="connsiteX6548" fmla="*/ 4404238 w 10930204"/>
              <a:gd name="connsiteY6548" fmla="*/ 1040523 h 6175810"/>
              <a:gd name="connsiteX6549" fmla="*/ 4400001 w 10930204"/>
              <a:gd name="connsiteY6549" fmla="*/ 1028828 h 6175810"/>
              <a:gd name="connsiteX6550" fmla="*/ 4373288 w 10930204"/>
              <a:gd name="connsiteY6550" fmla="*/ 948539 h 6175810"/>
              <a:gd name="connsiteX6551" fmla="*/ 4342041 w 10930204"/>
              <a:gd name="connsiteY6551" fmla="*/ 934397 h 6175810"/>
              <a:gd name="connsiteX6552" fmla="*/ 4317538 w 10930204"/>
              <a:gd name="connsiteY6552" fmla="*/ 853465 h 6175810"/>
              <a:gd name="connsiteX6553" fmla="*/ 4321845 w 10930204"/>
              <a:gd name="connsiteY6553" fmla="*/ 845413 h 6175810"/>
              <a:gd name="connsiteX6554" fmla="*/ 4328910 w 10930204"/>
              <a:gd name="connsiteY6554" fmla="*/ 841036 h 6175810"/>
              <a:gd name="connsiteX6555" fmla="*/ 4357140 w 10930204"/>
              <a:gd name="connsiteY6555" fmla="*/ 869284 h 6175810"/>
              <a:gd name="connsiteX6556" fmla="*/ 4391602 w 10930204"/>
              <a:gd name="connsiteY6556" fmla="*/ 877547 h 6175810"/>
              <a:gd name="connsiteX6557" fmla="*/ 4399155 w 10930204"/>
              <a:gd name="connsiteY6557" fmla="*/ 850710 h 6175810"/>
              <a:gd name="connsiteX6558" fmla="*/ 4399515 w 10930204"/>
              <a:gd name="connsiteY6558" fmla="*/ 830655 h 6175810"/>
              <a:gd name="connsiteX6559" fmla="*/ 4405305 w 10930204"/>
              <a:gd name="connsiteY6559" fmla="*/ 823592 h 6175810"/>
              <a:gd name="connsiteX6560" fmla="*/ 4418943 w 10930204"/>
              <a:gd name="connsiteY6560" fmla="*/ 829030 h 6175810"/>
              <a:gd name="connsiteX6561" fmla="*/ 4440332 w 10930204"/>
              <a:gd name="connsiteY6561" fmla="*/ 881397 h 6175810"/>
              <a:gd name="connsiteX6562" fmla="*/ 4440159 w 10930204"/>
              <a:gd name="connsiteY6562" fmla="*/ 900554 h 6175810"/>
              <a:gd name="connsiteX6563" fmla="*/ 4440791 w 10930204"/>
              <a:gd name="connsiteY6563" fmla="*/ 899864 h 6175810"/>
              <a:gd name="connsiteX6564" fmla="*/ 4470407 w 10930204"/>
              <a:gd name="connsiteY6564" fmla="*/ 900641 h 6175810"/>
              <a:gd name="connsiteX6565" fmla="*/ 4522059 w 10930204"/>
              <a:gd name="connsiteY6565" fmla="*/ 959701 h 6175810"/>
              <a:gd name="connsiteX6566" fmla="*/ 4544662 w 10930204"/>
              <a:gd name="connsiteY6566" fmla="*/ 1022473 h 6175810"/>
              <a:gd name="connsiteX6567" fmla="*/ 4563731 w 10930204"/>
              <a:gd name="connsiteY6567" fmla="*/ 1064353 h 6175810"/>
              <a:gd name="connsiteX6568" fmla="*/ 4586897 w 10930204"/>
              <a:gd name="connsiteY6568" fmla="*/ 1137236 h 6175810"/>
              <a:gd name="connsiteX6569" fmla="*/ 4624198 w 10930204"/>
              <a:gd name="connsiteY6569" fmla="*/ 1202420 h 6175810"/>
              <a:gd name="connsiteX6570" fmla="*/ 4635162 w 10930204"/>
              <a:gd name="connsiteY6570" fmla="*/ 1227705 h 6175810"/>
              <a:gd name="connsiteX6571" fmla="*/ 4684615 w 10930204"/>
              <a:gd name="connsiteY6571" fmla="*/ 1298966 h 6175810"/>
              <a:gd name="connsiteX6572" fmla="*/ 4700386 w 10930204"/>
              <a:gd name="connsiteY6572" fmla="*/ 1309560 h 6175810"/>
              <a:gd name="connsiteX6573" fmla="*/ 4724974 w 10930204"/>
              <a:gd name="connsiteY6573" fmla="*/ 1301356 h 6175810"/>
              <a:gd name="connsiteX6574" fmla="*/ 4726451 w 10930204"/>
              <a:gd name="connsiteY6574" fmla="*/ 1289750 h 6175810"/>
              <a:gd name="connsiteX6575" fmla="*/ 4717609 w 10930204"/>
              <a:gd name="connsiteY6575" fmla="*/ 1289750 h 6175810"/>
              <a:gd name="connsiteX6576" fmla="*/ 4708701 w 10930204"/>
              <a:gd name="connsiteY6576" fmla="*/ 1277957 h 6175810"/>
              <a:gd name="connsiteX6577" fmla="*/ 4726518 w 10930204"/>
              <a:gd name="connsiteY6577" fmla="*/ 1280781 h 6175810"/>
              <a:gd name="connsiteX6578" fmla="*/ 4726518 w 10930204"/>
              <a:gd name="connsiteY6578" fmla="*/ 1289662 h 6175810"/>
              <a:gd name="connsiteX6579" fmla="*/ 4742123 w 10930204"/>
              <a:gd name="connsiteY6579" fmla="*/ 1295423 h 6175810"/>
              <a:gd name="connsiteX6580" fmla="*/ 4775929 w 10930204"/>
              <a:gd name="connsiteY6580" fmla="*/ 1329052 h 6175810"/>
              <a:gd name="connsiteX6581" fmla="*/ 4808091 w 10930204"/>
              <a:gd name="connsiteY6581" fmla="*/ 1310126 h 6175810"/>
              <a:gd name="connsiteX6582" fmla="*/ 4829278 w 10930204"/>
              <a:gd name="connsiteY6582" fmla="*/ 1335479 h 6175810"/>
              <a:gd name="connsiteX6583" fmla="*/ 4844977 w 10930204"/>
              <a:gd name="connsiteY6583" fmla="*/ 1351572 h 6175810"/>
              <a:gd name="connsiteX6584" fmla="*/ 4849349 w 10930204"/>
              <a:gd name="connsiteY6584" fmla="*/ 1351017 h 6175810"/>
              <a:gd name="connsiteX6585" fmla="*/ 4872595 w 10930204"/>
              <a:gd name="connsiteY6585" fmla="*/ 1375806 h 6175810"/>
              <a:gd name="connsiteX6586" fmla="*/ 4879919 w 10930204"/>
              <a:gd name="connsiteY6586" fmla="*/ 1391964 h 6175810"/>
              <a:gd name="connsiteX6587" fmla="*/ 4880724 w 10930204"/>
              <a:gd name="connsiteY6587" fmla="*/ 1394019 h 6175810"/>
              <a:gd name="connsiteX6588" fmla="*/ 4881561 w 10930204"/>
              <a:gd name="connsiteY6588" fmla="*/ 1395588 h 6175810"/>
              <a:gd name="connsiteX6589" fmla="*/ 4882013 w 10930204"/>
              <a:gd name="connsiteY6589" fmla="*/ 1396588 h 6175810"/>
              <a:gd name="connsiteX6590" fmla="*/ 4884727 w 10930204"/>
              <a:gd name="connsiteY6590" fmla="*/ 1401532 h 6175810"/>
              <a:gd name="connsiteX6591" fmla="*/ 4889270 w 10930204"/>
              <a:gd name="connsiteY6591" fmla="*/ 1410060 h 6175810"/>
              <a:gd name="connsiteX6592" fmla="*/ 4897515 w 10930204"/>
              <a:gd name="connsiteY6592" fmla="*/ 1426521 h 6175810"/>
              <a:gd name="connsiteX6593" fmla="*/ 4902847 w 10930204"/>
              <a:gd name="connsiteY6593" fmla="*/ 1438258 h 6175810"/>
              <a:gd name="connsiteX6594" fmla="*/ 4906799 w 10930204"/>
              <a:gd name="connsiteY6594" fmla="*/ 1444426 h 6175810"/>
              <a:gd name="connsiteX6595" fmla="*/ 4911884 w 10930204"/>
              <a:gd name="connsiteY6595" fmla="*/ 1454061 h 6175810"/>
              <a:gd name="connsiteX6596" fmla="*/ 4915479 w 10930204"/>
              <a:gd name="connsiteY6596" fmla="*/ 1457960 h 6175810"/>
              <a:gd name="connsiteX6597" fmla="*/ 4915698 w 10930204"/>
              <a:gd name="connsiteY6597" fmla="*/ 1458298 h 6175810"/>
              <a:gd name="connsiteX6598" fmla="*/ 4940144 w 10930204"/>
              <a:gd name="connsiteY6598" fmla="*/ 1486548 h 6175810"/>
              <a:gd name="connsiteX6599" fmla="*/ 4943452 w 10930204"/>
              <a:gd name="connsiteY6599" fmla="*/ 1492636 h 6175810"/>
              <a:gd name="connsiteX6600" fmla="*/ 4971586 w 10930204"/>
              <a:gd name="connsiteY6600" fmla="*/ 1545450 h 6175810"/>
              <a:gd name="connsiteX6601" fmla="*/ 4970810 w 10930204"/>
              <a:gd name="connsiteY6601" fmla="*/ 1563176 h 6175810"/>
              <a:gd name="connsiteX6602" fmla="*/ 4976601 w 10930204"/>
              <a:gd name="connsiteY6602" fmla="*/ 1557244 h 6175810"/>
              <a:gd name="connsiteX6603" fmla="*/ 4974131 w 10930204"/>
              <a:gd name="connsiteY6603" fmla="*/ 1549052 h 6175810"/>
              <a:gd name="connsiteX6604" fmla="*/ 4943452 w 10930204"/>
              <a:gd name="connsiteY6604" fmla="*/ 1492636 h 6175810"/>
              <a:gd name="connsiteX6605" fmla="*/ 4937953 w 10930204"/>
              <a:gd name="connsiteY6605" fmla="*/ 1482311 h 6175810"/>
              <a:gd name="connsiteX6606" fmla="*/ 4915479 w 10930204"/>
              <a:gd name="connsiteY6606" fmla="*/ 1457960 h 6175810"/>
              <a:gd name="connsiteX6607" fmla="*/ 4906799 w 10930204"/>
              <a:gd name="connsiteY6607" fmla="*/ 1444426 h 6175810"/>
              <a:gd name="connsiteX6608" fmla="*/ 4900337 w 10930204"/>
              <a:gd name="connsiteY6608" fmla="*/ 1432165 h 6175810"/>
              <a:gd name="connsiteX6609" fmla="*/ 4897515 w 10930204"/>
              <a:gd name="connsiteY6609" fmla="*/ 1426521 h 6175810"/>
              <a:gd name="connsiteX6610" fmla="*/ 4893017 w 10930204"/>
              <a:gd name="connsiteY6610" fmla="*/ 1416628 h 6175810"/>
              <a:gd name="connsiteX6611" fmla="*/ 4884727 w 10930204"/>
              <a:gd name="connsiteY6611" fmla="*/ 1401532 h 6175810"/>
              <a:gd name="connsiteX6612" fmla="*/ 4881561 w 10930204"/>
              <a:gd name="connsiteY6612" fmla="*/ 1395588 h 6175810"/>
              <a:gd name="connsiteX6613" fmla="*/ 4879919 w 10930204"/>
              <a:gd name="connsiteY6613" fmla="*/ 1391964 h 6175810"/>
              <a:gd name="connsiteX6614" fmla="*/ 4874079 w 10930204"/>
              <a:gd name="connsiteY6614" fmla="*/ 1377077 h 6175810"/>
              <a:gd name="connsiteX6615" fmla="*/ 4849349 w 10930204"/>
              <a:gd name="connsiteY6615" fmla="*/ 1350523 h 6175810"/>
              <a:gd name="connsiteX6616" fmla="*/ 4821090 w 10930204"/>
              <a:gd name="connsiteY6616" fmla="*/ 1271423 h 6175810"/>
              <a:gd name="connsiteX6617" fmla="*/ 4794521 w 10930204"/>
              <a:gd name="connsiteY6617" fmla="*/ 1221491 h 6175810"/>
              <a:gd name="connsiteX6618" fmla="*/ 4742998 w 10930204"/>
              <a:gd name="connsiteY6618" fmla="*/ 1112239 h 6175810"/>
              <a:gd name="connsiteX6619" fmla="*/ 4726254 w 10930204"/>
              <a:gd name="connsiteY6619" fmla="*/ 1105180 h 6175810"/>
              <a:gd name="connsiteX6620" fmla="*/ 4726195 w 10930204"/>
              <a:gd name="connsiteY6620" fmla="*/ 1105172 h 6175810"/>
              <a:gd name="connsiteX6621" fmla="*/ 4726735 w 10930204"/>
              <a:gd name="connsiteY6621" fmla="*/ 1105653 h 6175810"/>
              <a:gd name="connsiteX6622" fmla="*/ 4726102 w 10930204"/>
              <a:gd name="connsiteY6622" fmla="*/ 1135594 h 6175810"/>
              <a:gd name="connsiteX6623" fmla="*/ 4712815 w 10930204"/>
              <a:gd name="connsiteY6623" fmla="*/ 1142651 h 6175810"/>
              <a:gd name="connsiteX6624" fmla="*/ 4706589 w 10930204"/>
              <a:gd name="connsiteY6624" fmla="*/ 1135594 h 6175810"/>
              <a:gd name="connsiteX6625" fmla="*/ 4706234 w 10930204"/>
              <a:gd name="connsiteY6625" fmla="*/ 1105584 h 6175810"/>
              <a:gd name="connsiteX6626" fmla="*/ 4713277 w 10930204"/>
              <a:gd name="connsiteY6626" fmla="*/ 1099375 h 6175810"/>
              <a:gd name="connsiteX6627" fmla="*/ 4711453 w 10930204"/>
              <a:gd name="connsiteY6627" fmla="*/ 1097565 h 6175810"/>
              <a:gd name="connsiteX6628" fmla="*/ 4711885 w 10930204"/>
              <a:gd name="connsiteY6628" fmla="*/ 1098580 h 6175810"/>
              <a:gd name="connsiteX6629" fmla="*/ 4706087 w 10930204"/>
              <a:gd name="connsiteY6629" fmla="*/ 1105642 h 6175810"/>
              <a:gd name="connsiteX6630" fmla="*/ 4689837 w 10930204"/>
              <a:gd name="connsiteY6630" fmla="*/ 1092011 h 6175810"/>
              <a:gd name="connsiteX6631" fmla="*/ 4696138 w 10930204"/>
              <a:gd name="connsiteY6631" fmla="*/ 1088135 h 6175810"/>
              <a:gd name="connsiteX6632" fmla="*/ 4705793 w 10930204"/>
              <a:gd name="connsiteY6632" fmla="*/ 1085040 h 6175810"/>
              <a:gd name="connsiteX6633" fmla="*/ 4705757 w 10930204"/>
              <a:gd name="connsiteY6633" fmla="*/ 1084695 h 6175810"/>
              <a:gd name="connsiteX6634" fmla="*/ 4705249 w 10930204"/>
              <a:gd name="connsiteY6634" fmla="*/ 1037303 h 6175810"/>
              <a:gd name="connsiteX6635" fmla="*/ 4688499 w 10930204"/>
              <a:gd name="connsiteY6635" fmla="*/ 1022623 h 6175810"/>
              <a:gd name="connsiteX6636" fmla="*/ 4685255 w 10930204"/>
              <a:gd name="connsiteY6636" fmla="*/ 1023179 h 6175810"/>
              <a:gd name="connsiteX6637" fmla="*/ 4684795 w 10930204"/>
              <a:gd name="connsiteY6637" fmla="*/ 1022843 h 6175810"/>
              <a:gd name="connsiteX6638" fmla="*/ 4685739 w 10930204"/>
              <a:gd name="connsiteY6638" fmla="*/ 1023795 h 6175810"/>
              <a:gd name="connsiteX6639" fmla="*/ 4685102 w 10930204"/>
              <a:gd name="connsiteY6639" fmla="*/ 1053738 h 6175810"/>
              <a:gd name="connsiteX6640" fmla="*/ 4671864 w 10930204"/>
              <a:gd name="connsiteY6640" fmla="*/ 1060801 h 6175810"/>
              <a:gd name="connsiteX6641" fmla="*/ 4665603 w 10930204"/>
              <a:gd name="connsiteY6641" fmla="*/ 1053738 h 6175810"/>
              <a:gd name="connsiteX6642" fmla="*/ 4665603 w 10930204"/>
              <a:gd name="connsiteY6642" fmla="*/ 1023724 h 6175810"/>
              <a:gd name="connsiteX6643" fmla="*/ 4668243 w 10930204"/>
              <a:gd name="connsiteY6643" fmla="*/ 1021027 h 6175810"/>
              <a:gd name="connsiteX6644" fmla="*/ 4665324 w 10930204"/>
              <a:gd name="connsiteY6644" fmla="*/ 1023796 h 6175810"/>
              <a:gd name="connsiteX6645" fmla="*/ 4645263 w 10930204"/>
              <a:gd name="connsiteY6645" fmla="*/ 998377 h 6175810"/>
              <a:gd name="connsiteX6646" fmla="*/ 4660783 w 10930204"/>
              <a:gd name="connsiteY6646" fmla="*/ 982265 h 6175810"/>
              <a:gd name="connsiteX6647" fmla="*/ 4664859 w 10930204"/>
              <a:gd name="connsiteY6647" fmla="*/ 982783 h 6175810"/>
              <a:gd name="connsiteX6648" fmla="*/ 4664831 w 10930204"/>
              <a:gd name="connsiteY6648" fmla="*/ 982437 h 6175810"/>
              <a:gd name="connsiteX6649" fmla="*/ 4664831 w 10930204"/>
              <a:gd name="connsiteY6649" fmla="*/ 952355 h 6175810"/>
              <a:gd name="connsiteX6650" fmla="*/ 4637067 w 10930204"/>
              <a:gd name="connsiteY6650" fmla="*/ 938212 h 6175810"/>
              <a:gd name="connsiteX6651" fmla="*/ 4610423 w 10930204"/>
              <a:gd name="connsiteY6651" fmla="*/ 937435 h 6175810"/>
              <a:gd name="connsiteX6652" fmla="*/ 4603360 w 10930204"/>
              <a:gd name="connsiteY6652" fmla="*/ 900711 h 6175810"/>
              <a:gd name="connsiteX6653" fmla="*/ 4613179 w 10930204"/>
              <a:gd name="connsiteY6653" fmla="*/ 881614 h 6175810"/>
              <a:gd name="connsiteX6654" fmla="*/ 4619042 w 10930204"/>
              <a:gd name="connsiteY6654" fmla="*/ 880938 h 6175810"/>
              <a:gd name="connsiteX6655" fmla="*/ 4643851 w 10930204"/>
              <a:gd name="connsiteY6655" fmla="*/ 867202 h 6175810"/>
              <a:gd name="connsiteX6656" fmla="*/ 4644274 w 10930204"/>
              <a:gd name="connsiteY6656" fmla="*/ 839691 h 6175810"/>
              <a:gd name="connsiteX6657" fmla="*/ 4629069 w 10930204"/>
              <a:gd name="connsiteY6657" fmla="*/ 834991 h 6175810"/>
              <a:gd name="connsiteX6658" fmla="*/ 4624310 w 10930204"/>
              <a:gd name="connsiteY6658" fmla="*/ 819375 h 6175810"/>
              <a:gd name="connsiteX6659" fmla="*/ 4640119 w 10930204"/>
              <a:gd name="connsiteY6659" fmla="*/ 824133 h 6175810"/>
              <a:gd name="connsiteX6660" fmla="*/ 4644689 w 10930204"/>
              <a:gd name="connsiteY6660" fmla="*/ 839474 h 6175810"/>
              <a:gd name="connsiteX6661" fmla="*/ 4673789 w 10930204"/>
              <a:gd name="connsiteY6661" fmla="*/ 838848 h 6175810"/>
              <a:gd name="connsiteX6662" fmla="*/ 4681790 w 10930204"/>
              <a:gd name="connsiteY6662" fmla="*/ 826700 h 6175810"/>
              <a:gd name="connsiteX6663" fmla="*/ 4695076 w 10930204"/>
              <a:gd name="connsiteY6663" fmla="*/ 797887 h 6175810"/>
              <a:gd name="connsiteX6664" fmla="*/ 4709214 w 10930204"/>
              <a:gd name="connsiteY6664" fmla="*/ 784893 h 6175810"/>
              <a:gd name="connsiteX6665" fmla="*/ 4725619 w 10930204"/>
              <a:gd name="connsiteY6665" fmla="*/ 794074 h 6175810"/>
              <a:gd name="connsiteX6666" fmla="*/ 4746811 w 10930204"/>
              <a:gd name="connsiteY6666" fmla="*/ 819002 h 6175810"/>
              <a:gd name="connsiteX6667" fmla="*/ 4746811 w 10930204"/>
              <a:gd name="connsiteY6667" fmla="*/ 757567 h 6175810"/>
              <a:gd name="connsiteX6668" fmla="*/ 4721854 w 10930204"/>
              <a:gd name="connsiteY6668" fmla="*/ 743142 h 6175810"/>
              <a:gd name="connsiteX6669" fmla="*/ 4686029 w 10930204"/>
              <a:gd name="connsiteY6669" fmla="*/ 670903 h 6175810"/>
              <a:gd name="connsiteX6670" fmla="*/ 4689002 w 10930204"/>
              <a:gd name="connsiteY6670" fmla="*/ 662498 h 6175810"/>
              <a:gd name="connsiteX6671" fmla="*/ 4703136 w 10930204"/>
              <a:gd name="connsiteY6671" fmla="*/ 662498 h 6175810"/>
              <a:gd name="connsiteX6672" fmla="*/ 4727451 w 10930204"/>
              <a:gd name="connsiteY6672" fmla="*/ 702117 h 6175810"/>
              <a:gd name="connsiteX6673" fmla="*/ 4742080 w 10930204"/>
              <a:gd name="connsiteY6673" fmla="*/ 717842 h 6175810"/>
              <a:gd name="connsiteX6674" fmla="*/ 4746811 w 10930204"/>
              <a:gd name="connsiteY6674" fmla="*/ 717206 h 6175810"/>
              <a:gd name="connsiteX6675" fmla="*/ 4746811 w 10930204"/>
              <a:gd name="connsiteY6675" fmla="*/ 655442 h 6175810"/>
              <a:gd name="connsiteX6676" fmla="*/ 4770985 w 10930204"/>
              <a:gd name="connsiteY6676" fmla="*/ 669002 h 6175810"/>
              <a:gd name="connsiteX6677" fmla="*/ 4793105 w 10930204"/>
              <a:gd name="connsiteY6677" fmla="*/ 683620 h 6175810"/>
              <a:gd name="connsiteX6678" fmla="*/ 4767949 w 10930204"/>
              <a:gd name="connsiteY6678" fmla="*/ 622462 h 6175810"/>
              <a:gd name="connsiteX6679" fmla="*/ 4785335 w 10930204"/>
              <a:gd name="connsiteY6679" fmla="*/ 594213 h 6175810"/>
              <a:gd name="connsiteX6680" fmla="*/ 4828149 w 10930204"/>
              <a:gd name="connsiteY6680" fmla="*/ 628394 h 6175810"/>
              <a:gd name="connsiteX6681" fmla="*/ 4852599 w 10930204"/>
              <a:gd name="connsiteY6681" fmla="*/ 690330 h 6175810"/>
              <a:gd name="connsiteX6682" fmla="*/ 4896904 w 10930204"/>
              <a:gd name="connsiteY6682" fmla="*/ 732702 h 6175810"/>
              <a:gd name="connsiteX6683" fmla="*/ 4910465 w 10930204"/>
              <a:gd name="connsiteY6683" fmla="*/ 717025 h 6175810"/>
              <a:gd name="connsiteX6684" fmla="*/ 4922360 w 10930204"/>
              <a:gd name="connsiteY6684" fmla="*/ 697600 h 6175810"/>
              <a:gd name="connsiteX6685" fmla="*/ 4927073 w 10930204"/>
              <a:gd name="connsiteY6685" fmla="*/ 697180 h 6175810"/>
              <a:gd name="connsiteX6686" fmla="*/ 4965651 w 10930204"/>
              <a:gd name="connsiteY6686" fmla="*/ 702265 h 6175810"/>
              <a:gd name="connsiteX6687" fmla="*/ 4973635 w 10930204"/>
              <a:gd name="connsiteY6687" fmla="*/ 728748 h 6175810"/>
              <a:gd name="connsiteX6688" fmla="*/ 4987765 w 10930204"/>
              <a:gd name="connsiteY6688" fmla="*/ 732208 h 6175810"/>
              <a:gd name="connsiteX6689" fmla="*/ 5012635 w 10930204"/>
              <a:gd name="connsiteY6689" fmla="*/ 732914 h 6175810"/>
              <a:gd name="connsiteX6690" fmla="*/ 5016875 w 10930204"/>
              <a:gd name="connsiteY6690" fmla="*/ 751347 h 6175810"/>
              <a:gd name="connsiteX6691" fmla="*/ 5103638 w 10930204"/>
              <a:gd name="connsiteY6691" fmla="*/ 879314 h 6175810"/>
              <a:gd name="connsiteX6692" fmla="*/ 5117769 w 10930204"/>
              <a:gd name="connsiteY6692" fmla="*/ 893932 h 6175810"/>
              <a:gd name="connsiteX6693" fmla="*/ 5124835 w 10930204"/>
              <a:gd name="connsiteY6693" fmla="*/ 900994 h 6175810"/>
              <a:gd name="connsiteX6694" fmla="*/ 5131900 w 10930204"/>
              <a:gd name="connsiteY6694" fmla="*/ 894709 h 6175810"/>
              <a:gd name="connsiteX6695" fmla="*/ 5115436 w 10930204"/>
              <a:gd name="connsiteY6695" fmla="*/ 781714 h 6175810"/>
              <a:gd name="connsiteX6696" fmla="*/ 5065980 w 10930204"/>
              <a:gd name="connsiteY6696" fmla="*/ 700005 h 6175810"/>
              <a:gd name="connsiteX6697" fmla="*/ 5053404 w 10930204"/>
              <a:gd name="connsiteY6697" fmla="*/ 664693 h 6175810"/>
              <a:gd name="connsiteX6698" fmla="*/ 5037719 w 10930204"/>
              <a:gd name="connsiteY6698" fmla="*/ 630019 h 6175810"/>
              <a:gd name="connsiteX6699" fmla="*/ 5043017 w 10930204"/>
              <a:gd name="connsiteY6699" fmla="*/ 596050 h 6175810"/>
              <a:gd name="connsiteX6700" fmla="*/ 5070854 w 10930204"/>
              <a:gd name="connsiteY6700" fmla="*/ 602476 h 6175810"/>
              <a:gd name="connsiteX6701" fmla="*/ 5113742 w 10930204"/>
              <a:gd name="connsiteY6701" fmla="*/ 656007 h 6175810"/>
              <a:gd name="connsiteX6702" fmla="*/ 5134937 w 10930204"/>
              <a:gd name="connsiteY6702" fmla="*/ 708833 h 6175810"/>
              <a:gd name="connsiteX6703" fmla="*/ 5165531 w 10930204"/>
              <a:gd name="connsiteY6703" fmla="*/ 798099 h 6175810"/>
              <a:gd name="connsiteX6704" fmla="*/ 5158466 w 10930204"/>
              <a:gd name="connsiteY6704" fmla="*/ 828042 h 6175810"/>
              <a:gd name="connsiteX6705" fmla="*/ 5155779 w 10930204"/>
              <a:gd name="connsiteY6705" fmla="*/ 846616 h 6175810"/>
              <a:gd name="connsiteX6706" fmla="*/ 5193580 w 10930204"/>
              <a:gd name="connsiteY6706" fmla="*/ 891955 h 6175810"/>
              <a:gd name="connsiteX6707" fmla="*/ 5231169 w 10930204"/>
              <a:gd name="connsiteY6707" fmla="*/ 948470 h 6175810"/>
              <a:gd name="connsiteX6708" fmla="*/ 5260559 w 10930204"/>
              <a:gd name="connsiteY6708" fmla="*/ 997899 h 6175810"/>
              <a:gd name="connsiteX6709" fmla="*/ 5277799 w 10930204"/>
              <a:gd name="connsiteY6709" fmla="*/ 987873 h 6175810"/>
              <a:gd name="connsiteX6710" fmla="*/ 5282744 w 10930204"/>
              <a:gd name="connsiteY6710" fmla="*/ 969516 h 6175810"/>
              <a:gd name="connsiteX6711" fmla="*/ 5296452 w 10930204"/>
              <a:gd name="connsiteY6711" fmla="*/ 972410 h 6175810"/>
              <a:gd name="connsiteX6712" fmla="*/ 5322807 w 10930204"/>
              <a:gd name="connsiteY6712" fmla="*/ 1004820 h 6175810"/>
              <a:gd name="connsiteX6713" fmla="*/ 5358134 w 10930204"/>
              <a:gd name="connsiteY6713" fmla="*/ 1014988 h 6175810"/>
              <a:gd name="connsiteX6714" fmla="*/ 5339833 w 10930204"/>
              <a:gd name="connsiteY6714" fmla="*/ 1036878 h 6175810"/>
              <a:gd name="connsiteX6715" fmla="*/ 5340611 w 10930204"/>
              <a:gd name="connsiteY6715" fmla="*/ 1056016 h 6175810"/>
              <a:gd name="connsiteX6716" fmla="*/ 5384981 w 10930204"/>
              <a:gd name="connsiteY6716" fmla="*/ 1140763 h 6175810"/>
              <a:gd name="connsiteX6717" fmla="*/ 5413242 w 10930204"/>
              <a:gd name="connsiteY6717" fmla="*/ 1166474 h 6175810"/>
              <a:gd name="connsiteX6718" fmla="*/ 5466448 w 10930204"/>
              <a:gd name="connsiteY6718" fmla="*/ 1189001 h 6175810"/>
              <a:gd name="connsiteX6719" fmla="*/ 5517467 w 10930204"/>
              <a:gd name="connsiteY6719" fmla="*/ 1188225 h 6175810"/>
              <a:gd name="connsiteX6720" fmla="*/ 5558659 w 10930204"/>
              <a:gd name="connsiteY6720" fmla="*/ 1213015 h 6175810"/>
              <a:gd name="connsiteX6721" fmla="*/ 5557033 w 10930204"/>
              <a:gd name="connsiteY6721" fmla="*/ 1227988 h 6175810"/>
              <a:gd name="connsiteX6722" fmla="*/ 5561273 w 10930204"/>
              <a:gd name="connsiteY6722" fmla="*/ 1276579 h 6175810"/>
              <a:gd name="connsiteX6723" fmla="*/ 5631935 w 10930204"/>
              <a:gd name="connsiteY6723" fmla="*/ 1327498 h 6175810"/>
              <a:gd name="connsiteX6724" fmla="*/ 5639001 w 10930204"/>
              <a:gd name="connsiteY6724" fmla="*/ 1328557 h 6175810"/>
              <a:gd name="connsiteX6725" fmla="*/ 5646067 w 10930204"/>
              <a:gd name="connsiteY6725" fmla="*/ 1321495 h 6175810"/>
              <a:gd name="connsiteX6726" fmla="*/ 5646067 w 10930204"/>
              <a:gd name="connsiteY6726" fmla="*/ 1249882 h 6175810"/>
              <a:gd name="connsiteX6727" fmla="*/ 5666064 w 10930204"/>
              <a:gd name="connsiteY6727" fmla="*/ 1276155 h 6175810"/>
              <a:gd name="connsiteX6728" fmla="*/ 5692421 w 10930204"/>
              <a:gd name="connsiteY6728" fmla="*/ 1326721 h 6175810"/>
              <a:gd name="connsiteX6729" fmla="*/ 5699487 w 10930204"/>
              <a:gd name="connsiteY6729" fmla="*/ 1329335 h 6175810"/>
              <a:gd name="connsiteX6730" fmla="*/ 5707472 w 10930204"/>
              <a:gd name="connsiteY6730" fmla="*/ 1312315 h 6175810"/>
              <a:gd name="connsiteX6731" fmla="*/ 5686909 w 10930204"/>
              <a:gd name="connsiteY6731" fmla="*/ 1259557 h 6175810"/>
              <a:gd name="connsiteX6732" fmla="*/ 5657655 w 10930204"/>
              <a:gd name="connsiteY6732" fmla="*/ 1210966 h 6175810"/>
              <a:gd name="connsiteX6733" fmla="*/ 5661895 w 10930204"/>
              <a:gd name="connsiteY6733" fmla="*/ 1181727 h 6175810"/>
              <a:gd name="connsiteX6734" fmla="*/ 5641192 w 10930204"/>
              <a:gd name="connsiteY6734" fmla="*/ 1152913 h 6175810"/>
              <a:gd name="connsiteX6735" fmla="*/ 5650943 w 10930204"/>
              <a:gd name="connsiteY6735" fmla="*/ 1127353 h 6175810"/>
              <a:gd name="connsiteX6736" fmla="*/ 5667124 w 10930204"/>
              <a:gd name="connsiteY6736" fmla="*/ 1106521 h 6175810"/>
              <a:gd name="connsiteX6737" fmla="*/ 5667124 w 10930204"/>
              <a:gd name="connsiteY6737" fmla="*/ 1045282 h 6175810"/>
              <a:gd name="connsiteX6738" fmla="*/ 5683800 w 10930204"/>
              <a:gd name="connsiteY6738" fmla="*/ 1052345 h 6175810"/>
              <a:gd name="connsiteX6739" fmla="*/ 5707896 w 10930204"/>
              <a:gd name="connsiteY6739" fmla="*/ 1144860 h 6175810"/>
              <a:gd name="connsiteX6740" fmla="*/ 5728529 w 10930204"/>
              <a:gd name="connsiteY6740" fmla="*/ 1197759 h 6175810"/>
              <a:gd name="connsiteX6741" fmla="*/ 5779051 w 10930204"/>
              <a:gd name="connsiteY6741" fmla="*/ 1248044 h 6175810"/>
              <a:gd name="connsiteX6742" fmla="*/ 5793184 w 10930204"/>
              <a:gd name="connsiteY6742" fmla="*/ 1236815 h 6175810"/>
              <a:gd name="connsiteX6743" fmla="*/ 5810496 w 10930204"/>
              <a:gd name="connsiteY6743" fmla="*/ 1229400 h 6175810"/>
              <a:gd name="connsiteX6744" fmla="*/ 5796363 w 10930204"/>
              <a:gd name="connsiteY6744" fmla="*/ 1164638 h 6175810"/>
              <a:gd name="connsiteX6745" fmla="*/ 5796858 w 10930204"/>
              <a:gd name="connsiteY6745" fmla="*/ 1149735 h 6175810"/>
              <a:gd name="connsiteX6746" fmla="*/ 5845331 w 10930204"/>
              <a:gd name="connsiteY6746" fmla="*/ 1120782 h 6175810"/>
              <a:gd name="connsiteX6747" fmla="*/ 5872748 w 10930204"/>
              <a:gd name="connsiteY6747" fmla="*/ 1131166 h 6175810"/>
              <a:gd name="connsiteX6748" fmla="*/ 5895926 w 10930204"/>
              <a:gd name="connsiteY6748" fmla="*/ 1161741 h 6175810"/>
              <a:gd name="connsiteX6749" fmla="*/ 5910058 w 10930204"/>
              <a:gd name="connsiteY6749" fmla="*/ 1160047 h 6175810"/>
              <a:gd name="connsiteX6750" fmla="*/ 5912460 w 10930204"/>
              <a:gd name="connsiteY6750" fmla="*/ 1150936 h 6175810"/>
              <a:gd name="connsiteX6751" fmla="*/ 5893594 w 10930204"/>
              <a:gd name="connsiteY6751" fmla="*/ 1118453 h 6175810"/>
              <a:gd name="connsiteX6752" fmla="*/ 5919031 w 10930204"/>
              <a:gd name="connsiteY6752" fmla="*/ 1069719 h 6175810"/>
              <a:gd name="connsiteX6753" fmla="*/ 5926098 w 10930204"/>
              <a:gd name="connsiteY6753" fmla="*/ 1069154 h 6175810"/>
              <a:gd name="connsiteX6754" fmla="*/ 5933164 w 10930204"/>
              <a:gd name="connsiteY6754" fmla="*/ 1076219 h 6175810"/>
              <a:gd name="connsiteX6755" fmla="*/ 5933588 w 10930204"/>
              <a:gd name="connsiteY6755" fmla="*/ 1106449 h 6175810"/>
              <a:gd name="connsiteX6756" fmla="*/ 5959096 w 10930204"/>
              <a:gd name="connsiteY6756" fmla="*/ 1126998 h 6175810"/>
              <a:gd name="connsiteX6757" fmla="*/ 5974862 w 10930204"/>
              <a:gd name="connsiteY6757" fmla="*/ 1107250 h 6175810"/>
              <a:gd name="connsiteX6758" fmla="*/ 5974642 w 10930204"/>
              <a:gd name="connsiteY6758" fmla="*/ 1105816 h 6175810"/>
              <a:gd name="connsiteX6759" fmla="*/ 5974643 w 10930204"/>
              <a:gd name="connsiteY6759" fmla="*/ 1065485 h 6175810"/>
              <a:gd name="connsiteX6760" fmla="*/ 5993979 w 10930204"/>
              <a:gd name="connsiteY6760" fmla="*/ 1054819 h 6175810"/>
              <a:gd name="connsiteX6761" fmla="*/ 5994568 w 10930204"/>
              <a:gd name="connsiteY6761" fmla="*/ 1051356 h 6175810"/>
              <a:gd name="connsiteX6762" fmla="*/ 5995063 w 10930204"/>
              <a:gd name="connsiteY6762" fmla="*/ 983990 h 6175810"/>
              <a:gd name="connsiteX6763" fmla="*/ 5975672 w 10930204"/>
              <a:gd name="connsiteY6763" fmla="*/ 973017 h 6175810"/>
              <a:gd name="connsiteX6764" fmla="*/ 5975137 w 10930204"/>
              <a:gd name="connsiteY6764" fmla="*/ 969869 h 6175810"/>
              <a:gd name="connsiteX6765" fmla="*/ 5974642 w 10930204"/>
              <a:gd name="connsiteY6765" fmla="*/ 922534 h 6175810"/>
              <a:gd name="connsiteX6766" fmla="*/ 5975250 w 10930204"/>
              <a:gd name="connsiteY6766" fmla="*/ 921169 h 6175810"/>
              <a:gd name="connsiteX6767" fmla="*/ 5967431 w 10930204"/>
              <a:gd name="connsiteY6767" fmla="*/ 911232 h 6175810"/>
              <a:gd name="connsiteX6768" fmla="*/ 5934789 w 10930204"/>
              <a:gd name="connsiteY6768" fmla="*/ 862718 h 6175810"/>
              <a:gd name="connsiteX6769" fmla="*/ 5907302 w 10930204"/>
              <a:gd name="connsiteY6769" fmla="*/ 802548 h 6175810"/>
              <a:gd name="connsiteX6770" fmla="*/ 5907726 w 10930204"/>
              <a:gd name="connsiteY6770" fmla="*/ 772746 h 6175810"/>
              <a:gd name="connsiteX6771" fmla="*/ 5892675 w 10930204"/>
              <a:gd name="connsiteY6771" fmla="*/ 732773 h 6175810"/>
              <a:gd name="connsiteX6772" fmla="*/ 5873243 w 10930204"/>
              <a:gd name="connsiteY6772" fmla="*/ 715894 h 6175810"/>
              <a:gd name="connsiteX6773" fmla="*/ 5830281 w 10930204"/>
              <a:gd name="connsiteY6773" fmla="*/ 697039 h 6175810"/>
              <a:gd name="connsiteX6774" fmla="*/ 5791771 w 10930204"/>
              <a:gd name="connsiteY6774" fmla="*/ 645838 h 6175810"/>
              <a:gd name="connsiteX6775" fmla="*/ 5805196 w 10930204"/>
              <a:gd name="connsiteY6775" fmla="*/ 631713 h 6175810"/>
              <a:gd name="connsiteX6776" fmla="*/ 5810425 w 10930204"/>
              <a:gd name="connsiteY6776" fmla="*/ 604807 h 6175810"/>
              <a:gd name="connsiteX6777" fmla="*/ 5746053 w 10930204"/>
              <a:gd name="connsiteY6777" fmla="*/ 518436 h 6175810"/>
              <a:gd name="connsiteX6778" fmla="*/ 5743014 w 10930204"/>
              <a:gd name="connsiteY6778" fmla="*/ 449086 h 6175810"/>
              <a:gd name="connsiteX6779" fmla="*/ 5750080 w 10930204"/>
              <a:gd name="connsiteY6779" fmla="*/ 410950 h 6175810"/>
              <a:gd name="connsiteX6780" fmla="*/ 5716092 w 10930204"/>
              <a:gd name="connsiteY6780" fmla="*/ 393364 h 6175810"/>
              <a:gd name="connsiteX6781" fmla="*/ 5679561 w 10930204"/>
              <a:gd name="connsiteY6781" fmla="*/ 391246 h 6175810"/>
              <a:gd name="connsiteX6782" fmla="*/ 5669315 w 10930204"/>
              <a:gd name="connsiteY6782" fmla="*/ 344566 h 6175810"/>
              <a:gd name="connsiteX6783" fmla="*/ 5683447 w 10930204"/>
              <a:gd name="connsiteY6783" fmla="*/ 313774 h 6175810"/>
              <a:gd name="connsiteX6784" fmla="*/ 5669315 w 10930204"/>
              <a:gd name="connsiteY6784" fmla="*/ 289692 h 6175810"/>
              <a:gd name="connsiteX6785" fmla="*/ 5674402 w 10930204"/>
              <a:gd name="connsiteY6785" fmla="*/ 271895 h 6175810"/>
              <a:gd name="connsiteX6786" fmla="*/ 5688534 w 10930204"/>
              <a:gd name="connsiteY6786" fmla="*/ 276345 h 6175810"/>
              <a:gd name="connsiteX6787" fmla="*/ 5702243 w 10930204"/>
              <a:gd name="connsiteY6787" fmla="*/ 283408 h 6175810"/>
              <a:gd name="connsiteX6788" fmla="*/ 5732698 w 10930204"/>
              <a:gd name="connsiteY6788" fmla="*/ 234607 h 6175810"/>
              <a:gd name="connsiteX6789" fmla="*/ 5742335 w 10930204"/>
              <a:gd name="connsiteY6789" fmla="*/ 225965 h 6175810"/>
              <a:gd name="connsiteX6790" fmla="*/ 8513997 w 10930204"/>
              <a:gd name="connsiteY6790" fmla="*/ 225833 h 6175810"/>
              <a:gd name="connsiteX6791" fmla="*/ 8533672 w 10930204"/>
              <a:gd name="connsiteY6791" fmla="*/ 237514 h 6175810"/>
              <a:gd name="connsiteX6792" fmla="*/ 8533994 w 10930204"/>
              <a:gd name="connsiteY6792" fmla="*/ 239111 h 6175810"/>
              <a:gd name="connsiteX6793" fmla="*/ 8534489 w 10930204"/>
              <a:gd name="connsiteY6793" fmla="*/ 266724 h 6175810"/>
              <a:gd name="connsiteX6794" fmla="*/ 8514792 w 10930204"/>
              <a:gd name="connsiteY6794" fmla="*/ 254885 h 6175810"/>
              <a:gd name="connsiteX6795" fmla="*/ 8514492 w 10930204"/>
              <a:gd name="connsiteY6795" fmla="*/ 253375 h 6175810"/>
              <a:gd name="connsiteX6796" fmla="*/ 8513997 w 10930204"/>
              <a:gd name="connsiteY6796" fmla="*/ 225833 h 6175810"/>
              <a:gd name="connsiteX6797" fmla="*/ 5603459 w 10930204"/>
              <a:gd name="connsiteY6797" fmla="*/ 184890 h 6175810"/>
              <a:gd name="connsiteX6798" fmla="*/ 5627413 w 10930204"/>
              <a:gd name="connsiteY6798" fmla="*/ 207488 h 6175810"/>
              <a:gd name="connsiteX6799" fmla="*/ 5627413 w 10930204"/>
              <a:gd name="connsiteY6799" fmla="*/ 217658 h 6175810"/>
              <a:gd name="connsiteX6800" fmla="*/ 5607062 w 10930204"/>
              <a:gd name="connsiteY6800" fmla="*/ 260031 h 6175810"/>
              <a:gd name="connsiteX6801" fmla="*/ 5622538 w 10930204"/>
              <a:gd name="connsiteY6801" fmla="*/ 299508 h 6175810"/>
              <a:gd name="connsiteX6802" fmla="*/ 5625576 w 10930204"/>
              <a:gd name="connsiteY6802" fmla="*/ 336797 h 6175810"/>
              <a:gd name="connsiteX6803" fmla="*/ 5640061 w 10930204"/>
              <a:gd name="connsiteY6803" fmla="*/ 350922 h 6175810"/>
              <a:gd name="connsiteX6804" fmla="*/ 5633702 w 10930204"/>
              <a:gd name="connsiteY6804" fmla="*/ 372107 h 6175810"/>
              <a:gd name="connsiteX6805" fmla="*/ 5627554 w 10930204"/>
              <a:gd name="connsiteY6805" fmla="*/ 420272 h 6175810"/>
              <a:gd name="connsiteX6806" fmla="*/ 5668255 w 10930204"/>
              <a:gd name="connsiteY6806" fmla="*/ 505019 h 6175810"/>
              <a:gd name="connsiteX6807" fmla="*/ 5668255 w 10930204"/>
              <a:gd name="connsiteY6807" fmla="*/ 569284 h 6175810"/>
              <a:gd name="connsiteX6808" fmla="*/ 5688181 w 10930204"/>
              <a:gd name="connsiteY6808" fmla="*/ 632066 h 6175810"/>
              <a:gd name="connsiteX6809" fmla="*/ 5683589 w 10930204"/>
              <a:gd name="connsiteY6809" fmla="*/ 649935 h 6175810"/>
              <a:gd name="connsiteX6810" fmla="*/ 5669456 w 10930204"/>
              <a:gd name="connsiteY6810" fmla="*/ 646544 h 6175810"/>
              <a:gd name="connsiteX6811" fmla="*/ 5647834 w 10930204"/>
              <a:gd name="connsiteY6811" fmla="*/ 614905 h 6175810"/>
              <a:gd name="connsiteX6812" fmla="*/ 5627272 w 10930204"/>
              <a:gd name="connsiteY6812" fmla="*/ 562505 h 6175810"/>
              <a:gd name="connsiteX6813" fmla="*/ 5606991 w 10930204"/>
              <a:gd name="connsiteY6813" fmla="*/ 510103 h 6175810"/>
              <a:gd name="connsiteX6814" fmla="*/ 5588550 w 10930204"/>
              <a:gd name="connsiteY6814" fmla="*/ 457349 h 6175810"/>
              <a:gd name="connsiteX6815" fmla="*/ 5568269 w 10930204"/>
              <a:gd name="connsiteY6815" fmla="*/ 394636 h 6175810"/>
              <a:gd name="connsiteX6816" fmla="*/ 5547636 w 10930204"/>
              <a:gd name="connsiteY6816" fmla="*/ 332277 h 6175810"/>
              <a:gd name="connsiteX6817" fmla="*/ 5525171 w 10930204"/>
              <a:gd name="connsiteY6817" fmla="*/ 269848 h 6175810"/>
              <a:gd name="connsiteX6818" fmla="*/ 5537108 w 10930204"/>
              <a:gd name="connsiteY6818" fmla="*/ 248096 h 6175810"/>
              <a:gd name="connsiteX6819" fmla="*/ 5586147 w 10930204"/>
              <a:gd name="connsiteY6819" fmla="*/ 204310 h 6175810"/>
              <a:gd name="connsiteX6820" fmla="*/ 5603459 w 10930204"/>
              <a:gd name="connsiteY6820" fmla="*/ 184890 h 6175810"/>
              <a:gd name="connsiteX6821" fmla="*/ 5864322 w 10930204"/>
              <a:gd name="connsiteY6821" fmla="*/ 169936 h 6175810"/>
              <a:gd name="connsiteX6822" fmla="*/ 5887941 w 10930204"/>
              <a:gd name="connsiteY6822" fmla="*/ 188553 h 6175810"/>
              <a:gd name="connsiteX6823" fmla="*/ 5893735 w 10930204"/>
              <a:gd name="connsiteY6823" fmla="*/ 225488 h 6175810"/>
              <a:gd name="connsiteX6824" fmla="*/ 5886669 w 10930204"/>
              <a:gd name="connsiteY6824" fmla="*/ 242791 h 6175810"/>
              <a:gd name="connsiteX6825" fmla="*/ 5873596 w 10930204"/>
              <a:gd name="connsiteY6825" fmla="*/ 235728 h 6175810"/>
              <a:gd name="connsiteX6826" fmla="*/ 5848087 w 10930204"/>
              <a:gd name="connsiteY6826" fmla="*/ 204726 h 6175810"/>
              <a:gd name="connsiteX6827" fmla="*/ 5838478 w 10930204"/>
              <a:gd name="connsiteY6827" fmla="*/ 188553 h 6175810"/>
              <a:gd name="connsiteX6828" fmla="*/ 5864322 w 10930204"/>
              <a:gd name="connsiteY6828" fmla="*/ 169936 h 6175810"/>
              <a:gd name="connsiteX6829" fmla="*/ 8565156 w 10930204"/>
              <a:gd name="connsiteY6829" fmla="*/ 164359 h 6175810"/>
              <a:gd name="connsiteX6830" fmla="*/ 8571587 w 10930204"/>
              <a:gd name="connsiteY6830" fmla="*/ 178131 h 6175810"/>
              <a:gd name="connsiteX6831" fmla="*/ 8565156 w 10930204"/>
              <a:gd name="connsiteY6831" fmla="*/ 184839 h 6175810"/>
              <a:gd name="connsiteX6832" fmla="*/ 8558797 w 10930204"/>
              <a:gd name="connsiteY6832" fmla="*/ 171067 h 6175810"/>
              <a:gd name="connsiteX6833" fmla="*/ 8565156 w 10930204"/>
              <a:gd name="connsiteY6833" fmla="*/ 164359 h 6175810"/>
              <a:gd name="connsiteX6834" fmla="*/ 8505703 w 10930204"/>
              <a:gd name="connsiteY6834" fmla="*/ 105766 h 6175810"/>
              <a:gd name="connsiteX6835" fmla="*/ 8512160 w 10930204"/>
              <a:gd name="connsiteY6835" fmla="*/ 112572 h 6175810"/>
              <a:gd name="connsiteX6836" fmla="*/ 8513290 w 10930204"/>
              <a:gd name="connsiteY6836" fmla="*/ 122106 h 6175810"/>
              <a:gd name="connsiteX6837" fmla="*/ 8507283 w 10930204"/>
              <a:gd name="connsiteY6837" fmla="*/ 139549 h 6175810"/>
              <a:gd name="connsiteX6838" fmla="*/ 8506718 w 10930204"/>
              <a:gd name="connsiteY6838" fmla="*/ 188490 h 6175810"/>
              <a:gd name="connsiteX6839" fmla="*/ 8513361 w 10930204"/>
              <a:gd name="connsiteY6839" fmla="*/ 216103 h 6175810"/>
              <a:gd name="connsiteX6840" fmla="*/ 8513361 w 10930204"/>
              <a:gd name="connsiteY6840" fmla="*/ 225779 h 6175810"/>
              <a:gd name="connsiteX6841" fmla="*/ 8504316 w 10930204"/>
              <a:gd name="connsiteY6841" fmla="*/ 226202 h 6175810"/>
              <a:gd name="connsiteX6842" fmla="*/ 8472024 w 10930204"/>
              <a:gd name="connsiteY6842" fmla="*/ 205651 h 6175810"/>
              <a:gd name="connsiteX6843" fmla="*/ 8462272 w 10930204"/>
              <a:gd name="connsiteY6843" fmla="*/ 206499 h 6175810"/>
              <a:gd name="connsiteX6844" fmla="*/ 8457185 w 10930204"/>
              <a:gd name="connsiteY6844" fmla="*/ 220623 h 6175810"/>
              <a:gd name="connsiteX6845" fmla="*/ 8467855 w 10930204"/>
              <a:gd name="connsiteY6845" fmla="*/ 322883 h 6175810"/>
              <a:gd name="connsiteX6846" fmla="*/ 8453722 w 10930204"/>
              <a:gd name="connsiteY6846" fmla="*/ 319777 h 6175810"/>
              <a:gd name="connsiteX6847" fmla="*/ 8431959 w 10930204"/>
              <a:gd name="connsiteY6847" fmla="*/ 288491 h 6175810"/>
              <a:gd name="connsiteX6848" fmla="*/ 8410760 w 10930204"/>
              <a:gd name="connsiteY6848" fmla="*/ 256993 h 6175810"/>
              <a:gd name="connsiteX6849" fmla="*/ 8405178 w 10930204"/>
              <a:gd name="connsiteY6849" fmla="*/ 199436 h 6175810"/>
              <a:gd name="connsiteX6850" fmla="*/ 8498027 w 10930204"/>
              <a:gd name="connsiteY6850" fmla="*/ 108334 h 6175810"/>
              <a:gd name="connsiteX6851" fmla="*/ 8505703 w 10930204"/>
              <a:gd name="connsiteY6851" fmla="*/ 105766 h 6175810"/>
              <a:gd name="connsiteX6852" fmla="*/ 5862644 w 10930204"/>
              <a:gd name="connsiteY6852" fmla="*/ 103203 h 6175810"/>
              <a:gd name="connsiteX6853" fmla="*/ 5869074 w 10930204"/>
              <a:gd name="connsiteY6853" fmla="*/ 117327 h 6175810"/>
              <a:gd name="connsiteX6854" fmla="*/ 5862644 w 10930204"/>
              <a:gd name="connsiteY6854" fmla="*/ 124037 h 6175810"/>
              <a:gd name="connsiteX6855" fmla="*/ 5855578 w 10930204"/>
              <a:gd name="connsiteY6855" fmla="*/ 110266 h 6175810"/>
              <a:gd name="connsiteX6856" fmla="*/ 8586920 w 10930204"/>
              <a:gd name="connsiteY6856" fmla="*/ 103201 h 6175810"/>
              <a:gd name="connsiteX6857" fmla="*/ 8595894 w 10930204"/>
              <a:gd name="connsiteY6857" fmla="*/ 103201 h 6175810"/>
              <a:gd name="connsiteX6858" fmla="*/ 8595894 w 10930204"/>
              <a:gd name="connsiteY6858" fmla="*/ 112100 h 6175810"/>
              <a:gd name="connsiteX6859" fmla="*/ 8584093 w 10930204"/>
              <a:gd name="connsiteY6859" fmla="*/ 120999 h 6175810"/>
              <a:gd name="connsiteX6860" fmla="*/ 8586920 w 10930204"/>
              <a:gd name="connsiteY6860" fmla="*/ 103201 h 6175810"/>
              <a:gd name="connsiteX6861" fmla="*/ 8541766 w 10930204"/>
              <a:gd name="connsiteY6861" fmla="*/ 66016 h 6175810"/>
              <a:gd name="connsiteX6862" fmla="*/ 8554909 w 10930204"/>
              <a:gd name="connsiteY6862" fmla="*/ 83106 h 6175810"/>
              <a:gd name="connsiteX6863" fmla="*/ 8547843 w 10930204"/>
              <a:gd name="connsiteY6863" fmla="*/ 99632 h 6175810"/>
              <a:gd name="connsiteX6864" fmla="*/ 8541201 w 10930204"/>
              <a:gd name="connsiteY6864" fmla="*/ 99138 h 6175810"/>
              <a:gd name="connsiteX6865" fmla="*/ 8541766 w 10930204"/>
              <a:gd name="connsiteY6865" fmla="*/ 66016 h 6175810"/>
              <a:gd name="connsiteX6866" fmla="*/ 8607835 w 10930204"/>
              <a:gd name="connsiteY6866" fmla="*/ 43703 h 6175810"/>
              <a:gd name="connsiteX6867" fmla="*/ 8614194 w 10930204"/>
              <a:gd name="connsiteY6867" fmla="*/ 50271 h 6175810"/>
              <a:gd name="connsiteX6868" fmla="*/ 8616739 w 10930204"/>
              <a:gd name="connsiteY6868" fmla="*/ 73575 h 6175810"/>
              <a:gd name="connsiteX6869" fmla="*/ 8616738 w 10930204"/>
              <a:gd name="connsiteY6869" fmla="*/ 73575 h 6175810"/>
              <a:gd name="connsiteX6870" fmla="*/ 8612356 w 10930204"/>
              <a:gd name="connsiteY6870" fmla="*/ 96458 h 6175810"/>
              <a:gd name="connsiteX6871" fmla="*/ 8605290 w 10930204"/>
              <a:gd name="connsiteY6871" fmla="*/ 102884 h 6175810"/>
              <a:gd name="connsiteX6872" fmla="*/ 8595257 w 10930204"/>
              <a:gd name="connsiteY6872" fmla="*/ 93280 h 6175810"/>
              <a:gd name="connsiteX6873" fmla="*/ 8596246 w 10930204"/>
              <a:gd name="connsiteY6873" fmla="*/ 54507 h 6175810"/>
              <a:gd name="connsiteX6874" fmla="*/ 8607835 w 10930204"/>
              <a:gd name="connsiteY6874" fmla="*/ 43703 h 6175810"/>
              <a:gd name="connsiteX6875" fmla="*/ 5974148 w 10930204"/>
              <a:gd name="connsiteY6875" fmla="*/ 73 h 6175810"/>
              <a:gd name="connsiteX6876" fmla="*/ 5995346 w 10930204"/>
              <a:gd name="connsiteY6876" fmla="*/ 15256 h 6175810"/>
              <a:gd name="connsiteX6877" fmla="*/ 5995911 w 10930204"/>
              <a:gd name="connsiteY6877" fmla="*/ 45977 h 6175810"/>
              <a:gd name="connsiteX6878" fmla="*/ 5979235 w 10930204"/>
              <a:gd name="connsiteY6878" fmla="*/ 111019 h 6175810"/>
              <a:gd name="connsiteX6879" fmla="*/ 5980225 w 10930204"/>
              <a:gd name="connsiteY6879" fmla="*/ 137150 h 6175810"/>
              <a:gd name="connsiteX6880" fmla="*/ 5997537 w 10930204"/>
              <a:gd name="connsiteY6880" fmla="*/ 170906 h 6175810"/>
              <a:gd name="connsiteX6881" fmla="*/ 5996900 w 10930204"/>
              <a:gd name="connsiteY6881" fmla="*/ 217164 h 6175810"/>
              <a:gd name="connsiteX6882" fmla="*/ 5996335 w 10930204"/>
              <a:gd name="connsiteY6882" fmla="*/ 256500 h 6175810"/>
              <a:gd name="connsiteX6883" fmla="*/ 5986230 w 10930204"/>
              <a:gd name="connsiteY6883" fmla="*/ 266176 h 6175810"/>
              <a:gd name="connsiteX6884" fmla="*/ 5956340 w 10930204"/>
              <a:gd name="connsiteY6884" fmla="*/ 228252 h 6175810"/>
              <a:gd name="connsiteX6885" fmla="*/ 5934507 w 10930204"/>
              <a:gd name="connsiteY6885" fmla="*/ 165751 h 6175810"/>
              <a:gd name="connsiteX6886" fmla="*/ 5941079 w 10930204"/>
              <a:gd name="connsiteY6886" fmla="*/ 148237 h 6175810"/>
              <a:gd name="connsiteX6887" fmla="*/ 5928501 w 10930204"/>
              <a:gd name="connsiteY6887" fmla="*/ 122954 h 6175810"/>
              <a:gd name="connsiteX6888" fmla="*/ 5915923 w 10930204"/>
              <a:gd name="connsiteY6888" fmla="*/ 92446 h 6175810"/>
              <a:gd name="connsiteX6889" fmla="*/ 5934577 w 10930204"/>
              <a:gd name="connsiteY6889" fmla="*/ 28321 h 6175810"/>
              <a:gd name="connsiteX6890" fmla="*/ 5974148 w 10930204"/>
              <a:gd name="connsiteY6890" fmla="*/ 73 h 61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</a:cxnLst>
            <a:rect l="l" t="t" r="r" b="b"/>
            <a:pathLst>
              <a:path w="10930204" h="6175810">
                <a:moveTo>
                  <a:pt x="5845331" y="6162321"/>
                </a:moveTo>
                <a:lnTo>
                  <a:pt x="5852398" y="6169384"/>
                </a:lnTo>
                <a:cubicBezTo>
                  <a:pt x="5848054" y="6172024"/>
                  <a:pt x="5843433" y="6174179"/>
                  <a:pt x="5838619" y="6175810"/>
                </a:cubicBezTo>
                <a:cubicBezTo>
                  <a:pt x="5836922" y="6175810"/>
                  <a:pt x="5834167" y="6171644"/>
                  <a:pt x="5831553" y="6169384"/>
                </a:cubicBezTo>
                <a:close/>
                <a:moveTo>
                  <a:pt x="6699062" y="6102009"/>
                </a:moveTo>
                <a:cubicBezTo>
                  <a:pt x="6704010" y="6103585"/>
                  <a:pt x="6708754" y="6105743"/>
                  <a:pt x="6713194" y="6108436"/>
                </a:cubicBezTo>
                <a:lnTo>
                  <a:pt x="6705209" y="6115498"/>
                </a:lnTo>
                <a:lnTo>
                  <a:pt x="6691996" y="6108436"/>
                </a:lnTo>
                <a:cubicBezTo>
                  <a:pt x="6694256" y="6106176"/>
                  <a:pt x="6697012" y="6101373"/>
                  <a:pt x="6699062" y="6102009"/>
                </a:cubicBezTo>
                <a:close/>
                <a:moveTo>
                  <a:pt x="5648540" y="6077786"/>
                </a:moveTo>
                <a:cubicBezTo>
                  <a:pt x="5650921" y="6075406"/>
                  <a:pt x="5654780" y="6075406"/>
                  <a:pt x="5657161" y="6077786"/>
                </a:cubicBezTo>
                <a:lnTo>
                  <a:pt x="5667053" y="6089439"/>
                </a:lnTo>
                <a:lnTo>
                  <a:pt x="5663229" y="6093614"/>
                </a:lnTo>
                <a:cubicBezTo>
                  <a:pt x="5662001" y="6094947"/>
                  <a:pt x="5660977" y="6095936"/>
                  <a:pt x="5660623" y="6095724"/>
                </a:cubicBezTo>
                <a:cubicBezTo>
                  <a:pt x="5656037" y="6093418"/>
                  <a:pt x="5651934" y="6090253"/>
                  <a:pt x="5648540" y="6086401"/>
                </a:cubicBezTo>
                <a:cubicBezTo>
                  <a:pt x="5646160" y="6084022"/>
                  <a:pt x="5646160" y="6080165"/>
                  <a:pt x="5648540" y="6077786"/>
                </a:cubicBezTo>
                <a:close/>
                <a:moveTo>
                  <a:pt x="5962065" y="6061119"/>
                </a:moveTo>
                <a:cubicBezTo>
                  <a:pt x="5966890" y="6062695"/>
                  <a:pt x="5971513" y="6064828"/>
                  <a:pt x="5975843" y="6067475"/>
                </a:cubicBezTo>
                <a:lnTo>
                  <a:pt x="5968212" y="6074538"/>
                </a:lnTo>
                <a:lnTo>
                  <a:pt x="5954998" y="6067475"/>
                </a:lnTo>
                <a:cubicBezTo>
                  <a:pt x="5957259" y="6065215"/>
                  <a:pt x="5960015" y="6060413"/>
                  <a:pt x="5962065" y="6061119"/>
                </a:cubicBezTo>
                <a:close/>
                <a:moveTo>
                  <a:pt x="5639663" y="6059998"/>
                </a:moveTo>
                <a:cubicBezTo>
                  <a:pt x="5642641" y="6061402"/>
                  <a:pt x="5645326" y="6065180"/>
                  <a:pt x="5647693" y="6068535"/>
                </a:cubicBezTo>
                <a:cubicBezTo>
                  <a:pt x="5649150" y="6071246"/>
                  <a:pt x="5649150" y="6074508"/>
                  <a:pt x="5647693" y="6077221"/>
                </a:cubicBezTo>
                <a:cubicBezTo>
                  <a:pt x="5645855" y="6078704"/>
                  <a:pt x="5641827" y="6077503"/>
                  <a:pt x="5638789" y="6077503"/>
                </a:cubicBezTo>
                <a:cubicBezTo>
                  <a:pt x="5635609" y="6073478"/>
                  <a:pt x="5628967" y="6067404"/>
                  <a:pt x="5629885" y="6065709"/>
                </a:cubicBezTo>
                <a:cubicBezTo>
                  <a:pt x="5633419" y="6059566"/>
                  <a:pt x="5636687" y="6058595"/>
                  <a:pt x="5639663" y="6059998"/>
                </a:cubicBezTo>
                <a:close/>
                <a:moveTo>
                  <a:pt x="7117235" y="6057518"/>
                </a:moveTo>
                <a:cubicBezTo>
                  <a:pt x="7127109" y="6055895"/>
                  <a:pt x="7137181" y="6055895"/>
                  <a:pt x="7147054" y="6057518"/>
                </a:cubicBezTo>
                <a:cubicBezTo>
                  <a:pt x="7152707" y="6058436"/>
                  <a:pt x="7157583" y="6063873"/>
                  <a:pt x="7162812" y="6067264"/>
                </a:cubicBezTo>
                <a:cubicBezTo>
                  <a:pt x="7158058" y="6071329"/>
                  <a:pt x="7152723" y="6074661"/>
                  <a:pt x="7146984" y="6077151"/>
                </a:cubicBezTo>
                <a:cubicBezTo>
                  <a:pt x="7138518" y="6078188"/>
                  <a:pt x="7129966" y="6078306"/>
                  <a:pt x="7121475" y="6077504"/>
                </a:cubicBezTo>
                <a:lnTo>
                  <a:pt x="7121475" y="6077503"/>
                </a:lnTo>
                <a:lnTo>
                  <a:pt x="7101407" y="6067264"/>
                </a:lnTo>
                <a:cubicBezTo>
                  <a:pt x="7106636" y="6063873"/>
                  <a:pt x="7111582" y="6058436"/>
                  <a:pt x="7117235" y="6057518"/>
                </a:cubicBezTo>
                <a:close/>
                <a:moveTo>
                  <a:pt x="6692277" y="6016486"/>
                </a:moveTo>
                <a:cubicBezTo>
                  <a:pt x="6694923" y="6014959"/>
                  <a:pt x="6698182" y="6014959"/>
                  <a:pt x="6700828" y="6016486"/>
                </a:cubicBezTo>
                <a:cubicBezTo>
                  <a:pt x="6704552" y="6019981"/>
                  <a:pt x="6707891" y="6023864"/>
                  <a:pt x="6710791" y="6028068"/>
                </a:cubicBezTo>
                <a:cubicBezTo>
                  <a:pt x="6708389" y="6030398"/>
                  <a:pt x="6705068" y="6035130"/>
                  <a:pt x="6704290" y="6034353"/>
                </a:cubicBezTo>
                <a:cubicBezTo>
                  <a:pt x="6699736" y="6032027"/>
                  <a:pt x="6695661" y="6028864"/>
                  <a:pt x="6692277" y="6025032"/>
                </a:cubicBezTo>
                <a:cubicBezTo>
                  <a:pt x="6690721" y="6022395"/>
                  <a:pt x="6690721" y="6019122"/>
                  <a:pt x="6692277" y="6016486"/>
                </a:cubicBezTo>
                <a:close/>
                <a:moveTo>
                  <a:pt x="6610382" y="6016416"/>
                </a:moveTo>
                <a:cubicBezTo>
                  <a:pt x="6612762" y="6014036"/>
                  <a:pt x="6616621" y="6014036"/>
                  <a:pt x="6619002" y="6016416"/>
                </a:cubicBezTo>
                <a:lnTo>
                  <a:pt x="6628894" y="6028068"/>
                </a:lnTo>
                <a:lnTo>
                  <a:pt x="6625061" y="6032376"/>
                </a:lnTo>
                <a:cubicBezTo>
                  <a:pt x="6623825" y="6033753"/>
                  <a:pt x="6622783" y="6034742"/>
                  <a:pt x="6622394" y="6034353"/>
                </a:cubicBezTo>
                <a:cubicBezTo>
                  <a:pt x="6617840" y="6032027"/>
                  <a:pt x="6613766" y="6028864"/>
                  <a:pt x="6610382" y="6025031"/>
                </a:cubicBezTo>
                <a:cubicBezTo>
                  <a:pt x="6608001" y="6022652"/>
                  <a:pt x="6608001" y="6018794"/>
                  <a:pt x="6610382" y="6016416"/>
                </a:cubicBezTo>
                <a:close/>
                <a:moveTo>
                  <a:pt x="6601858" y="5998627"/>
                </a:moveTo>
                <a:cubicBezTo>
                  <a:pt x="6604835" y="6000031"/>
                  <a:pt x="6607519" y="6003810"/>
                  <a:pt x="6609887" y="6007164"/>
                </a:cubicBezTo>
                <a:cubicBezTo>
                  <a:pt x="6611384" y="6009841"/>
                  <a:pt x="6611384" y="6013103"/>
                  <a:pt x="6609887" y="6015779"/>
                </a:cubicBezTo>
                <a:cubicBezTo>
                  <a:pt x="6608262" y="6017192"/>
                  <a:pt x="6604022" y="6016133"/>
                  <a:pt x="6600983" y="6016133"/>
                </a:cubicBezTo>
                <a:cubicBezTo>
                  <a:pt x="6597804" y="6012107"/>
                  <a:pt x="6591162" y="6005963"/>
                  <a:pt x="6592080" y="6004339"/>
                </a:cubicBezTo>
                <a:cubicBezTo>
                  <a:pt x="6595614" y="5998195"/>
                  <a:pt x="6598882" y="5997224"/>
                  <a:pt x="6601858" y="5998627"/>
                </a:cubicBezTo>
                <a:close/>
                <a:moveTo>
                  <a:pt x="5616389" y="5996287"/>
                </a:moveTo>
                <a:cubicBezTo>
                  <a:pt x="5620700" y="5996924"/>
                  <a:pt x="5624303" y="6004833"/>
                  <a:pt x="5627200" y="6009917"/>
                </a:cubicBezTo>
                <a:cubicBezTo>
                  <a:pt x="5628543" y="6012319"/>
                  <a:pt x="5627412" y="6016132"/>
                  <a:pt x="5627483" y="6019310"/>
                </a:cubicBezTo>
                <a:cubicBezTo>
                  <a:pt x="5624656" y="6024537"/>
                  <a:pt x="5621053" y="6034353"/>
                  <a:pt x="5619074" y="6034071"/>
                </a:cubicBezTo>
                <a:cubicBezTo>
                  <a:pt x="5611313" y="6033246"/>
                  <a:pt x="5605691" y="6026289"/>
                  <a:pt x="5606516" y="6018532"/>
                </a:cubicBezTo>
                <a:cubicBezTo>
                  <a:pt x="5606650" y="6017273"/>
                  <a:pt x="5606953" y="6016039"/>
                  <a:pt x="5607415" y="6014861"/>
                </a:cubicBezTo>
                <a:cubicBezTo>
                  <a:pt x="5609394" y="6008364"/>
                  <a:pt x="5597452" y="5993674"/>
                  <a:pt x="5616389" y="5996287"/>
                </a:cubicBezTo>
                <a:close/>
                <a:moveTo>
                  <a:pt x="5368162" y="5937671"/>
                </a:moveTo>
                <a:cubicBezTo>
                  <a:pt x="5370459" y="5936692"/>
                  <a:pt x="5373089" y="5936875"/>
                  <a:pt x="5375228" y="5938166"/>
                </a:cubicBezTo>
                <a:cubicBezTo>
                  <a:pt x="5385402" y="5945793"/>
                  <a:pt x="5385050" y="5965990"/>
                  <a:pt x="5374804" y="5971994"/>
                </a:cubicBezTo>
                <a:cubicBezTo>
                  <a:pt x="5372472" y="5971994"/>
                  <a:pt x="5369505" y="5972488"/>
                  <a:pt x="5367738" y="5971358"/>
                </a:cubicBezTo>
                <a:cubicBezTo>
                  <a:pt x="5357422" y="5963730"/>
                  <a:pt x="5357775" y="5943109"/>
                  <a:pt x="5368162" y="5937671"/>
                </a:cubicBezTo>
                <a:close/>
                <a:moveTo>
                  <a:pt x="5578374" y="5936753"/>
                </a:moveTo>
                <a:cubicBezTo>
                  <a:pt x="5590033" y="5951866"/>
                  <a:pt x="5613705" y="5960058"/>
                  <a:pt x="5607062" y="5986189"/>
                </a:cubicBezTo>
                <a:cubicBezTo>
                  <a:pt x="5606285" y="5989367"/>
                  <a:pt x="5608334" y="5994240"/>
                  <a:pt x="5606567" y="5995934"/>
                </a:cubicBezTo>
                <a:cubicBezTo>
                  <a:pt x="5604802" y="5997629"/>
                  <a:pt x="5600208" y="5996006"/>
                  <a:pt x="5596817" y="5996006"/>
                </a:cubicBezTo>
                <a:cubicBezTo>
                  <a:pt x="5585510" y="5980610"/>
                  <a:pt x="5561486" y="5972841"/>
                  <a:pt x="5566503" y="5947911"/>
                </a:cubicBezTo>
                <a:cubicBezTo>
                  <a:pt x="5567350" y="5943533"/>
                  <a:pt x="5574275" y="5940425"/>
                  <a:pt x="5578374" y="5936753"/>
                </a:cubicBezTo>
                <a:close/>
                <a:moveTo>
                  <a:pt x="6517604" y="5934916"/>
                </a:moveTo>
                <a:cubicBezTo>
                  <a:pt x="6521843" y="5935622"/>
                  <a:pt x="6527496" y="5943886"/>
                  <a:pt x="6527920" y="5949041"/>
                </a:cubicBezTo>
                <a:cubicBezTo>
                  <a:pt x="6528555" y="5961772"/>
                  <a:pt x="6528059" y="5974534"/>
                  <a:pt x="6526437" y="5987177"/>
                </a:cubicBezTo>
                <a:cubicBezTo>
                  <a:pt x="6526437" y="5989649"/>
                  <a:pt x="6520571" y="5994240"/>
                  <a:pt x="6520147" y="5993745"/>
                </a:cubicBezTo>
                <a:cubicBezTo>
                  <a:pt x="6515767" y="5990567"/>
                  <a:pt x="6509266" y="5987177"/>
                  <a:pt x="6508488" y="5982870"/>
                </a:cubicBezTo>
                <a:cubicBezTo>
                  <a:pt x="6507403" y="5972949"/>
                  <a:pt x="6507213" y="5962951"/>
                  <a:pt x="6507923" y="5952996"/>
                </a:cubicBezTo>
                <a:cubicBezTo>
                  <a:pt x="6512728" y="5948053"/>
                  <a:pt x="6498031" y="5931809"/>
                  <a:pt x="6517604" y="5934916"/>
                </a:cubicBezTo>
                <a:close/>
                <a:moveTo>
                  <a:pt x="5341096" y="5893673"/>
                </a:moveTo>
                <a:cubicBezTo>
                  <a:pt x="5343778" y="5892190"/>
                  <a:pt x="5347035" y="5892190"/>
                  <a:pt x="5349716" y="5893673"/>
                </a:cubicBezTo>
                <a:cubicBezTo>
                  <a:pt x="5353400" y="5897186"/>
                  <a:pt x="5356717" y="5901067"/>
                  <a:pt x="5359610" y="5905255"/>
                </a:cubicBezTo>
                <a:cubicBezTo>
                  <a:pt x="5357278" y="5907656"/>
                  <a:pt x="5353885" y="5912317"/>
                  <a:pt x="5353180" y="5911611"/>
                </a:cubicBezTo>
                <a:cubicBezTo>
                  <a:pt x="5348608" y="5909280"/>
                  <a:pt x="5344510" y="5906119"/>
                  <a:pt x="5341096" y="5902289"/>
                </a:cubicBezTo>
                <a:cubicBezTo>
                  <a:pt x="5339570" y="5899619"/>
                  <a:pt x="5339570" y="5896342"/>
                  <a:pt x="5341096" y="5893673"/>
                </a:cubicBezTo>
                <a:close/>
                <a:moveTo>
                  <a:pt x="6886455" y="5893390"/>
                </a:moveTo>
                <a:cubicBezTo>
                  <a:pt x="6889166" y="5897669"/>
                  <a:pt x="6891326" y="5902273"/>
                  <a:pt x="6892885" y="5907091"/>
                </a:cubicBezTo>
                <a:cubicBezTo>
                  <a:pt x="6892885" y="5908786"/>
                  <a:pt x="6888787" y="5911540"/>
                  <a:pt x="6886455" y="5914153"/>
                </a:cubicBezTo>
                <a:cubicBezTo>
                  <a:pt x="6883795" y="5909857"/>
                  <a:pt x="6881659" y="5905257"/>
                  <a:pt x="6880096" y="5900453"/>
                </a:cubicBezTo>
                <a:cubicBezTo>
                  <a:pt x="6879672" y="5898404"/>
                  <a:pt x="6884195" y="5895650"/>
                  <a:pt x="6886455" y="5893390"/>
                </a:cubicBezTo>
                <a:close/>
                <a:moveTo>
                  <a:pt x="5535341" y="5852571"/>
                </a:moveTo>
                <a:cubicBezTo>
                  <a:pt x="5541487" y="5849989"/>
                  <a:pt x="5548415" y="5849989"/>
                  <a:pt x="5554561" y="5852571"/>
                </a:cubicBezTo>
                <a:cubicBezTo>
                  <a:pt x="5563784" y="5856985"/>
                  <a:pt x="5568539" y="5867352"/>
                  <a:pt x="5565866" y="5877218"/>
                </a:cubicBezTo>
                <a:lnTo>
                  <a:pt x="5556539" y="5892614"/>
                </a:lnTo>
                <a:cubicBezTo>
                  <a:pt x="5554278" y="5890777"/>
                  <a:pt x="5551734" y="5889153"/>
                  <a:pt x="5549473" y="5887176"/>
                </a:cubicBezTo>
                <a:cubicBezTo>
                  <a:pt x="5544739" y="5882656"/>
                  <a:pt x="5540570" y="5877500"/>
                  <a:pt x="5535341" y="5873051"/>
                </a:cubicBezTo>
                <a:cubicBezTo>
                  <a:pt x="5526720" y="5865989"/>
                  <a:pt x="5524250" y="5858221"/>
                  <a:pt x="5535341" y="5852571"/>
                </a:cubicBezTo>
                <a:close/>
                <a:moveTo>
                  <a:pt x="6416134" y="5833123"/>
                </a:moveTo>
                <a:cubicBezTo>
                  <a:pt x="6418413" y="5833485"/>
                  <a:pt x="6420868" y="5835798"/>
                  <a:pt x="6423907" y="5839717"/>
                </a:cubicBezTo>
                <a:cubicBezTo>
                  <a:pt x="6428712" y="5845790"/>
                  <a:pt x="6434648" y="5857232"/>
                  <a:pt x="6445105" y="5843884"/>
                </a:cubicBezTo>
                <a:cubicBezTo>
                  <a:pt x="6450758" y="5836821"/>
                  <a:pt x="6464820" y="5828982"/>
                  <a:pt x="6464749" y="5841483"/>
                </a:cubicBezTo>
                <a:cubicBezTo>
                  <a:pt x="6464749" y="5870226"/>
                  <a:pt x="6488845" y="5878912"/>
                  <a:pt x="6500857" y="5897275"/>
                </a:cubicBezTo>
                <a:cubicBezTo>
                  <a:pt x="6505071" y="5905701"/>
                  <a:pt x="6507477" y="5914914"/>
                  <a:pt x="6507923" y="5924323"/>
                </a:cubicBezTo>
                <a:cubicBezTo>
                  <a:pt x="6510750" y="5946570"/>
                  <a:pt x="6491671" y="5925383"/>
                  <a:pt x="6490328" y="5933505"/>
                </a:cubicBezTo>
                <a:cubicBezTo>
                  <a:pt x="6460439" y="5941555"/>
                  <a:pt x="6435496" y="5926795"/>
                  <a:pt x="6431397" y="5906315"/>
                </a:cubicBezTo>
                <a:cubicBezTo>
                  <a:pt x="6426734" y="5883009"/>
                  <a:pt x="6401225" y="5871003"/>
                  <a:pt x="6405535" y="5846568"/>
                </a:cubicBezTo>
                <a:cubicBezTo>
                  <a:pt x="6406317" y="5843579"/>
                  <a:pt x="6407634" y="5840756"/>
                  <a:pt x="6409422" y="5838235"/>
                </a:cubicBezTo>
                <a:cubicBezTo>
                  <a:pt x="6411754" y="5834350"/>
                  <a:pt x="6413855" y="5832761"/>
                  <a:pt x="6416134" y="5833123"/>
                </a:cubicBezTo>
                <a:close/>
                <a:moveTo>
                  <a:pt x="9246118" y="5791553"/>
                </a:moveTo>
                <a:cubicBezTo>
                  <a:pt x="9256555" y="5788507"/>
                  <a:pt x="9267604" y="5793846"/>
                  <a:pt x="9271698" y="5803911"/>
                </a:cubicBezTo>
                <a:cubicBezTo>
                  <a:pt x="9263483" y="5807347"/>
                  <a:pt x="9254864" y="5809721"/>
                  <a:pt x="9246048" y="5810973"/>
                </a:cubicBezTo>
                <a:cubicBezTo>
                  <a:pt x="9240960" y="5810973"/>
                  <a:pt x="9235661" y="5804759"/>
                  <a:pt x="9230503" y="5801369"/>
                </a:cubicBezTo>
                <a:cubicBezTo>
                  <a:pt x="9235086" y="5797200"/>
                  <a:pt x="9240374" y="5793876"/>
                  <a:pt x="9246118" y="5791553"/>
                </a:cubicBezTo>
                <a:close/>
                <a:moveTo>
                  <a:pt x="6394865" y="5791200"/>
                </a:moveTo>
                <a:cubicBezTo>
                  <a:pt x="6397548" y="5795518"/>
                  <a:pt x="6399707" y="5800142"/>
                  <a:pt x="6401295" y="5804971"/>
                </a:cubicBezTo>
                <a:cubicBezTo>
                  <a:pt x="6401295" y="5806666"/>
                  <a:pt x="6397126" y="5809421"/>
                  <a:pt x="6394865" y="5812034"/>
                </a:cubicBezTo>
                <a:cubicBezTo>
                  <a:pt x="6392164" y="5807609"/>
                  <a:pt x="6390028" y="5802864"/>
                  <a:pt x="6388506" y="5797909"/>
                </a:cubicBezTo>
                <a:cubicBezTo>
                  <a:pt x="6388365" y="5796144"/>
                  <a:pt x="6392886" y="5793318"/>
                  <a:pt x="6394865" y="5791200"/>
                </a:cubicBezTo>
                <a:close/>
                <a:moveTo>
                  <a:pt x="7635112" y="5770366"/>
                </a:moveTo>
                <a:cubicBezTo>
                  <a:pt x="7638596" y="5770047"/>
                  <a:pt x="7642103" y="5770118"/>
                  <a:pt x="7645570" y="5770578"/>
                </a:cubicBezTo>
                <a:cubicBezTo>
                  <a:pt x="7654544" y="5771567"/>
                  <a:pt x="7669807" y="5766552"/>
                  <a:pt x="7671361" y="5778275"/>
                </a:cubicBezTo>
                <a:cubicBezTo>
                  <a:pt x="7676308" y="5815565"/>
                  <a:pt x="7708246" y="5830960"/>
                  <a:pt x="7729375" y="5854972"/>
                </a:cubicBezTo>
                <a:cubicBezTo>
                  <a:pt x="7735804" y="5862034"/>
                  <a:pt x="7738631" y="5865424"/>
                  <a:pt x="7729375" y="5869097"/>
                </a:cubicBezTo>
                <a:cubicBezTo>
                  <a:pt x="7723583" y="5871817"/>
                  <a:pt x="7717148" y="5872868"/>
                  <a:pt x="7710791" y="5872133"/>
                </a:cubicBezTo>
                <a:cubicBezTo>
                  <a:pt x="7704750" y="5870161"/>
                  <a:pt x="7699338" y="5866630"/>
                  <a:pt x="7695104" y="5861893"/>
                </a:cubicBezTo>
                <a:cubicBezTo>
                  <a:pt x="7671079" y="5838352"/>
                  <a:pt x="7647360" y="5814600"/>
                  <a:pt x="7623948" y="5790635"/>
                </a:cubicBezTo>
                <a:cubicBezTo>
                  <a:pt x="7621029" y="5786319"/>
                  <a:pt x="7618855" y="5781544"/>
                  <a:pt x="7617517" y="5776510"/>
                </a:cubicBezTo>
                <a:cubicBezTo>
                  <a:pt x="7623382" y="5774392"/>
                  <a:pt x="7629107" y="5771990"/>
                  <a:pt x="7635112" y="5770366"/>
                </a:cubicBezTo>
                <a:close/>
                <a:moveTo>
                  <a:pt x="8480291" y="5754193"/>
                </a:moveTo>
                <a:cubicBezTo>
                  <a:pt x="8485112" y="5755751"/>
                  <a:pt x="8489718" y="5757910"/>
                  <a:pt x="8493999" y="5760619"/>
                </a:cubicBezTo>
                <a:lnTo>
                  <a:pt x="8486438" y="5767682"/>
                </a:lnTo>
                <a:lnTo>
                  <a:pt x="8473225" y="5760619"/>
                </a:lnTo>
                <a:cubicBezTo>
                  <a:pt x="8475556" y="5758289"/>
                  <a:pt x="8478312" y="5753557"/>
                  <a:pt x="8480291" y="5754193"/>
                </a:cubicBezTo>
                <a:close/>
                <a:moveTo>
                  <a:pt x="5279423" y="5750167"/>
                </a:moveTo>
                <a:cubicBezTo>
                  <a:pt x="5314256" y="5751651"/>
                  <a:pt x="5318566" y="5751580"/>
                  <a:pt x="5318919" y="5783995"/>
                </a:cubicBezTo>
                <a:cubicBezTo>
                  <a:pt x="5318919" y="5806524"/>
                  <a:pt x="5343366" y="5813162"/>
                  <a:pt x="5341246" y="5834490"/>
                </a:cubicBezTo>
                <a:cubicBezTo>
                  <a:pt x="5339338" y="5853912"/>
                  <a:pt x="5341246" y="5873757"/>
                  <a:pt x="5341246" y="5893389"/>
                </a:cubicBezTo>
                <a:cubicBezTo>
                  <a:pt x="5307191" y="5894873"/>
                  <a:pt x="5330507" y="5851511"/>
                  <a:pt x="5304648" y="5846567"/>
                </a:cubicBezTo>
                <a:cubicBezTo>
                  <a:pt x="5302882" y="5831171"/>
                  <a:pt x="5303305" y="5814998"/>
                  <a:pt x="5298570" y="5800521"/>
                </a:cubicBezTo>
                <a:cubicBezTo>
                  <a:pt x="5294968" y="5789575"/>
                  <a:pt x="5277375" y="5785549"/>
                  <a:pt x="5279635" y="5769518"/>
                </a:cubicBezTo>
                <a:cubicBezTo>
                  <a:pt x="5279989" y="5763070"/>
                  <a:pt x="5279919" y="5756606"/>
                  <a:pt x="5279423" y="5750167"/>
                </a:cubicBezTo>
                <a:close/>
                <a:moveTo>
                  <a:pt x="5271170" y="5732663"/>
                </a:moveTo>
                <a:cubicBezTo>
                  <a:pt x="5274147" y="5734067"/>
                  <a:pt x="5276831" y="5737844"/>
                  <a:pt x="5279197" y="5741199"/>
                </a:cubicBezTo>
                <a:cubicBezTo>
                  <a:pt x="5280655" y="5743886"/>
                  <a:pt x="5280655" y="5747127"/>
                  <a:pt x="5279197" y="5749815"/>
                </a:cubicBezTo>
                <a:cubicBezTo>
                  <a:pt x="5277574" y="5751369"/>
                  <a:pt x="5273333" y="5750168"/>
                  <a:pt x="5270295" y="5750168"/>
                </a:cubicBezTo>
                <a:cubicBezTo>
                  <a:pt x="5267185" y="5746142"/>
                  <a:pt x="5260473" y="5739998"/>
                  <a:pt x="5261392" y="5738374"/>
                </a:cubicBezTo>
                <a:cubicBezTo>
                  <a:pt x="5264925" y="5732231"/>
                  <a:pt x="5268193" y="5731260"/>
                  <a:pt x="5271170" y="5732663"/>
                </a:cubicBezTo>
                <a:close/>
                <a:moveTo>
                  <a:pt x="9163020" y="5713232"/>
                </a:moveTo>
                <a:cubicBezTo>
                  <a:pt x="9164787" y="5718952"/>
                  <a:pt x="9167048" y="5724673"/>
                  <a:pt x="9169097" y="5730323"/>
                </a:cubicBezTo>
                <a:cubicBezTo>
                  <a:pt x="9168037" y="5746142"/>
                  <a:pt x="9161324" y="5751933"/>
                  <a:pt x="9143659" y="5749743"/>
                </a:cubicBezTo>
                <a:cubicBezTo>
                  <a:pt x="9138148" y="5749038"/>
                  <a:pt x="9133272" y="5743316"/>
                  <a:pt x="9128114" y="5739927"/>
                </a:cubicBezTo>
                <a:lnTo>
                  <a:pt x="9135180" y="5732865"/>
                </a:lnTo>
                <a:cubicBezTo>
                  <a:pt x="9139552" y="5727982"/>
                  <a:pt x="9144275" y="5723427"/>
                  <a:pt x="9149313" y="5719234"/>
                </a:cubicBezTo>
                <a:cubicBezTo>
                  <a:pt x="9153612" y="5716667"/>
                  <a:pt x="9158217" y="5714651"/>
                  <a:pt x="9163020" y="5713232"/>
                </a:cubicBezTo>
                <a:close/>
                <a:moveTo>
                  <a:pt x="7174330" y="5709418"/>
                </a:moveTo>
                <a:cubicBezTo>
                  <a:pt x="7176379" y="5708005"/>
                  <a:pt x="7180265" y="5709418"/>
                  <a:pt x="7183304" y="5709418"/>
                </a:cubicBezTo>
                <a:lnTo>
                  <a:pt x="7183304" y="5718387"/>
                </a:lnTo>
                <a:cubicBezTo>
                  <a:pt x="7179276" y="5721495"/>
                  <a:pt x="7173199" y="5728204"/>
                  <a:pt x="7171504" y="5727215"/>
                </a:cubicBezTo>
                <a:cubicBezTo>
                  <a:pt x="7159208" y="5720153"/>
                  <a:pt x="7167617" y="5714220"/>
                  <a:pt x="7174330" y="5709418"/>
                </a:cubicBezTo>
                <a:close/>
                <a:moveTo>
                  <a:pt x="5231433" y="5692609"/>
                </a:moveTo>
                <a:cubicBezTo>
                  <a:pt x="5233481" y="5692328"/>
                  <a:pt x="5236024" y="5696706"/>
                  <a:pt x="5238498" y="5698966"/>
                </a:cubicBezTo>
                <a:cubicBezTo>
                  <a:pt x="5234081" y="5701702"/>
                  <a:pt x="5229332" y="5703863"/>
                  <a:pt x="5224366" y="5705393"/>
                </a:cubicBezTo>
                <a:cubicBezTo>
                  <a:pt x="5222741" y="5705393"/>
                  <a:pt x="5219915" y="5701297"/>
                  <a:pt x="5217653" y="5698966"/>
                </a:cubicBezTo>
                <a:cubicBezTo>
                  <a:pt x="5221977" y="5696305"/>
                  <a:pt x="5226603" y="5694172"/>
                  <a:pt x="5231433" y="5692609"/>
                </a:cubicBezTo>
                <a:close/>
                <a:moveTo>
                  <a:pt x="6357132" y="5691692"/>
                </a:moveTo>
                <a:lnTo>
                  <a:pt x="6364198" y="5698755"/>
                </a:lnTo>
                <a:cubicBezTo>
                  <a:pt x="6359916" y="5701464"/>
                  <a:pt x="6355311" y="5703623"/>
                  <a:pt x="6350489" y="5705181"/>
                </a:cubicBezTo>
                <a:cubicBezTo>
                  <a:pt x="6348794" y="5705181"/>
                  <a:pt x="6346038" y="5701085"/>
                  <a:pt x="6343423" y="5698755"/>
                </a:cubicBezTo>
                <a:close/>
                <a:moveTo>
                  <a:pt x="8493787" y="5689080"/>
                </a:moveTo>
                <a:cubicBezTo>
                  <a:pt x="8496444" y="5687595"/>
                  <a:pt x="8499681" y="5687595"/>
                  <a:pt x="8502338" y="5689080"/>
                </a:cubicBezTo>
                <a:cubicBezTo>
                  <a:pt x="8506064" y="5692573"/>
                  <a:pt x="8509404" y="5696455"/>
                  <a:pt x="8512301" y="5700661"/>
                </a:cubicBezTo>
                <a:cubicBezTo>
                  <a:pt x="8509968" y="5702991"/>
                  <a:pt x="8506577" y="5707724"/>
                  <a:pt x="8505870" y="5706947"/>
                </a:cubicBezTo>
                <a:cubicBezTo>
                  <a:pt x="8501302" y="5704641"/>
                  <a:pt x="8497204" y="5701504"/>
                  <a:pt x="8493787" y="5697695"/>
                </a:cubicBezTo>
                <a:cubicBezTo>
                  <a:pt x="8492304" y="5695014"/>
                  <a:pt x="8492304" y="5691760"/>
                  <a:pt x="8493787" y="5689080"/>
                </a:cubicBezTo>
                <a:close/>
                <a:moveTo>
                  <a:pt x="8432100" y="5688938"/>
                </a:moveTo>
                <a:cubicBezTo>
                  <a:pt x="8434979" y="5687443"/>
                  <a:pt x="8438407" y="5687443"/>
                  <a:pt x="8441287" y="5688938"/>
                </a:cubicBezTo>
                <a:cubicBezTo>
                  <a:pt x="8452380" y="5698754"/>
                  <a:pt x="8462625" y="5709136"/>
                  <a:pt x="8473154" y="5719376"/>
                </a:cubicBezTo>
                <a:cubicBezTo>
                  <a:pt x="8468208" y="5724320"/>
                  <a:pt x="8466088" y="5727568"/>
                  <a:pt x="8463615" y="5728628"/>
                </a:cubicBezTo>
                <a:cubicBezTo>
                  <a:pt x="8443759" y="5736749"/>
                  <a:pt x="8431817" y="5725167"/>
                  <a:pt x="8432100" y="5698330"/>
                </a:cubicBezTo>
                <a:cubicBezTo>
                  <a:pt x="8432100" y="5684700"/>
                  <a:pt x="8420371" y="5695647"/>
                  <a:pt x="8432100" y="5688938"/>
                </a:cubicBezTo>
                <a:close/>
                <a:moveTo>
                  <a:pt x="7206975" y="5688727"/>
                </a:moveTo>
                <a:cubicBezTo>
                  <a:pt x="7212133" y="5691552"/>
                  <a:pt x="7222026" y="5695153"/>
                  <a:pt x="7221743" y="5697130"/>
                </a:cubicBezTo>
                <a:cubicBezTo>
                  <a:pt x="7220955" y="5704891"/>
                  <a:pt x="7214022" y="5710544"/>
                  <a:pt x="7206256" y="5709757"/>
                </a:cubicBezTo>
                <a:cubicBezTo>
                  <a:pt x="7204977" y="5709627"/>
                  <a:pt x="7203721" y="5709323"/>
                  <a:pt x="7202523" y="5708854"/>
                </a:cubicBezTo>
                <a:cubicBezTo>
                  <a:pt x="7196022" y="5706806"/>
                  <a:pt x="7180901" y="5718741"/>
                  <a:pt x="7183939" y="5699814"/>
                </a:cubicBezTo>
                <a:cubicBezTo>
                  <a:pt x="7184576" y="5695507"/>
                  <a:pt x="7192418" y="5691905"/>
                  <a:pt x="7197577" y="5689009"/>
                </a:cubicBezTo>
                <a:cubicBezTo>
                  <a:pt x="7199980" y="5687667"/>
                  <a:pt x="7203795" y="5688797"/>
                  <a:pt x="7206975" y="5688727"/>
                </a:cubicBezTo>
                <a:close/>
                <a:moveTo>
                  <a:pt x="8598401" y="5675188"/>
                </a:moveTo>
                <a:lnTo>
                  <a:pt x="8599082" y="5677091"/>
                </a:lnTo>
                <a:lnTo>
                  <a:pt x="8603029" y="5676225"/>
                </a:lnTo>
                <a:close/>
                <a:moveTo>
                  <a:pt x="8957820" y="5672342"/>
                </a:moveTo>
                <a:cubicBezTo>
                  <a:pt x="8959517" y="5672342"/>
                  <a:pt x="8962343" y="5676438"/>
                  <a:pt x="8964886" y="5678768"/>
                </a:cubicBezTo>
                <a:lnTo>
                  <a:pt x="8951179" y="5685830"/>
                </a:lnTo>
                <a:cubicBezTo>
                  <a:pt x="8948494" y="5683076"/>
                  <a:pt x="8946162" y="5680816"/>
                  <a:pt x="8944113" y="5678768"/>
                </a:cubicBezTo>
                <a:cubicBezTo>
                  <a:pt x="8948401" y="5676072"/>
                  <a:pt x="8953005" y="5673914"/>
                  <a:pt x="8957820" y="5672342"/>
                </a:cubicBezTo>
                <a:close/>
                <a:moveTo>
                  <a:pt x="7376898" y="5669182"/>
                </a:moveTo>
                <a:cubicBezTo>
                  <a:pt x="7379035" y="5669446"/>
                  <a:pt x="7381544" y="5671741"/>
                  <a:pt x="7385395" y="5675026"/>
                </a:cubicBezTo>
                <a:cubicBezTo>
                  <a:pt x="7408926" y="5694799"/>
                  <a:pt x="7416840" y="5723543"/>
                  <a:pt x="7427792" y="5749391"/>
                </a:cubicBezTo>
                <a:cubicBezTo>
                  <a:pt x="7432950" y="5762951"/>
                  <a:pt x="7443479" y="5770013"/>
                  <a:pt x="7448213" y="5781666"/>
                </a:cubicBezTo>
                <a:cubicBezTo>
                  <a:pt x="7443798" y="5785548"/>
                  <a:pt x="7438692" y="5788566"/>
                  <a:pt x="7433162" y="5790564"/>
                </a:cubicBezTo>
                <a:cubicBezTo>
                  <a:pt x="7427297" y="5791553"/>
                  <a:pt x="7416981" y="5790563"/>
                  <a:pt x="7415214" y="5786609"/>
                </a:cubicBezTo>
                <a:cubicBezTo>
                  <a:pt x="7398538" y="5752922"/>
                  <a:pt x="7383133" y="5718599"/>
                  <a:pt x="7367799" y="5684277"/>
                </a:cubicBezTo>
                <a:cubicBezTo>
                  <a:pt x="7366882" y="5682228"/>
                  <a:pt x="7369285" y="5678345"/>
                  <a:pt x="7370626" y="5675520"/>
                </a:cubicBezTo>
                <a:cubicBezTo>
                  <a:pt x="7372994" y="5670682"/>
                  <a:pt x="7374761" y="5668916"/>
                  <a:pt x="7376898" y="5669182"/>
                </a:cubicBezTo>
                <a:close/>
                <a:moveTo>
                  <a:pt x="8832609" y="5668528"/>
                </a:moveTo>
                <a:cubicBezTo>
                  <a:pt x="8835291" y="5667045"/>
                  <a:pt x="8838547" y="5667045"/>
                  <a:pt x="8841229" y="5668528"/>
                </a:cubicBezTo>
                <a:cubicBezTo>
                  <a:pt x="8842713" y="5670153"/>
                  <a:pt x="8841583" y="5674390"/>
                  <a:pt x="8841583" y="5677427"/>
                </a:cubicBezTo>
                <a:cubicBezTo>
                  <a:pt x="8837485" y="5680605"/>
                  <a:pt x="8831407" y="5687243"/>
                  <a:pt x="8829782" y="5686325"/>
                </a:cubicBezTo>
                <a:cubicBezTo>
                  <a:pt x="8817416" y="5679263"/>
                  <a:pt x="8825825" y="5673260"/>
                  <a:pt x="8832609" y="5668528"/>
                </a:cubicBezTo>
                <a:close/>
                <a:moveTo>
                  <a:pt x="8473013" y="5668316"/>
                </a:moveTo>
                <a:lnTo>
                  <a:pt x="8473014" y="5668316"/>
                </a:lnTo>
                <a:lnTo>
                  <a:pt x="8493505" y="5668316"/>
                </a:lnTo>
                <a:lnTo>
                  <a:pt x="8493505" y="5688797"/>
                </a:lnTo>
                <a:cubicBezTo>
                  <a:pt x="8479372" y="5689314"/>
                  <a:pt x="8472542" y="5682488"/>
                  <a:pt x="8473013" y="5668316"/>
                </a:cubicBezTo>
                <a:close/>
                <a:moveTo>
                  <a:pt x="7131509" y="5667963"/>
                </a:moveTo>
                <a:cubicBezTo>
                  <a:pt x="7140129" y="5670294"/>
                  <a:pt x="7149103" y="5671283"/>
                  <a:pt x="7157794" y="5673613"/>
                </a:cubicBezTo>
                <a:cubicBezTo>
                  <a:pt x="7159349" y="5674179"/>
                  <a:pt x="7160055" y="5678204"/>
                  <a:pt x="7161115" y="5680252"/>
                </a:cubicBezTo>
                <a:cubicBezTo>
                  <a:pt x="7158854" y="5689151"/>
                  <a:pt x="7142249" y="5691552"/>
                  <a:pt x="7128188" y="5684631"/>
                </a:cubicBezTo>
                <a:cubicBezTo>
                  <a:pt x="7125395" y="5683043"/>
                  <a:pt x="7123227" y="5680552"/>
                  <a:pt x="7122040" y="5677568"/>
                </a:cubicBezTo>
                <a:cubicBezTo>
                  <a:pt x="7118507" y="5668175"/>
                  <a:pt x="7122040" y="5665350"/>
                  <a:pt x="7131509" y="5667963"/>
                </a:cubicBezTo>
                <a:close/>
                <a:moveTo>
                  <a:pt x="8197223" y="5667751"/>
                </a:moveTo>
                <a:cubicBezTo>
                  <a:pt x="8206267" y="5677144"/>
                  <a:pt x="8215735" y="5686113"/>
                  <a:pt x="8223791" y="5696354"/>
                </a:cubicBezTo>
                <a:cubicBezTo>
                  <a:pt x="8224921" y="5697766"/>
                  <a:pt x="8219269" y="5708359"/>
                  <a:pt x="8216301" y="5708572"/>
                </a:cubicBezTo>
                <a:cubicBezTo>
                  <a:pt x="8207257" y="5709207"/>
                  <a:pt x="8195103" y="5713938"/>
                  <a:pt x="8190297" y="5702074"/>
                </a:cubicBezTo>
                <a:cubicBezTo>
                  <a:pt x="8188277" y="5693329"/>
                  <a:pt x="8188132" y="5684254"/>
                  <a:pt x="8189873" y="5675449"/>
                </a:cubicBezTo>
                <a:cubicBezTo>
                  <a:pt x="8190086" y="5672977"/>
                  <a:pt x="8194184" y="5671141"/>
                  <a:pt x="8197223" y="5667751"/>
                </a:cubicBezTo>
                <a:close/>
                <a:moveTo>
                  <a:pt x="7009618" y="5667680"/>
                </a:moveTo>
                <a:cubicBezTo>
                  <a:pt x="7011737" y="5672765"/>
                  <a:pt x="7014211" y="5677214"/>
                  <a:pt x="7016684" y="5681452"/>
                </a:cubicBezTo>
                <a:lnTo>
                  <a:pt x="7009618" y="5688514"/>
                </a:lnTo>
                <a:cubicBezTo>
                  <a:pt x="7006893" y="5684092"/>
                  <a:pt x="7004732" y="5679347"/>
                  <a:pt x="7003188" y="5674389"/>
                </a:cubicBezTo>
                <a:cubicBezTo>
                  <a:pt x="7003188" y="5672694"/>
                  <a:pt x="7007286" y="5669940"/>
                  <a:pt x="7009618" y="5667680"/>
                </a:cubicBezTo>
                <a:close/>
                <a:moveTo>
                  <a:pt x="4638164" y="5651650"/>
                </a:moveTo>
                <a:cubicBezTo>
                  <a:pt x="4639789" y="5651296"/>
                  <a:pt x="4642473" y="5655816"/>
                  <a:pt x="4644808" y="5658076"/>
                </a:cubicBezTo>
                <a:cubicBezTo>
                  <a:pt x="4640496" y="5660722"/>
                  <a:pt x="4635899" y="5662855"/>
                  <a:pt x="4631098" y="5664432"/>
                </a:cubicBezTo>
                <a:cubicBezTo>
                  <a:pt x="4629402" y="5664856"/>
                  <a:pt x="4626574" y="5660336"/>
                  <a:pt x="4624033" y="5658076"/>
                </a:cubicBezTo>
                <a:cubicBezTo>
                  <a:pt x="4628479" y="5655398"/>
                  <a:pt x="4633223" y="5653241"/>
                  <a:pt x="4638164" y="5651650"/>
                </a:cubicBezTo>
                <a:close/>
                <a:moveTo>
                  <a:pt x="7113658" y="5650811"/>
                </a:moveTo>
                <a:cubicBezTo>
                  <a:pt x="7116635" y="5652215"/>
                  <a:pt x="7119320" y="5655993"/>
                  <a:pt x="7121687" y="5659348"/>
                </a:cubicBezTo>
                <a:cubicBezTo>
                  <a:pt x="7123100" y="5661395"/>
                  <a:pt x="7121687" y="5665280"/>
                  <a:pt x="7121687" y="5668317"/>
                </a:cubicBezTo>
                <a:lnTo>
                  <a:pt x="7112783" y="5668317"/>
                </a:lnTo>
                <a:cubicBezTo>
                  <a:pt x="7109604" y="5664291"/>
                  <a:pt x="7102891" y="5658146"/>
                  <a:pt x="7103880" y="5656523"/>
                </a:cubicBezTo>
                <a:cubicBezTo>
                  <a:pt x="7107413" y="5650379"/>
                  <a:pt x="7110681" y="5649408"/>
                  <a:pt x="7113658" y="5650811"/>
                </a:cubicBezTo>
                <a:close/>
                <a:moveTo>
                  <a:pt x="8505446" y="5649531"/>
                </a:moveTo>
                <a:lnTo>
                  <a:pt x="8511735" y="5655957"/>
                </a:lnTo>
                <a:cubicBezTo>
                  <a:pt x="8509428" y="5660541"/>
                  <a:pt x="8506261" y="5664641"/>
                  <a:pt x="8502408" y="5668033"/>
                </a:cubicBezTo>
                <a:cubicBezTo>
                  <a:pt x="8499771" y="5669589"/>
                  <a:pt x="8496495" y="5669589"/>
                  <a:pt x="8493858" y="5668033"/>
                </a:cubicBezTo>
                <a:cubicBezTo>
                  <a:pt x="8492374" y="5665378"/>
                  <a:pt x="8492374" y="5662143"/>
                  <a:pt x="8493858" y="5659488"/>
                </a:cubicBezTo>
                <a:close/>
                <a:moveTo>
                  <a:pt x="8505446" y="5649530"/>
                </a:moveTo>
                <a:lnTo>
                  <a:pt x="8505447" y="5649530"/>
                </a:lnTo>
                <a:lnTo>
                  <a:pt x="8505446" y="5649531"/>
                </a:lnTo>
                <a:close/>
                <a:moveTo>
                  <a:pt x="7060706" y="5648189"/>
                </a:moveTo>
                <a:cubicBezTo>
                  <a:pt x="7063351" y="5646663"/>
                  <a:pt x="7066611" y="5646663"/>
                  <a:pt x="7069256" y="5648189"/>
                </a:cubicBezTo>
                <a:cubicBezTo>
                  <a:pt x="7073007" y="5651653"/>
                  <a:pt x="7076372" y="5655512"/>
                  <a:pt x="7079290" y="5659701"/>
                </a:cubicBezTo>
                <a:cubicBezTo>
                  <a:pt x="7076888" y="5662101"/>
                  <a:pt x="7073567" y="5666762"/>
                  <a:pt x="7072790" y="5666057"/>
                </a:cubicBezTo>
                <a:cubicBezTo>
                  <a:pt x="7068237" y="5663727"/>
                  <a:pt x="7064142" y="5660592"/>
                  <a:pt x="7060706" y="5656805"/>
                </a:cubicBezTo>
                <a:cubicBezTo>
                  <a:pt x="7059180" y="5654136"/>
                  <a:pt x="7059180" y="5650859"/>
                  <a:pt x="7060706" y="5648189"/>
                </a:cubicBezTo>
                <a:close/>
                <a:moveTo>
                  <a:pt x="8427561" y="5647260"/>
                </a:moveTo>
                <a:cubicBezTo>
                  <a:pt x="8429094" y="5647231"/>
                  <a:pt x="8430623" y="5647425"/>
                  <a:pt x="8432100" y="5647836"/>
                </a:cubicBezTo>
                <a:lnTo>
                  <a:pt x="8432101" y="5688797"/>
                </a:lnTo>
                <a:cubicBezTo>
                  <a:pt x="8412880" y="5690209"/>
                  <a:pt x="8410478" y="5677073"/>
                  <a:pt x="8412032" y="5663373"/>
                </a:cubicBezTo>
                <a:cubicBezTo>
                  <a:pt x="8411868" y="5654637"/>
                  <a:pt x="8418820" y="5647423"/>
                  <a:pt x="8427561" y="5647260"/>
                </a:cubicBezTo>
                <a:close/>
                <a:moveTo>
                  <a:pt x="8794239" y="5642115"/>
                </a:moveTo>
                <a:lnTo>
                  <a:pt x="8793254" y="5642377"/>
                </a:lnTo>
                <a:lnTo>
                  <a:pt x="8794239" y="5643110"/>
                </a:lnTo>
                <a:close/>
                <a:moveTo>
                  <a:pt x="5394012" y="5630330"/>
                </a:moveTo>
                <a:cubicBezTo>
                  <a:pt x="5396970" y="5631733"/>
                  <a:pt x="5399638" y="5635511"/>
                  <a:pt x="5402005" y="5638866"/>
                </a:cubicBezTo>
                <a:cubicBezTo>
                  <a:pt x="5403488" y="5641572"/>
                  <a:pt x="5403488" y="5644847"/>
                  <a:pt x="5402005" y="5647553"/>
                </a:cubicBezTo>
                <a:cubicBezTo>
                  <a:pt x="5400379" y="5649036"/>
                  <a:pt x="5396140" y="5647836"/>
                  <a:pt x="5393102" y="5647836"/>
                </a:cubicBezTo>
                <a:cubicBezTo>
                  <a:pt x="5389993" y="5643810"/>
                  <a:pt x="5383280" y="5637666"/>
                  <a:pt x="5384269" y="5636042"/>
                </a:cubicBezTo>
                <a:cubicBezTo>
                  <a:pt x="5387801" y="5629897"/>
                  <a:pt x="5391052" y="5628926"/>
                  <a:pt x="5394012" y="5630330"/>
                </a:cubicBezTo>
                <a:close/>
                <a:moveTo>
                  <a:pt x="8678142" y="5628202"/>
                </a:moveTo>
                <a:cubicBezTo>
                  <a:pt x="8690225" y="5623118"/>
                  <a:pt x="8694818" y="5635759"/>
                  <a:pt x="8702309" y="5641762"/>
                </a:cubicBezTo>
                <a:cubicBezTo>
                  <a:pt x="8704924" y="5643881"/>
                  <a:pt x="8706831" y="5646918"/>
                  <a:pt x="8709375" y="5648825"/>
                </a:cubicBezTo>
                <a:cubicBezTo>
                  <a:pt x="8722800" y="5658359"/>
                  <a:pt x="8712272" y="5664573"/>
                  <a:pt x="8705913" y="5670011"/>
                </a:cubicBezTo>
                <a:cubicBezTo>
                  <a:pt x="8699237" y="5675809"/>
                  <a:pt x="8691993" y="5680920"/>
                  <a:pt x="8684290" y="5685265"/>
                </a:cubicBezTo>
                <a:cubicBezTo>
                  <a:pt x="8683654" y="5685689"/>
                  <a:pt x="8678072" y="5680887"/>
                  <a:pt x="8677860" y="5678204"/>
                </a:cubicBezTo>
                <a:cubicBezTo>
                  <a:pt x="8677224" y="5668104"/>
                  <a:pt x="8677789" y="5657864"/>
                  <a:pt x="8677789" y="5647694"/>
                </a:cubicBezTo>
                <a:cubicBezTo>
                  <a:pt x="8677789" y="5640632"/>
                  <a:pt x="8675669" y="5629191"/>
                  <a:pt x="8678142" y="5628202"/>
                </a:cubicBezTo>
                <a:close/>
                <a:moveTo>
                  <a:pt x="7613490" y="5627709"/>
                </a:moveTo>
                <a:cubicBezTo>
                  <a:pt x="7616147" y="5626225"/>
                  <a:pt x="7619383" y="5626225"/>
                  <a:pt x="7622040" y="5627709"/>
                </a:cubicBezTo>
                <a:cubicBezTo>
                  <a:pt x="7625784" y="5631186"/>
                  <a:pt x="7629125" y="5635070"/>
                  <a:pt x="7632004" y="5639291"/>
                </a:cubicBezTo>
                <a:lnTo>
                  <a:pt x="7632003" y="5639291"/>
                </a:lnTo>
                <a:cubicBezTo>
                  <a:pt x="7629671" y="5641621"/>
                  <a:pt x="7626280" y="5646353"/>
                  <a:pt x="7625573" y="5645577"/>
                </a:cubicBezTo>
                <a:cubicBezTo>
                  <a:pt x="7621004" y="5643271"/>
                  <a:pt x="7616907" y="5640133"/>
                  <a:pt x="7613490" y="5636324"/>
                </a:cubicBezTo>
                <a:cubicBezTo>
                  <a:pt x="7612007" y="5633644"/>
                  <a:pt x="7612007" y="5630389"/>
                  <a:pt x="7613490" y="5627709"/>
                </a:cubicBezTo>
                <a:close/>
                <a:moveTo>
                  <a:pt x="8566427" y="5627567"/>
                </a:moveTo>
                <a:cubicBezTo>
                  <a:pt x="8569116" y="5626110"/>
                  <a:pt x="8572359" y="5626110"/>
                  <a:pt x="8575047" y="5627567"/>
                </a:cubicBezTo>
                <a:cubicBezTo>
                  <a:pt x="8576603" y="5629262"/>
                  <a:pt x="8575401" y="5633499"/>
                  <a:pt x="8575401" y="5636536"/>
                </a:cubicBezTo>
                <a:cubicBezTo>
                  <a:pt x="8571374" y="5639643"/>
                  <a:pt x="8565297" y="5646352"/>
                  <a:pt x="8563602" y="5645363"/>
                </a:cubicBezTo>
                <a:cubicBezTo>
                  <a:pt x="8551306" y="5638301"/>
                  <a:pt x="8559715" y="5632369"/>
                  <a:pt x="8566427" y="5627567"/>
                </a:cubicBezTo>
                <a:close/>
                <a:moveTo>
                  <a:pt x="7040003" y="5627355"/>
                </a:moveTo>
                <a:cubicBezTo>
                  <a:pt x="7054135" y="5626860"/>
                  <a:pt x="7061201" y="5633711"/>
                  <a:pt x="7060495" y="5647836"/>
                </a:cubicBezTo>
                <a:cubicBezTo>
                  <a:pt x="7046291" y="5648331"/>
                  <a:pt x="7039508" y="5641551"/>
                  <a:pt x="7040003" y="5627355"/>
                </a:cubicBezTo>
                <a:close/>
                <a:moveTo>
                  <a:pt x="4310718" y="5610759"/>
                </a:moveTo>
                <a:cubicBezTo>
                  <a:pt x="4312205" y="5610336"/>
                  <a:pt x="4314961" y="5614643"/>
                  <a:pt x="4317432" y="5617186"/>
                </a:cubicBezTo>
                <a:cubicBezTo>
                  <a:pt x="4313134" y="5619845"/>
                  <a:pt x="4308530" y="5621979"/>
                  <a:pt x="4303723" y="5623542"/>
                </a:cubicBezTo>
                <a:cubicBezTo>
                  <a:pt x="4302032" y="5623542"/>
                  <a:pt x="4299273" y="5619446"/>
                  <a:pt x="4297012" y="5617186"/>
                </a:cubicBezTo>
                <a:cubicBezTo>
                  <a:pt x="4301291" y="5614477"/>
                  <a:pt x="4305899" y="5612318"/>
                  <a:pt x="4310718" y="5610759"/>
                </a:cubicBezTo>
                <a:close/>
                <a:moveTo>
                  <a:pt x="8998097" y="5610547"/>
                </a:moveTo>
                <a:cubicBezTo>
                  <a:pt x="8999581" y="5610052"/>
                  <a:pt x="9004316" y="5614572"/>
                  <a:pt x="9004739" y="5617185"/>
                </a:cubicBezTo>
                <a:cubicBezTo>
                  <a:pt x="9005423" y="5623801"/>
                  <a:pt x="9005612" y="5630458"/>
                  <a:pt x="9005304" y="5637101"/>
                </a:cubicBezTo>
                <a:lnTo>
                  <a:pt x="9005305" y="5637101"/>
                </a:lnTo>
                <a:cubicBezTo>
                  <a:pt x="9006226" y="5643677"/>
                  <a:pt x="9006034" y="5650362"/>
                  <a:pt x="9004740" y="5656876"/>
                </a:cubicBezTo>
                <a:cubicBezTo>
                  <a:pt x="9003326" y="5660689"/>
                  <a:pt x="8996612" y="5663160"/>
                  <a:pt x="8991738" y="5664715"/>
                </a:cubicBezTo>
                <a:cubicBezTo>
                  <a:pt x="8990325" y="5665139"/>
                  <a:pt x="8985307" y="5660548"/>
                  <a:pt x="8985166" y="5658076"/>
                </a:cubicBezTo>
                <a:cubicBezTo>
                  <a:pt x="8984141" y="5644819"/>
                  <a:pt x="8984141" y="5631502"/>
                  <a:pt x="8985166" y="5618245"/>
                </a:cubicBezTo>
                <a:cubicBezTo>
                  <a:pt x="8985519" y="5615067"/>
                  <a:pt x="8993292" y="5612101"/>
                  <a:pt x="8998097" y="5610547"/>
                </a:cubicBezTo>
                <a:close/>
                <a:moveTo>
                  <a:pt x="5696166" y="5609911"/>
                </a:moveTo>
                <a:lnTo>
                  <a:pt x="5709309" y="5616974"/>
                </a:lnTo>
                <a:cubicBezTo>
                  <a:pt x="5707048" y="5619233"/>
                  <a:pt x="5704292" y="5623682"/>
                  <a:pt x="5702243" y="5623329"/>
                </a:cubicBezTo>
                <a:cubicBezTo>
                  <a:pt x="5697435" y="5621766"/>
                  <a:pt x="5692833" y="5619632"/>
                  <a:pt x="5688534" y="5616973"/>
                </a:cubicBezTo>
                <a:cubicBezTo>
                  <a:pt x="5691149" y="5614642"/>
                  <a:pt x="5693410" y="5612595"/>
                  <a:pt x="5696166" y="5609911"/>
                </a:cubicBezTo>
                <a:close/>
                <a:moveTo>
                  <a:pt x="8669522" y="5609859"/>
                </a:moveTo>
                <a:cubicBezTo>
                  <a:pt x="8672490" y="5611253"/>
                  <a:pt x="8675175" y="5615031"/>
                  <a:pt x="8677578" y="5618386"/>
                </a:cubicBezTo>
                <a:cubicBezTo>
                  <a:pt x="8679061" y="5621091"/>
                  <a:pt x="8679061" y="5624366"/>
                  <a:pt x="8677578" y="5627072"/>
                </a:cubicBezTo>
                <a:cubicBezTo>
                  <a:pt x="8675883" y="5628768"/>
                  <a:pt x="8671642" y="5627354"/>
                  <a:pt x="8668675" y="5627354"/>
                </a:cubicBezTo>
                <a:cubicBezTo>
                  <a:pt x="8665494" y="5623329"/>
                  <a:pt x="8658782" y="5617255"/>
                  <a:pt x="8659771" y="5615632"/>
                </a:cubicBezTo>
                <a:cubicBezTo>
                  <a:pt x="8663304" y="5609452"/>
                  <a:pt x="8666555" y="5608464"/>
                  <a:pt x="8669522" y="5609859"/>
                </a:cubicBezTo>
                <a:close/>
                <a:moveTo>
                  <a:pt x="7807596" y="5607651"/>
                </a:moveTo>
                <a:cubicBezTo>
                  <a:pt x="7811556" y="5612058"/>
                  <a:pt x="7815148" y="5616783"/>
                  <a:pt x="7818337" y="5621775"/>
                </a:cubicBezTo>
                <a:cubicBezTo>
                  <a:pt x="7819750" y="5624389"/>
                  <a:pt x="7817489" y="5628838"/>
                  <a:pt x="7818831" y="5631662"/>
                </a:cubicBezTo>
                <a:cubicBezTo>
                  <a:pt x="7821789" y="5637223"/>
                  <a:pt x="7825117" y="5642579"/>
                  <a:pt x="7828795" y="5647694"/>
                </a:cubicBezTo>
                <a:cubicBezTo>
                  <a:pt x="7832257" y="5642398"/>
                  <a:pt x="7838051" y="5637242"/>
                  <a:pt x="7838545" y="5631733"/>
                </a:cubicBezTo>
                <a:cubicBezTo>
                  <a:pt x="7839393" y="5621634"/>
                  <a:pt x="7847802" y="5607016"/>
                  <a:pt x="7848933" y="5608428"/>
                </a:cubicBezTo>
                <a:cubicBezTo>
                  <a:pt x="7865467" y="5628696"/>
                  <a:pt x="7894085" y="5638796"/>
                  <a:pt x="7900374" y="5667468"/>
                </a:cubicBezTo>
                <a:cubicBezTo>
                  <a:pt x="7900598" y="5670887"/>
                  <a:pt x="7900456" y="5674320"/>
                  <a:pt x="7899950" y="5677709"/>
                </a:cubicBezTo>
                <a:cubicBezTo>
                  <a:pt x="7897123" y="5687454"/>
                  <a:pt x="7876421" y="5694305"/>
                  <a:pt x="7866599" y="5684771"/>
                </a:cubicBezTo>
                <a:cubicBezTo>
                  <a:pt x="7853314" y="5671988"/>
                  <a:pt x="7840100" y="5664996"/>
                  <a:pt x="7822576" y="5668527"/>
                </a:cubicBezTo>
                <a:cubicBezTo>
                  <a:pt x="7813319" y="5670107"/>
                  <a:pt x="7804601" y="5673965"/>
                  <a:pt x="7797209" y="5679757"/>
                </a:cubicBezTo>
                <a:cubicBezTo>
                  <a:pt x="7790141" y="5685548"/>
                  <a:pt x="7786257" y="5689361"/>
                  <a:pt x="7783075" y="5683712"/>
                </a:cubicBezTo>
                <a:cubicBezTo>
                  <a:pt x="7779468" y="5678517"/>
                  <a:pt x="7777611" y="5672307"/>
                  <a:pt x="7777776" y="5665986"/>
                </a:cubicBezTo>
                <a:cubicBezTo>
                  <a:pt x="7780179" y="5646918"/>
                  <a:pt x="7805051" y="5637736"/>
                  <a:pt x="7800530" y="5614714"/>
                </a:cubicBezTo>
                <a:cubicBezTo>
                  <a:pt x="7800176" y="5612877"/>
                  <a:pt x="7804911" y="5609982"/>
                  <a:pt x="7807596" y="5607651"/>
                </a:cubicBezTo>
                <a:close/>
                <a:moveTo>
                  <a:pt x="6885537" y="5607510"/>
                </a:moveTo>
                <a:cubicBezTo>
                  <a:pt x="6889847" y="5608216"/>
                  <a:pt x="6893450" y="5616055"/>
                  <a:pt x="6896348" y="5621140"/>
                </a:cubicBezTo>
                <a:cubicBezTo>
                  <a:pt x="6897832" y="5623541"/>
                  <a:pt x="6896560" y="5627354"/>
                  <a:pt x="6896560" y="5630532"/>
                </a:cubicBezTo>
                <a:cubicBezTo>
                  <a:pt x="6893804" y="5635759"/>
                  <a:pt x="6890130" y="5645646"/>
                  <a:pt x="6888222" y="5645293"/>
                </a:cubicBezTo>
                <a:cubicBezTo>
                  <a:pt x="6880457" y="5644505"/>
                  <a:pt x="6874801" y="5637576"/>
                  <a:pt x="6875588" y="5629815"/>
                </a:cubicBezTo>
                <a:cubicBezTo>
                  <a:pt x="6875719" y="5628536"/>
                  <a:pt x="6876023" y="5627281"/>
                  <a:pt x="6876492" y="5626084"/>
                </a:cubicBezTo>
                <a:cubicBezTo>
                  <a:pt x="6878541" y="5619586"/>
                  <a:pt x="6866600" y="5604897"/>
                  <a:pt x="6885537" y="5607510"/>
                </a:cubicBezTo>
                <a:close/>
                <a:moveTo>
                  <a:pt x="6979304" y="5606874"/>
                </a:moveTo>
                <a:cubicBezTo>
                  <a:pt x="6995062" y="5608004"/>
                  <a:pt x="7000927" y="5614642"/>
                  <a:pt x="6998666" y="5632369"/>
                </a:cubicBezTo>
                <a:cubicBezTo>
                  <a:pt x="6997959" y="5637878"/>
                  <a:pt x="6992235" y="5642679"/>
                  <a:pt x="6988844" y="5647836"/>
                </a:cubicBezTo>
                <a:lnTo>
                  <a:pt x="6981778" y="5640773"/>
                </a:lnTo>
                <a:cubicBezTo>
                  <a:pt x="6976889" y="5636385"/>
                  <a:pt x="6972309" y="5631667"/>
                  <a:pt x="6968069" y="5626649"/>
                </a:cubicBezTo>
                <a:cubicBezTo>
                  <a:pt x="6965513" y="5622204"/>
                  <a:pt x="6963520" y="5617460"/>
                  <a:pt x="6962134" y="5612524"/>
                </a:cubicBezTo>
                <a:close/>
                <a:moveTo>
                  <a:pt x="7395076" y="5590490"/>
                </a:moveTo>
                <a:cubicBezTo>
                  <a:pt x="7399885" y="5592079"/>
                  <a:pt x="7404487" y="5594236"/>
                  <a:pt x="7408783" y="5596916"/>
                </a:cubicBezTo>
                <a:lnTo>
                  <a:pt x="7401223" y="5603979"/>
                </a:lnTo>
                <a:lnTo>
                  <a:pt x="7388010" y="5596916"/>
                </a:lnTo>
                <a:cubicBezTo>
                  <a:pt x="7390341" y="5594585"/>
                  <a:pt x="7393097" y="5589854"/>
                  <a:pt x="7395076" y="5590490"/>
                </a:cubicBezTo>
                <a:close/>
                <a:moveTo>
                  <a:pt x="5614270" y="5589431"/>
                </a:moveTo>
                <a:lnTo>
                  <a:pt x="5627412" y="5596493"/>
                </a:lnTo>
                <a:cubicBezTo>
                  <a:pt x="5625151" y="5598753"/>
                  <a:pt x="5622395" y="5603555"/>
                  <a:pt x="5620700" y="5602849"/>
                </a:cubicBezTo>
                <a:cubicBezTo>
                  <a:pt x="5615892" y="5601286"/>
                  <a:pt x="5611290" y="5599153"/>
                  <a:pt x="5606991" y="5596493"/>
                </a:cubicBezTo>
                <a:close/>
                <a:moveTo>
                  <a:pt x="8321091" y="5587947"/>
                </a:moveTo>
                <a:cubicBezTo>
                  <a:pt x="8323989" y="5586959"/>
                  <a:pt x="8329783" y="5597835"/>
                  <a:pt x="8335223" y="5601296"/>
                </a:cubicBezTo>
                <a:cubicBezTo>
                  <a:pt x="8356421" y="5614502"/>
                  <a:pt x="8347447" y="5645929"/>
                  <a:pt x="8370554" y="5659206"/>
                </a:cubicBezTo>
                <a:cubicBezTo>
                  <a:pt x="8374511" y="5661748"/>
                  <a:pt x="8370695" y="5678556"/>
                  <a:pt x="8370695" y="5688797"/>
                </a:cubicBezTo>
                <a:lnTo>
                  <a:pt x="8363629" y="5706240"/>
                </a:lnTo>
                <a:cubicBezTo>
                  <a:pt x="8359109" y="5703153"/>
                  <a:pt x="8354387" y="5700370"/>
                  <a:pt x="8349497" y="5697907"/>
                </a:cubicBezTo>
                <a:cubicBezTo>
                  <a:pt x="8324412" y="5687173"/>
                  <a:pt x="8336213" y="5653980"/>
                  <a:pt x="8314167" y="5640279"/>
                </a:cubicBezTo>
                <a:cubicBezTo>
                  <a:pt x="8308938" y="5637031"/>
                  <a:pt x="8311059" y="5621776"/>
                  <a:pt x="8309998" y="5612031"/>
                </a:cubicBezTo>
                <a:cubicBezTo>
                  <a:pt x="8308938" y="5602284"/>
                  <a:pt x="8310775" y="5591409"/>
                  <a:pt x="8321091" y="5587947"/>
                </a:cubicBezTo>
                <a:close/>
                <a:moveTo>
                  <a:pt x="6855788" y="5586464"/>
                </a:moveTo>
                <a:cubicBezTo>
                  <a:pt x="6869920" y="5585970"/>
                  <a:pt x="6876775" y="5592750"/>
                  <a:pt x="6876209" y="5606944"/>
                </a:cubicBezTo>
                <a:cubicBezTo>
                  <a:pt x="6862077" y="5607439"/>
                  <a:pt x="6855011" y="5600588"/>
                  <a:pt x="6855788" y="5586464"/>
                </a:cubicBezTo>
                <a:close/>
                <a:moveTo>
                  <a:pt x="4347673" y="5586464"/>
                </a:moveTo>
                <a:lnTo>
                  <a:pt x="4359828" y="5604403"/>
                </a:lnTo>
                <a:lnTo>
                  <a:pt x="4347959" y="5627355"/>
                </a:lnTo>
                <a:cubicBezTo>
                  <a:pt x="4345627" y="5625095"/>
                  <a:pt x="4342097" y="5623118"/>
                  <a:pt x="4340895" y="5620293"/>
                </a:cubicBezTo>
                <a:cubicBezTo>
                  <a:pt x="4338487" y="5614537"/>
                  <a:pt x="4337468" y="5608295"/>
                  <a:pt x="4337929" y="5602072"/>
                </a:cubicBezTo>
                <a:cubicBezTo>
                  <a:pt x="4340228" y="5596333"/>
                  <a:pt x="4343530" y="5591049"/>
                  <a:pt x="4347673" y="5586464"/>
                </a:cubicBezTo>
                <a:close/>
                <a:moveTo>
                  <a:pt x="7019581" y="5586394"/>
                </a:moveTo>
                <a:cubicBezTo>
                  <a:pt x="7028300" y="5584265"/>
                  <a:pt x="7037096" y="5589604"/>
                  <a:pt x="7039226" y="5598318"/>
                </a:cubicBezTo>
                <a:cubicBezTo>
                  <a:pt x="7039341" y="5598787"/>
                  <a:pt x="7039435" y="5599263"/>
                  <a:pt x="7039508" y="5599742"/>
                </a:cubicBezTo>
                <a:cubicBezTo>
                  <a:pt x="7040771" y="5608870"/>
                  <a:pt x="7040938" y="5618117"/>
                  <a:pt x="7040002" y="5627285"/>
                </a:cubicBezTo>
                <a:cubicBezTo>
                  <a:pt x="7031244" y="5629420"/>
                  <a:pt x="7022412" y="5624054"/>
                  <a:pt x="7020277" y="5615301"/>
                </a:cubicBezTo>
                <a:cubicBezTo>
                  <a:pt x="7020167" y="5614850"/>
                  <a:pt x="7020076" y="5614395"/>
                  <a:pt x="7020005" y="5613937"/>
                </a:cubicBezTo>
                <a:cubicBezTo>
                  <a:pt x="7018765" y="5604806"/>
                  <a:pt x="7018622" y="5595559"/>
                  <a:pt x="7019581" y="5586394"/>
                </a:cubicBezTo>
                <a:close/>
                <a:moveTo>
                  <a:pt x="6344341" y="5566054"/>
                </a:moveTo>
                <a:cubicBezTo>
                  <a:pt x="6347315" y="5564434"/>
                  <a:pt x="6350908" y="5564434"/>
                  <a:pt x="6353881" y="5566054"/>
                </a:cubicBezTo>
                <a:cubicBezTo>
                  <a:pt x="6366035" y="5580956"/>
                  <a:pt x="6388435" y="5589360"/>
                  <a:pt x="6385538" y="5613654"/>
                </a:cubicBezTo>
                <a:lnTo>
                  <a:pt x="6372606" y="5625307"/>
                </a:lnTo>
                <a:cubicBezTo>
                  <a:pt x="6360877" y="5610194"/>
                  <a:pt x="6337275" y="5601930"/>
                  <a:pt x="6343847" y="5575871"/>
                </a:cubicBezTo>
                <a:cubicBezTo>
                  <a:pt x="6344625" y="5572693"/>
                  <a:pt x="6342646" y="5567749"/>
                  <a:pt x="6344341" y="5566054"/>
                </a:cubicBezTo>
                <a:close/>
                <a:moveTo>
                  <a:pt x="8636665" y="5565984"/>
                </a:moveTo>
                <a:lnTo>
                  <a:pt x="8657298" y="5565984"/>
                </a:lnTo>
                <a:cubicBezTo>
                  <a:pt x="8658004" y="5575942"/>
                  <a:pt x="8656026" y="5584982"/>
                  <a:pt x="8643731" y="5582227"/>
                </a:cubicBezTo>
                <a:cubicBezTo>
                  <a:pt x="8640410" y="5581450"/>
                  <a:pt x="8639067" y="5571634"/>
                  <a:pt x="8636665" y="5565984"/>
                </a:cubicBezTo>
                <a:close/>
                <a:moveTo>
                  <a:pt x="7736069" y="5565923"/>
                </a:moveTo>
                <a:cubicBezTo>
                  <a:pt x="7737641" y="5567520"/>
                  <a:pt x="7737676" y="5570751"/>
                  <a:pt x="7736087" y="5575518"/>
                </a:cubicBezTo>
                <a:cubicBezTo>
                  <a:pt x="7736922" y="5581790"/>
                  <a:pt x="7736756" y="5588154"/>
                  <a:pt x="7735593" y="5594375"/>
                </a:cubicBezTo>
                <a:cubicBezTo>
                  <a:pt x="7734038" y="5598823"/>
                  <a:pt x="7728102" y="5601437"/>
                  <a:pt x="7724074" y="5605179"/>
                </a:cubicBezTo>
                <a:cubicBezTo>
                  <a:pt x="7720553" y="5600452"/>
                  <a:pt x="7717833" y="5595179"/>
                  <a:pt x="7716018" y="5589572"/>
                </a:cubicBezTo>
                <a:cubicBezTo>
                  <a:pt x="7715933" y="5583617"/>
                  <a:pt x="7717215" y="5577723"/>
                  <a:pt x="7719764" y="5572340"/>
                </a:cubicBezTo>
                <a:cubicBezTo>
                  <a:pt x="7721232" y="5569437"/>
                  <a:pt x="7723763" y="5567211"/>
                  <a:pt x="7726830" y="5566125"/>
                </a:cubicBezTo>
                <a:cubicBezTo>
                  <a:pt x="7731388" y="5564360"/>
                  <a:pt x="7734497" y="5564325"/>
                  <a:pt x="7736069" y="5565923"/>
                </a:cubicBezTo>
                <a:close/>
                <a:moveTo>
                  <a:pt x="8391188" y="5565843"/>
                </a:moveTo>
                <a:cubicBezTo>
                  <a:pt x="8426942" y="5579967"/>
                  <a:pt x="8445809" y="5613795"/>
                  <a:pt x="8472307" y="5638443"/>
                </a:cubicBezTo>
                <a:cubicBezTo>
                  <a:pt x="8477394" y="5643316"/>
                  <a:pt x="8473014" y="5658146"/>
                  <a:pt x="8473014" y="5668316"/>
                </a:cubicBezTo>
                <a:cubicBezTo>
                  <a:pt x="8460647" y="5671424"/>
                  <a:pt x="8456691" y="5659841"/>
                  <a:pt x="8448988" y="5654756"/>
                </a:cubicBezTo>
                <a:cubicBezTo>
                  <a:pt x="8443596" y="5651871"/>
                  <a:pt x="8437941" y="5649507"/>
                  <a:pt x="8432100" y="5647694"/>
                </a:cubicBezTo>
                <a:cubicBezTo>
                  <a:pt x="8432949" y="5627708"/>
                  <a:pt x="8415142" y="5620363"/>
                  <a:pt x="8403836" y="5610406"/>
                </a:cubicBezTo>
                <a:cubicBezTo>
                  <a:pt x="8388715" y="5597129"/>
                  <a:pt x="8391400" y="5582157"/>
                  <a:pt x="8391188" y="5565843"/>
                </a:cubicBezTo>
                <a:close/>
                <a:moveTo>
                  <a:pt x="8463051" y="5565631"/>
                </a:moveTo>
                <a:cubicBezTo>
                  <a:pt x="8465241" y="5568244"/>
                  <a:pt x="8467361" y="5570575"/>
                  <a:pt x="8470116" y="5573259"/>
                </a:cubicBezTo>
                <a:lnTo>
                  <a:pt x="8463050" y="5586465"/>
                </a:lnTo>
                <a:cubicBezTo>
                  <a:pt x="8460789" y="5584205"/>
                  <a:pt x="8455984" y="5581450"/>
                  <a:pt x="8456620" y="5579403"/>
                </a:cubicBezTo>
                <a:cubicBezTo>
                  <a:pt x="8458223" y="5574578"/>
                  <a:pt x="8460380" y="5569957"/>
                  <a:pt x="8463051" y="5565631"/>
                </a:cubicBezTo>
                <a:close/>
                <a:moveTo>
                  <a:pt x="7242239" y="5565455"/>
                </a:moveTo>
                <a:cubicBezTo>
                  <a:pt x="7242996" y="5565486"/>
                  <a:pt x="7243750" y="5565569"/>
                  <a:pt x="7244496" y="5565702"/>
                </a:cubicBezTo>
                <a:cubicBezTo>
                  <a:pt x="7259971" y="5566902"/>
                  <a:pt x="7267460" y="5575095"/>
                  <a:pt x="7265199" y="5591197"/>
                </a:cubicBezTo>
                <a:cubicBezTo>
                  <a:pt x="7262232" y="5601296"/>
                  <a:pt x="7257709" y="5608217"/>
                  <a:pt x="7244991" y="5607228"/>
                </a:cubicBezTo>
                <a:cubicBezTo>
                  <a:pt x="7229516" y="5605957"/>
                  <a:pt x="7221460" y="5597694"/>
                  <a:pt x="7224498" y="5581734"/>
                </a:cubicBezTo>
                <a:cubicBezTo>
                  <a:pt x="7224900" y="5572342"/>
                  <a:pt x="7232842" y="5565053"/>
                  <a:pt x="7242239" y="5565455"/>
                </a:cubicBezTo>
                <a:close/>
                <a:moveTo>
                  <a:pt x="5252009" y="5549176"/>
                </a:moveTo>
                <a:cubicBezTo>
                  <a:pt x="5253491" y="5548752"/>
                  <a:pt x="5258226" y="5553413"/>
                  <a:pt x="5258366" y="5556238"/>
                </a:cubicBezTo>
                <a:cubicBezTo>
                  <a:pt x="5259426" y="5566125"/>
                  <a:pt x="5259002" y="5576225"/>
                  <a:pt x="5259002" y="5586394"/>
                </a:cubicBezTo>
                <a:cubicBezTo>
                  <a:pt x="5259641" y="5596399"/>
                  <a:pt x="5259429" y="5606440"/>
                  <a:pt x="5258366" y="5616409"/>
                </a:cubicBezTo>
                <a:cubicBezTo>
                  <a:pt x="5257731" y="5619657"/>
                  <a:pt x="5250101" y="5622341"/>
                  <a:pt x="5245225" y="5623471"/>
                </a:cubicBezTo>
                <a:cubicBezTo>
                  <a:pt x="5243741" y="5623895"/>
                  <a:pt x="5238868" y="5619163"/>
                  <a:pt x="5238796" y="5616409"/>
                </a:cubicBezTo>
                <a:cubicBezTo>
                  <a:pt x="5238302" y="5596352"/>
                  <a:pt x="5238019" y="5576225"/>
                  <a:pt x="5238796" y="5556238"/>
                </a:cubicBezTo>
                <a:cubicBezTo>
                  <a:pt x="5238796" y="5553413"/>
                  <a:pt x="5247132" y="5550377"/>
                  <a:pt x="5252009" y="5549176"/>
                </a:cubicBezTo>
                <a:close/>
                <a:moveTo>
                  <a:pt x="4386162" y="5548681"/>
                </a:moveTo>
                <a:cubicBezTo>
                  <a:pt x="4387857" y="5547764"/>
                  <a:pt x="4392449" y="5548681"/>
                  <a:pt x="4393219" y="5549670"/>
                </a:cubicBezTo>
                <a:cubicBezTo>
                  <a:pt x="4409194" y="5583710"/>
                  <a:pt x="4427574" y="5617045"/>
                  <a:pt x="4439232" y="5652638"/>
                </a:cubicBezTo>
                <a:cubicBezTo>
                  <a:pt x="4443262" y="5667930"/>
                  <a:pt x="4449122" y="5682679"/>
                  <a:pt x="4456688" y="5696565"/>
                </a:cubicBezTo>
                <a:cubicBezTo>
                  <a:pt x="4470827" y="5719729"/>
                  <a:pt x="4458953" y="5746708"/>
                  <a:pt x="4435490" y="5765493"/>
                </a:cubicBezTo>
                <a:cubicBezTo>
                  <a:pt x="4429904" y="5769942"/>
                  <a:pt x="4423683" y="5769942"/>
                  <a:pt x="4421353" y="5761043"/>
                </a:cubicBezTo>
                <a:cubicBezTo>
                  <a:pt x="4407213" y="5707865"/>
                  <a:pt x="4407708" y="5707512"/>
                  <a:pt x="4367539" y="5667328"/>
                </a:cubicBezTo>
                <a:cubicBezTo>
                  <a:pt x="4360545" y="5660900"/>
                  <a:pt x="4357712" y="5657652"/>
                  <a:pt x="4363441" y="5652850"/>
                </a:cubicBezTo>
                <a:cubicBezTo>
                  <a:pt x="4365878" y="5650789"/>
                  <a:pt x="4368614" y="5649143"/>
                  <a:pt x="4371583" y="5647977"/>
                </a:cubicBezTo>
                <a:cubicBezTo>
                  <a:pt x="4385734" y="5645434"/>
                  <a:pt x="4410746" y="5651790"/>
                  <a:pt x="4386162" y="5623683"/>
                </a:cubicBezTo>
                <a:cubicBezTo>
                  <a:pt x="4369314" y="5604403"/>
                  <a:pt x="4381714" y="5578485"/>
                  <a:pt x="4379091" y="5555743"/>
                </a:cubicBezTo>
                <a:cubicBezTo>
                  <a:pt x="4379091" y="5553696"/>
                  <a:pt x="4383188" y="5550377"/>
                  <a:pt x="4386162" y="5548681"/>
                </a:cubicBezTo>
                <a:close/>
                <a:moveTo>
                  <a:pt x="8657299" y="5504613"/>
                </a:moveTo>
                <a:cubicBezTo>
                  <a:pt x="8684644" y="5504613"/>
                  <a:pt x="8676589" y="5525799"/>
                  <a:pt x="8677578" y="5540348"/>
                </a:cubicBezTo>
                <a:cubicBezTo>
                  <a:pt x="8678567" y="5554896"/>
                  <a:pt x="8676730" y="5567537"/>
                  <a:pt x="8657299" y="5565984"/>
                </a:cubicBezTo>
                <a:close/>
                <a:moveTo>
                  <a:pt x="7223545" y="5499007"/>
                </a:moveTo>
                <a:lnTo>
                  <a:pt x="7222988" y="5500071"/>
                </a:lnTo>
                <a:cubicBezTo>
                  <a:pt x="7222691" y="5500354"/>
                  <a:pt x="7222887" y="5499687"/>
                  <a:pt x="7223519" y="5499016"/>
                </a:cubicBezTo>
                <a:close/>
                <a:moveTo>
                  <a:pt x="5227484" y="5484768"/>
                </a:moveTo>
                <a:cubicBezTo>
                  <a:pt x="5231723" y="5485403"/>
                  <a:pt x="5235397" y="5493243"/>
                  <a:pt x="5238296" y="5498398"/>
                </a:cubicBezTo>
                <a:cubicBezTo>
                  <a:pt x="5239636" y="5500799"/>
                  <a:pt x="5238506" y="5504613"/>
                  <a:pt x="5238506" y="5507791"/>
                </a:cubicBezTo>
                <a:cubicBezTo>
                  <a:pt x="5235681" y="5513016"/>
                  <a:pt x="5232078" y="5522833"/>
                  <a:pt x="5230169" y="5522551"/>
                </a:cubicBezTo>
                <a:cubicBezTo>
                  <a:pt x="5222404" y="5521764"/>
                  <a:pt x="5216749" y="5514833"/>
                  <a:pt x="5217536" y="5507072"/>
                </a:cubicBezTo>
                <a:cubicBezTo>
                  <a:pt x="5217667" y="5505794"/>
                  <a:pt x="5217971" y="5504538"/>
                  <a:pt x="5218440" y="5503341"/>
                </a:cubicBezTo>
                <a:cubicBezTo>
                  <a:pt x="5220490" y="5496845"/>
                  <a:pt x="5208548" y="5481731"/>
                  <a:pt x="5227484" y="5484768"/>
                </a:cubicBezTo>
                <a:close/>
                <a:moveTo>
                  <a:pt x="5903115" y="5484573"/>
                </a:moveTo>
                <a:cubicBezTo>
                  <a:pt x="5905359" y="5484627"/>
                  <a:pt x="5907938" y="5486745"/>
                  <a:pt x="5911188" y="5490347"/>
                </a:cubicBezTo>
                <a:cubicBezTo>
                  <a:pt x="5924048" y="5504965"/>
                  <a:pt x="5938604" y="5518101"/>
                  <a:pt x="5952171" y="5532227"/>
                </a:cubicBezTo>
                <a:cubicBezTo>
                  <a:pt x="5952808" y="5533497"/>
                  <a:pt x="5951394" y="5536958"/>
                  <a:pt x="5951182" y="5539147"/>
                </a:cubicBezTo>
                <a:cubicBezTo>
                  <a:pt x="5948780" y="5541266"/>
                  <a:pt x="5946731" y="5544232"/>
                  <a:pt x="5944116" y="5545291"/>
                </a:cubicBezTo>
                <a:cubicBezTo>
                  <a:pt x="5940933" y="5546038"/>
                  <a:pt x="5937620" y="5546038"/>
                  <a:pt x="5934435" y="5545291"/>
                </a:cubicBezTo>
                <a:cubicBezTo>
                  <a:pt x="5913237" y="5542466"/>
                  <a:pt x="5903203" y="5525588"/>
                  <a:pt x="5894299" y="5509133"/>
                </a:cubicBezTo>
                <a:cubicBezTo>
                  <a:pt x="5891968" y="5504824"/>
                  <a:pt x="5894866" y="5496773"/>
                  <a:pt x="5897055" y="5491194"/>
                </a:cubicBezTo>
                <a:cubicBezTo>
                  <a:pt x="5898963" y="5486534"/>
                  <a:pt x="5900871" y="5484520"/>
                  <a:pt x="5903115" y="5484573"/>
                </a:cubicBezTo>
                <a:close/>
                <a:moveTo>
                  <a:pt x="5657161" y="5484415"/>
                </a:moveTo>
                <a:cubicBezTo>
                  <a:pt x="5660883" y="5487918"/>
                  <a:pt x="5664202" y="5491827"/>
                  <a:pt x="5667053" y="5496068"/>
                </a:cubicBezTo>
                <a:cubicBezTo>
                  <a:pt x="5664721" y="5498398"/>
                  <a:pt x="5661330" y="5502777"/>
                  <a:pt x="5660623" y="5502353"/>
                </a:cubicBezTo>
                <a:cubicBezTo>
                  <a:pt x="5656055" y="5500048"/>
                  <a:pt x="5651957" y="5496909"/>
                  <a:pt x="5648540" y="5493101"/>
                </a:cubicBezTo>
                <a:cubicBezTo>
                  <a:pt x="5646363" y="5490497"/>
                  <a:pt x="5646710" y="5486623"/>
                  <a:pt x="5649315" y="5484447"/>
                </a:cubicBezTo>
                <a:cubicBezTo>
                  <a:pt x="5651583" y="5482553"/>
                  <a:pt x="5654878" y="5482539"/>
                  <a:pt x="5657161" y="5484415"/>
                </a:cubicBezTo>
                <a:close/>
                <a:moveTo>
                  <a:pt x="7111865" y="5483567"/>
                </a:moveTo>
                <a:cubicBezTo>
                  <a:pt x="7114127" y="5488581"/>
                  <a:pt x="7116600" y="5493031"/>
                  <a:pt x="7118931" y="5497339"/>
                </a:cubicBezTo>
                <a:lnTo>
                  <a:pt x="7111865" y="5504401"/>
                </a:lnTo>
                <a:cubicBezTo>
                  <a:pt x="7109196" y="5500074"/>
                  <a:pt x="7107039" y="5495453"/>
                  <a:pt x="7105435" y="5490630"/>
                </a:cubicBezTo>
                <a:cubicBezTo>
                  <a:pt x="7105435" y="5489005"/>
                  <a:pt x="7109604" y="5486251"/>
                  <a:pt x="7111865" y="5483567"/>
                </a:cubicBezTo>
                <a:close/>
                <a:moveTo>
                  <a:pt x="8645074" y="5465771"/>
                </a:moveTo>
                <a:cubicBezTo>
                  <a:pt x="8649525" y="5468737"/>
                  <a:pt x="8655955" y="5471986"/>
                  <a:pt x="8656733" y="5476152"/>
                </a:cubicBezTo>
                <a:cubicBezTo>
                  <a:pt x="8657794" y="5485531"/>
                  <a:pt x="8657983" y="5494988"/>
                  <a:pt x="8657298" y="5504401"/>
                </a:cubicBezTo>
                <a:cubicBezTo>
                  <a:pt x="8654118" y="5504613"/>
                  <a:pt x="8650302" y="5505743"/>
                  <a:pt x="8648112" y="5504472"/>
                </a:cubicBezTo>
                <a:cubicBezTo>
                  <a:pt x="8635110" y="5496703"/>
                  <a:pt x="8634899" y="5484768"/>
                  <a:pt x="8638785" y="5472268"/>
                </a:cubicBezTo>
                <a:cubicBezTo>
                  <a:pt x="8640154" y="5469502"/>
                  <a:pt x="8642352" y="5467230"/>
                  <a:pt x="8645074" y="5465771"/>
                </a:cubicBezTo>
                <a:close/>
                <a:moveTo>
                  <a:pt x="7049612" y="5464288"/>
                </a:moveTo>
                <a:cubicBezTo>
                  <a:pt x="7055260" y="5466885"/>
                  <a:pt x="7059144" y="5472239"/>
                  <a:pt x="7059858" y="5478413"/>
                </a:cubicBezTo>
                <a:cubicBezTo>
                  <a:pt x="7058657" y="5493385"/>
                  <a:pt x="7068126" y="5501082"/>
                  <a:pt x="7076180" y="5510970"/>
                </a:cubicBezTo>
                <a:cubicBezTo>
                  <a:pt x="7082823" y="5519020"/>
                  <a:pt x="7075756" y="5525094"/>
                  <a:pt x="7062048" y="5525518"/>
                </a:cubicBezTo>
                <a:cubicBezTo>
                  <a:pt x="7050954" y="5526083"/>
                  <a:pt x="7042758" y="5521704"/>
                  <a:pt x="7040285" y="5512240"/>
                </a:cubicBezTo>
                <a:cubicBezTo>
                  <a:pt x="7039002" y="5502329"/>
                  <a:pt x="7038906" y="5492301"/>
                  <a:pt x="7040003" y="5482367"/>
                </a:cubicBezTo>
                <a:lnTo>
                  <a:pt x="7040002" y="5482367"/>
                </a:lnTo>
                <a:cubicBezTo>
                  <a:pt x="7044807" y="5477424"/>
                  <a:pt x="7030109" y="5461181"/>
                  <a:pt x="7049612" y="5464288"/>
                </a:cubicBezTo>
                <a:close/>
                <a:moveTo>
                  <a:pt x="4133291" y="5443595"/>
                </a:moveTo>
                <a:cubicBezTo>
                  <a:pt x="4135938" y="5442069"/>
                  <a:pt x="4139197" y="5442069"/>
                  <a:pt x="4141842" y="5443595"/>
                </a:cubicBezTo>
                <a:cubicBezTo>
                  <a:pt x="4145529" y="5447101"/>
                  <a:pt x="4148869" y="5450955"/>
                  <a:pt x="4151806" y="5455106"/>
                </a:cubicBezTo>
                <a:cubicBezTo>
                  <a:pt x="4149470" y="5457508"/>
                  <a:pt x="4146083" y="5462169"/>
                  <a:pt x="4145304" y="5461462"/>
                </a:cubicBezTo>
                <a:cubicBezTo>
                  <a:pt x="4140766" y="5459112"/>
                  <a:pt x="4136695" y="5455953"/>
                  <a:pt x="4133291" y="5452141"/>
                </a:cubicBezTo>
                <a:cubicBezTo>
                  <a:pt x="4131736" y="5449505"/>
                  <a:pt x="4131736" y="5446231"/>
                  <a:pt x="4133291" y="5443595"/>
                </a:cubicBezTo>
                <a:close/>
                <a:moveTo>
                  <a:pt x="7082044" y="5423011"/>
                </a:moveTo>
                <a:cubicBezTo>
                  <a:pt x="7084326" y="5421136"/>
                  <a:pt x="7087621" y="5421149"/>
                  <a:pt x="7089890" y="5423043"/>
                </a:cubicBezTo>
                <a:cubicBezTo>
                  <a:pt x="7093572" y="5426584"/>
                  <a:pt x="7096887" y="5430487"/>
                  <a:pt x="7099783" y="5434696"/>
                </a:cubicBezTo>
                <a:lnTo>
                  <a:pt x="7099782" y="5434696"/>
                </a:lnTo>
                <a:cubicBezTo>
                  <a:pt x="7097380" y="5437027"/>
                  <a:pt x="7094059" y="5441759"/>
                  <a:pt x="7093281" y="5440981"/>
                </a:cubicBezTo>
                <a:cubicBezTo>
                  <a:pt x="7088706" y="5438657"/>
                  <a:pt x="7084607" y="5435495"/>
                  <a:pt x="7081198" y="5431660"/>
                </a:cubicBezTo>
                <a:cubicBezTo>
                  <a:pt x="7079041" y="5429038"/>
                  <a:pt x="7079420" y="5425166"/>
                  <a:pt x="7082044" y="5423011"/>
                </a:cubicBezTo>
                <a:close/>
                <a:moveTo>
                  <a:pt x="7232131" y="5405106"/>
                </a:moveTo>
                <a:cubicBezTo>
                  <a:pt x="7232131" y="5404470"/>
                  <a:pt x="7237147" y="5405106"/>
                  <a:pt x="7238561" y="5406588"/>
                </a:cubicBezTo>
                <a:cubicBezTo>
                  <a:pt x="7247606" y="5415417"/>
                  <a:pt x="7256650" y="5424386"/>
                  <a:pt x="7264988" y="5433849"/>
                </a:cubicBezTo>
                <a:lnTo>
                  <a:pt x="7264988" y="5443060"/>
                </a:lnTo>
                <a:lnTo>
                  <a:pt x="7281594" y="5450092"/>
                </a:lnTo>
                <a:cubicBezTo>
                  <a:pt x="7289634" y="5460768"/>
                  <a:pt x="7302970" y="5466056"/>
                  <a:pt x="7316147" y="5463793"/>
                </a:cubicBezTo>
                <a:cubicBezTo>
                  <a:pt x="7318479" y="5463793"/>
                  <a:pt x="7321093" y="5468383"/>
                  <a:pt x="7323849" y="5471138"/>
                </a:cubicBezTo>
                <a:cubicBezTo>
                  <a:pt x="7321163" y="5475658"/>
                  <a:pt x="7318126" y="5480036"/>
                  <a:pt x="7315793" y="5484838"/>
                </a:cubicBezTo>
                <a:cubicBezTo>
                  <a:pt x="7305902" y="5504965"/>
                  <a:pt x="7282724" y="5501646"/>
                  <a:pt x="7267390" y="5512311"/>
                </a:cubicBezTo>
                <a:cubicBezTo>
                  <a:pt x="7256297" y="5520079"/>
                  <a:pt x="7240610" y="5514853"/>
                  <a:pt x="7232059" y="5502494"/>
                </a:cubicBezTo>
                <a:cubicBezTo>
                  <a:pt x="7229923" y="5499404"/>
                  <a:pt x="7228103" y="5498199"/>
                  <a:pt x="7226660" y="5497934"/>
                </a:cubicBezTo>
                <a:lnTo>
                  <a:pt x="7223545" y="5499007"/>
                </a:lnTo>
                <a:lnTo>
                  <a:pt x="7225418" y="5495431"/>
                </a:lnTo>
                <a:cubicBezTo>
                  <a:pt x="7229905" y="5485297"/>
                  <a:pt x="7238896" y="5478394"/>
                  <a:pt x="7247208" y="5470926"/>
                </a:cubicBezTo>
                <a:lnTo>
                  <a:pt x="7262275" y="5447192"/>
                </a:lnTo>
                <a:lnTo>
                  <a:pt x="7255661" y="5443242"/>
                </a:lnTo>
                <a:cubicBezTo>
                  <a:pt x="7228103" y="5443242"/>
                  <a:pt x="7224570" y="5441405"/>
                  <a:pt x="7224640" y="5420855"/>
                </a:cubicBezTo>
                <a:cubicBezTo>
                  <a:pt x="7225834" y="5415079"/>
                  <a:pt x="7228403" y="5409676"/>
                  <a:pt x="7232131" y="5405106"/>
                </a:cubicBezTo>
                <a:close/>
                <a:moveTo>
                  <a:pt x="4120805" y="5404400"/>
                </a:moveTo>
                <a:cubicBezTo>
                  <a:pt x="4125186" y="5407295"/>
                  <a:pt x="4131686" y="5410614"/>
                  <a:pt x="4132459" y="5414781"/>
                </a:cubicBezTo>
                <a:cubicBezTo>
                  <a:pt x="4133574" y="5424164"/>
                  <a:pt x="4133574" y="5433646"/>
                  <a:pt x="4132459" y="5443030"/>
                </a:cubicBezTo>
                <a:cubicBezTo>
                  <a:pt x="4129634" y="5443747"/>
                  <a:pt x="4126668" y="5443747"/>
                  <a:pt x="4123847" y="5443030"/>
                </a:cubicBezTo>
                <a:cubicBezTo>
                  <a:pt x="4110839" y="5435332"/>
                  <a:pt x="4110557" y="5423397"/>
                  <a:pt x="4114514" y="5410897"/>
                </a:cubicBezTo>
                <a:cubicBezTo>
                  <a:pt x="4115840" y="5408101"/>
                  <a:pt x="4118053" y="5405818"/>
                  <a:pt x="4120805" y="5404400"/>
                </a:cubicBezTo>
                <a:close/>
                <a:moveTo>
                  <a:pt x="5612724" y="5402652"/>
                </a:moveTo>
                <a:cubicBezTo>
                  <a:pt x="5616372" y="5403164"/>
                  <a:pt x="5619393" y="5404188"/>
                  <a:pt x="5619781" y="5405670"/>
                </a:cubicBezTo>
                <a:cubicBezTo>
                  <a:pt x="5627695" y="5432436"/>
                  <a:pt x="5655112" y="5452281"/>
                  <a:pt x="5648045" y="5484132"/>
                </a:cubicBezTo>
                <a:cubicBezTo>
                  <a:pt x="5631652" y="5486604"/>
                  <a:pt x="5627553" y="5470502"/>
                  <a:pt x="5617378" y="5463722"/>
                </a:cubicBezTo>
                <a:cubicBezTo>
                  <a:pt x="5607204" y="5456943"/>
                  <a:pt x="5602893" y="5440770"/>
                  <a:pt x="5586499" y="5443241"/>
                </a:cubicBezTo>
                <a:cubicBezTo>
                  <a:pt x="5586959" y="5436587"/>
                  <a:pt x="5586959" y="5429909"/>
                  <a:pt x="5586499" y="5423255"/>
                </a:cubicBezTo>
                <a:cubicBezTo>
                  <a:pt x="5584415" y="5414209"/>
                  <a:pt x="5590063" y="5405187"/>
                  <a:pt x="5599113" y="5403104"/>
                </a:cubicBezTo>
                <a:cubicBezTo>
                  <a:pt x="5600031" y="5402893"/>
                  <a:pt x="5600964" y="5402759"/>
                  <a:pt x="5601903" y="5402704"/>
                </a:cubicBezTo>
                <a:cubicBezTo>
                  <a:pt x="5604801" y="5402140"/>
                  <a:pt x="5609076" y="5402140"/>
                  <a:pt x="5612724" y="5402652"/>
                </a:cubicBezTo>
                <a:close/>
                <a:moveTo>
                  <a:pt x="5996406" y="5402564"/>
                </a:moveTo>
                <a:cubicBezTo>
                  <a:pt x="5998780" y="5400304"/>
                  <a:pt x="6002511" y="5400304"/>
                  <a:pt x="6004885" y="5402564"/>
                </a:cubicBezTo>
                <a:cubicBezTo>
                  <a:pt x="6008552" y="5406120"/>
                  <a:pt x="6011865" y="5410022"/>
                  <a:pt x="6014779" y="5414216"/>
                </a:cubicBezTo>
                <a:cubicBezTo>
                  <a:pt x="6012375" y="5416617"/>
                  <a:pt x="6009054" y="5421279"/>
                  <a:pt x="6008278" y="5420502"/>
                </a:cubicBezTo>
                <a:cubicBezTo>
                  <a:pt x="6003709" y="5418196"/>
                  <a:pt x="5999610" y="5415059"/>
                  <a:pt x="5996194" y="5411251"/>
                </a:cubicBezTo>
                <a:cubicBezTo>
                  <a:pt x="5993853" y="5408793"/>
                  <a:pt x="5993947" y="5404904"/>
                  <a:pt x="5996406" y="5402564"/>
                </a:cubicBezTo>
                <a:close/>
                <a:moveTo>
                  <a:pt x="4332713" y="5401009"/>
                </a:moveTo>
                <a:cubicBezTo>
                  <a:pt x="4331557" y="5401980"/>
                  <a:pt x="4329999" y="5404505"/>
                  <a:pt x="4335047" y="5409201"/>
                </a:cubicBezTo>
                <a:cubicBezTo>
                  <a:pt x="4349174" y="5422337"/>
                  <a:pt x="4367609" y="5435049"/>
                  <a:pt x="4339076" y="5452210"/>
                </a:cubicBezTo>
                <a:cubicBezTo>
                  <a:pt x="4347617" y="5465276"/>
                  <a:pt x="4364988" y="5474103"/>
                  <a:pt x="4357916" y="5493031"/>
                </a:cubicBezTo>
                <a:cubicBezTo>
                  <a:pt x="4363512" y="5519019"/>
                  <a:pt x="4342320" y="5528342"/>
                  <a:pt x="4329683" y="5542466"/>
                </a:cubicBezTo>
                <a:cubicBezTo>
                  <a:pt x="4329683" y="5542466"/>
                  <a:pt x="4318875" y="5536534"/>
                  <a:pt x="4318170" y="5532508"/>
                </a:cubicBezTo>
                <a:cubicBezTo>
                  <a:pt x="4316480" y="5522974"/>
                  <a:pt x="4316480" y="5512946"/>
                  <a:pt x="4326152" y="5505672"/>
                </a:cubicBezTo>
                <a:cubicBezTo>
                  <a:pt x="4333850" y="5499951"/>
                  <a:pt x="4338366" y="5494796"/>
                  <a:pt x="4328834" y="5483920"/>
                </a:cubicBezTo>
                <a:cubicBezTo>
                  <a:pt x="4309411" y="5461815"/>
                  <a:pt x="4317606" y="5434484"/>
                  <a:pt x="4320922" y="5409201"/>
                </a:cubicBezTo>
                <a:cubicBezTo>
                  <a:pt x="4321952" y="5405815"/>
                  <a:pt x="4324603" y="5403167"/>
                  <a:pt x="4327986" y="5402139"/>
                </a:cubicBezTo>
                <a:cubicBezTo>
                  <a:pt x="4334624" y="5400620"/>
                  <a:pt x="4333867" y="5400038"/>
                  <a:pt x="4332713" y="5401009"/>
                </a:cubicBezTo>
                <a:close/>
                <a:moveTo>
                  <a:pt x="8732208" y="5385572"/>
                </a:moveTo>
                <a:cubicBezTo>
                  <a:pt x="8738240" y="5387180"/>
                  <a:pt x="8741261" y="5395642"/>
                  <a:pt x="8746189" y="5399456"/>
                </a:cubicBezTo>
                <a:cubicBezTo>
                  <a:pt x="8765057" y="5413934"/>
                  <a:pt x="8767388" y="5438651"/>
                  <a:pt x="8778340" y="5457789"/>
                </a:cubicBezTo>
                <a:cubicBezTo>
                  <a:pt x="8794530" y="5484810"/>
                  <a:pt x="8808383" y="5513162"/>
                  <a:pt x="8819748" y="5542537"/>
                </a:cubicBezTo>
                <a:cubicBezTo>
                  <a:pt x="8831266" y="5573258"/>
                  <a:pt x="8858823" y="5587241"/>
                  <a:pt x="8875570" y="5611324"/>
                </a:cubicBezTo>
                <a:cubicBezTo>
                  <a:pt x="8880729" y="5618386"/>
                  <a:pt x="8878255" y="5631593"/>
                  <a:pt x="8883696" y="5638230"/>
                </a:cubicBezTo>
                <a:cubicBezTo>
                  <a:pt x="8896487" y="5653697"/>
                  <a:pt x="8917331" y="5669022"/>
                  <a:pt x="8893024" y="5686960"/>
                </a:cubicBezTo>
                <a:cubicBezTo>
                  <a:pt x="8876700" y="5699037"/>
                  <a:pt x="8863346" y="5680392"/>
                  <a:pt x="8851475" y="5668810"/>
                </a:cubicBezTo>
                <a:cubicBezTo>
                  <a:pt x="8849708" y="5667115"/>
                  <a:pt x="8844903" y="5668810"/>
                  <a:pt x="8841512" y="5668810"/>
                </a:cubicBezTo>
                <a:cubicBezTo>
                  <a:pt x="8843647" y="5660057"/>
                  <a:pt x="8838280" y="5651231"/>
                  <a:pt x="8829521" y="5649096"/>
                </a:cubicBezTo>
                <a:cubicBezTo>
                  <a:pt x="8829070" y="5648986"/>
                  <a:pt x="8828615" y="5648895"/>
                  <a:pt x="8828156" y="5648824"/>
                </a:cubicBezTo>
                <a:lnTo>
                  <a:pt x="8800588" y="5648331"/>
                </a:lnTo>
                <a:lnTo>
                  <a:pt x="8799964" y="5677850"/>
                </a:lnTo>
                <a:cubicBezTo>
                  <a:pt x="8799398" y="5680958"/>
                  <a:pt x="8791625" y="5683499"/>
                  <a:pt x="8786679" y="5684912"/>
                </a:cubicBezTo>
                <a:cubicBezTo>
                  <a:pt x="8785195" y="5685336"/>
                  <a:pt x="8780602" y="5680674"/>
                  <a:pt x="8780461" y="5677850"/>
                </a:cubicBezTo>
                <a:lnTo>
                  <a:pt x="8780461" y="5647915"/>
                </a:lnTo>
                <a:lnTo>
                  <a:pt x="8780107" y="5647836"/>
                </a:lnTo>
                <a:cubicBezTo>
                  <a:pt x="8769013" y="5639926"/>
                  <a:pt x="8778270" y="5657652"/>
                  <a:pt x="8769367" y="5648401"/>
                </a:cubicBezTo>
                <a:cubicBezTo>
                  <a:pt x="8750006" y="5628202"/>
                  <a:pt x="8771910" y="5592679"/>
                  <a:pt x="8741102" y="5578202"/>
                </a:cubicBezTo>
                <a:cubicBezTo>
                  <a:pt x="8740395" y="5547834"/>
                  <a:pt x="8744847" y="5516265"/>
                  <a:pt x="8737710" y="5487593"/>
                </a:cubicBezTo>
                <a:cubicBezTo>
                  <a:pt x="8730574" y="5458920"/>
                  <a:pt x="8712979" y="5434696"/>
                  <a:pt x="8718773" y="5403905"/>
                </a:cubicBezTo>
                <a:cubicBezTo>
                  <a:pt x="8719904" y="5397831"/>
                  <a:pt x="8721033" y="5388651"/>
                  <a:pt x="8724991" y="5386673"/>
                </a:cubicBezTo>
                <a:cubicBezTo>
                  <a:pt x="8727853" y="5385260"/>
                  <a:pt x="8730198" y="5385035"/>
                  <a:pt x="8732208" y="5385572"/>
                </a:cubicBezTo>
                <a:close/>
                <a:moveTo>
                  <a:pt x="5975490" y="5361390"/>
                </a:moveTo>
                <a:cubicBezTo>
                  <a:pt x="5984249" y="5359255"/>
                  <a:pt x="5993080" y="5364621"/>
                  <a:pt x="5995215" y="5373374"/>
                </a:cubicBezTo>
                <a:cubicBezTo>
                  <a:pt x="5995326" y="5373825"/>
                  <a:pt x="5995416" y="5374280"/>
                  <a:pt x="5995487" y="5374738"/>
                </a:cubicBezTo>
                <a:cubicBezTo>
                  <a:pt x="5996728" y="5383893"/>
                  <a:pt x="5996871" y="5393163"/>
                  <a:pt x="5995911" y="5402351"/>
                </a:cubicBezTo>
                <a:cubicBezTo>
                  <a:pt x="5987143" y="5404443"/>
                  <a:pt x="5978338" y="5399034"/>
                  <a:pt x="5976245" y="5390270"/>
                </a:cubicBezTo>
                <a:cubicBezTo>
                  <a:pt x="5976140" y="5389828"/>
                  <a:pt x="5976054" y="5389382"/>
                  <a:pt x="5975985" y="5388933"/>
                </a:cubicBezTo>
                <a:cubicBezTo>
                  <a:pt x="5974720" y="5379804"/>
                  <a:pt x="5974554" y="5370558"/>
                  <a:pt x="5975490" y="5361390"/>
                </a:cubicBezTo>
                <a:close/>
                <a:moveTo>
                  <a:pt x="7081481" y="5359087"/>
                </a:moveTo>
                <a:cubicBezTo>
                  <a:pt x="7083671" y="5358336"/>
                  <a:pt x="7084201" y="5357082"/>
                  <a:pt x="7077877" y="5359625"/>
                </a:cubicBezTo>
                <a:lnTo>
                  <a:pt x="7077660" y="5359294"/>
                </a:lnTo>
                <a:close/>
                <a:moveTo>
                  <a:pt x="7075121" y="5355529"/>
                </a:moveTo>
                <a:lnTo>
                  <a:pt x="7075196" y="5355535"/>
                </a:lnTo>
                <a:lnTo>
                  <a:pt x="7077660" y="5359294"/>
                </a:lnTo>
                <a:lnTo>
                  <a:pt x="7077599" y="5359297"/>
                </a:lnTo>
                <a:cubicBezTo>
                  <a:pt x="7076322" y="5358883"/>
                  <a:pt x="7075280" y="5357807"/>
                  <a:pt x="7075121" y="5355529"/>
                </a:cubicBezTo>
                <a:close/>
                <a:moveTo>
                  <a:pt x="5967223" y="5343885"/>
                </a:moveTo>
                <a:cubicBezTo>
                  <a:pt x="5970190" y="5345289"/>
                  <a:pt x="5972876" y="5349067"/>
                  <a:pt x="5975278" y="5352422"/>
                </a:cubicBezTo>
                <a:cubicBezTo>
                  <a:pt x="5976776" y="5355099"/>
                  <a:pt x="5976776" y="5358360"/>
                  <a:pt x="5975278" y="5361037"/>
                </a:cubicBezTo>
                <a:cubicBezTo>
                  <a:pt x="5973652" y="5362591"/>
                  <a:pt x="5969413" y="5361391"/>
                  <a:pt x="5966304" y="5361391"/>
                </a:cubicBezTo>
                <a:cubicBezTo>
                  <a:pt x="5963195" y="5357365"/>
                  <a:pt x="5956483" y="5351221"/>
                  <a:pt x="5957471" y="5349597"/>
                </a:cubicBezTo>
                <a:cubicBezTo>
                  <a:pt x="5961004" y="5343453"/>
                  <a:pt x="5964254" y="5342482"/>
                  <a:pt x="5967223" y="5343885"/>
                </a:cubicBezTo>
                <a:close/>
                <a:moveTo>
                  <a:pt x="6060452" y="5341510"/>
                </a:moveTo>
                <a:cubicBezTo>
                  <a:pt x="6067686" y="5343858"/>
                  <a:pt x="6076006" y="5349419"/>
                  <a:pt x="6084591" y="5358212"/>
                </a:cubicBezTo>
                <a:cubicBezTo>
                  <a:pt x="6089397" y="5362803"/>
                  <a:pt x="6093283" y="5367817"/>
                  <a:pt x="6097663" y="5372831"/>
                </a:cubicBezTo>
                <a:cubicBezTo>
                  <a:pt x="6084096" y="5383283"/>
                  <a:pt x="6073709" y="5391829"/>
                  <a:pt x="6093141" y="5409061"/>
                </a:cubicBezTo>
                <a:cubicBezTo>
                  <a:pt x="6103740" y="5418453"/>
                  <a:pt x="6098370" y="5440770"/>
                  <a:pt x="6114763" y="5450374"/>
                </a:cubicBezTo>
                <a:cubicBezTo>
                  <a:pt x="6113539" y="5455357"/>
                  <a:pt x="6111113" y="5459964"/>
                  <a:pt x="6107697" y="5463793"/>
                </a:cubicBezTo>
                <a:cubicBezTo>
                  <a:pt x="6091869" y="5477070"/>
                  <a:pt x="6100207" y="5494726"/>
                  <a:pt x="6098087" y="5510333"/>
                </a:cubicBezTo>
                <a:cubicBezTo>
                  <a:pt x="6098087" y="5511393"/>
                  <a:pt x="6098087" y="5573893"/>
                  <a:pt x="6098087" y="5573893"/>
                </a:cubicBezTo>
                <a:cubicBezTo>
                  <a:pt x="6094094" y="5577479"/>
                  <a:pt x="6089763" y="5580672"/>
                  <a:pt x="6085156" y="5583428"/>
                </a:cubicBezTo>
                <a:cubicBezTo>
                  <a:pt x="6084238" y="5583923"/>
                  <a:pt x="6078656" y="5579190"/>
                  <a:pt x="6078584" y="5576366"/>
                </a:cubicBezTo>
                <a:cubicBezTo>
                  <a:pt x="6077808" y="5556309"/>
                  <a:pt x="6077737" y="5536251"/>
                  <a:pt x="6077666" y="5516124"/>
                </a:cubicBezTo>
                <a:cubicBezTo>
                  <a:pt x="6077666" y="5465346"/>
                  <a:pt x="6077666" y="5465346"/>
                  <a:pt x="6044102" y="5398962"/>
                </a:cubicBezTo>
                <a:cubicBezTo>
                  <a:pt x="6041347" y="5393452"/>
                  <a:pt x="6037036" y="5387450"/>
                  <a:pt x="6037036" y="5381941"/>
                </a:cubicBezTo>
                <a:cubicBezTo>
                  <a:pt x="6037954" y="5369300"/>
                  <a:pt x="6030959" y="5355458"/>
                  <a:pt x="6042830" y="5344088"/>
                </a:cubicBezTo>
                <a:cubicBezTo>
                  <a:pt x="6047070" y="5340027"/>
                  <a:pt x="6053218" y="5339162"/>
                  <a:pt x="6060452" y="5341510"/>
                </a:cubicBezTo>
                <a:close/>
                <a:moveTo>
                  <a:pt x="5576042" y="5341122"/>
                </a:moveTo>
                <a:cubicBezTo>
                  <a:pt x="5578737" y="5345559"/>
                  <a:pt x="5580895" y="5350300"/>
                  <a:pt x="5582472" y="5355246"/>
                </a:cubicBezTo>
                <a:cubicBezTo>
                  <a:pt x="5582826" y="5356941"/>
                  <a:pt x="5578303" y="5359696"/>
                  <a:pt x="5576042" y="5361955"/>
                </a:cubicBezTo>
                <a:lnTo>
                  <a:pt x="5568976" y="5348185"/>
                </a:lnTo>
                <a:cubicBezTo>
                  <a:pt x="5571732" y="5345501"/>
                  <a:pt x="5573993" y="5343241"/>
                  <a:pt x="5576042" y="5341122"/>
                </a:cubicBezTo>
                <a:close/>
                <a:moveTo>
                  <a:pt x="4307259" y="5340415"/>
                </a:moveTo>
                <a:cubicBezTo>
                  <a:pt x="4309448" y="5345359"/>
                  <a:pt x="4311923" y="5349808"/>
                  <a:pt x="4314326" y="5354117"/>
                </a:cubicBezTo>
                <a:lnTo>
                  <a:pt x="4307259" y="5361178"/>
                </a:lnTo>
                <a:cubicBezTo>
                  <a:pt x="4304549" y="5356900"/>
                  <a:pt x="4302390" y="5352297"/>
                  <a:pt x="4300826" y="5347478"/>
                </a:cubicBezTo>
                <a:cubicBezTo>
                  <a:pt x="4300826" y="5345783"/>
                  <a:pt x="4304927" y="5343028"/>
                  <a:pt x="4307259" y="5340415"/>
                </a:cubicBezTo>
                <a:close/>
                <a:moveTo>
                  <a:pt x="8896274" y="5324314"/>
                </a:moveTo>
                <a:cubicBezTo>
                  <a:pt x="8897900" y="5323890"/>
                  <a:pt x="8900655" y="5328410"/>
                  <a:pt x="8903340" y="5330740"/>
                </a:cubicBezTo>
                <a:cubicBezTo>
                  <a:pt x="8898899" y="5333412"/>
                  <a:pt x="8894155" y="5335546"/>
                  <a:pt x="8889208" y="5337096"/>
                </a:cubicBezTo>
                <a:cubicBezTo>
                  <a:pt x="8887512" y="5337096"/>
                  <a:pt x="8884756" y="5333000"/>
                  <a:pt x="8882142" y="5330740"/>
                </a:cubicBezTo>
                <a:cubicBezTo>
                  <a:pt x="8886551" y="5327990"/>
                  <a:pt x="8891302" y="5325829"/>
                  <a:pt x="8896274" y="5324314"/>
                </a:cubicBezTo>
                <a:close/>
                <a:moveTo>
                  <a:pt x="5709450" y="5320429"/>
                </a:moveTo>
                <a:lnTo>
                  <a:pt x="5729942" y="5320429"/>
                </a:lnTo>
                <a:cubicBezTo>
                  <a:pt x="5730648" y="5330387"/>
                  <a:pt x="5728669" y="5339497"/>
                  <a:pt x="5716375" y="5336672"/>
                </a:cubicBezTo>
                <a:cubicBezTo>
                  <a:pt x="5712912" y="5335966"/>
                  <a:pt x="5711570" y="5326150"/>
                  <a:pt x="5709450" y="5320429"/>
                </a:cubicBezTo>
                <a:close/>
                <a:moveTo>
                  <a:pt x="8651151" y="5304045"/>
                </a:moveTo>
                <a:cubicBezTo>
                  <a:pt x="8652846" y="5304045"/>
                  <a:pt x="8655601" y="5308211"/>
                  <a:pt x="8658217" y="5310471"/>
                </a:cubicBezTo>
                <a:lnTo>
                  <a:pt x="8644084" y="5317534"/>
                </a:lnTo>
                <a:cubicBezTo>
                  <a:pt x="8641400" y="5314780"/>
                  <a:pt x="8639067" y="5312520"/>
                  <a:pt x="8637018" y="5310471"/>
                </a:cubicBezTo>
                <a:cubicBezTo>
                  <a:pt x="8641458" y="5307778"/>
                  <a:pt x="8646202" y="5305621"/>
                  <a:pt x="8651151" y="5304045"/>
                </a:cubicBezTo>
                <a:close/>
                <a:moveTo>
                  <a:pt x="5701068" y="5302933"/>
                </a:moveTo>
                <a:cubicBezTo>
                  <a:pt x="5704045" y="5304327"/>
                  <a:pt x="5706730" y="5308105"/>
                  <a:pt x="5709097" y="5311460"/>
                </a:cubicBezTo>
                <a:cubicBezTo>
                  <a:pt x="5710580" y="5314165"/>
                  <a:pt x="5710580" y="5317440"/>
                  <a:pt x="5709097" y="5320146"/>
                </a:cubicBezTo>
                <a:cubicBezTo>
                  <a:pt x="5707472" y="5321629"/>
                  <a:pt x="5703232" y="5320429"/>
                  <a:pt x="5700193" y="5320429"/>
                </a:cubicBezTo>
                <a:cubicBezTo>
                  <a:pt x="5697013" y="5316403"/>
                  <a:pt x="5690371" y="5310329"/>
                  <a:pt x="5691290" y="5308706"/>
                </a:cubicBezTo>
                <a:cubicBezTo>
                  <a:pt x="5694824" y="5302526"/>
                  <a:pt x="5698092" y="5301538"/>
                  <a:pt x="5701068" y="5302933"/>
                </a:cubicBezTo>
                <a:close/>
                <a:moveTo>
                  <a:pt x="5741743" y="5301643"/>
                </a:moveTo>
                <a:cubicBezTo>
                  <a:pt x="5744074" y="5304045"/>
                  <a:pt x="5748456" y="5307364"/>
                  <a:pt x="5748032" y="5308140"/>
                </a:cubicBezTo>
                <a:cubicBezTo>
                  <a:pt x="5745724" y="5312725"/>
                  <a:pt x="5742558" y="5316825"/>
                  <a:pt x="5738705" y="5320217"/>
                </a:cubicBezTo>
                <a:cubicBezTo>
                  <a:pt x="5736081" y="5322372"/>
                  <a:pt x="5732207" y="5321994"/>
                  <a:pt x="5730052" y="5319372"/>
                </a:cubicBezTo>
                <a:cubicBezTo>
                  <a:pt x="5728175" y="5317090"/>
                  <a:pt x="5728189" y="5313797"/>
                  <a:pt x="5730083" y="5311531"/>
                </a:cubicBezTo>
                <a:cubicBezTo>
                  <a:pt x="5733626" y="5307850"/>
                  <a:pt x="5737532" y="5304537"/>
                  <a:pt x="5741743" y="5301643"/>
                </a:cubicBezTo>
                <a:close/>
                <a:moveTo>
                  <a:pt x="3164410" y="5263154"/>
                </a:moveTo>
                <a:cubicBezTo>
                  <a:pt x="3166106" y="5262730"/>
                  <a:pt x="3168861" y="5267250"/>
                  <a:pt x="3171476" y="5269510"/>
                </a:cubicBezTo>
                <a:lnTo>
                  <a:pt x="3157698" y="5276573"/>
                </a:lnTo>
                <a:lnTo>
                  <a:pt x="3150632" y="5269510"/>
                </a:lnTo>
                <a:cubicBezTo>
                  <a:pt x="3154962" y="5266864"/>
                  <a:pt x="3159585" y="5264730"/>
                  <a:pt x="3164410" y="5263154"/>
                </a:cubicBezTo>
                <a:close/>
                <a:moveTo>
                  <a:pt x="5934507" y="5259058"/>
                </a:moveTo>
                <a:lnTo>
                  <a:pt x="5975490" y="5259058"/>
                </a:lnTo>
                <a:cubicBezTo>
                  <a:pt x="5976903" y="5279538"/>
                  <a:pt x="5946166" y="5287307"/>
                  <a:pt x="5954292" y="5310613"/>
                </a:cubicBezTo>
                <a:cubicBezTo>
                  <a:pt x="5950083" y="5313109"/>
                  <a:pt x="5945504" y="5314921"/>
                  <a:pt x="5940726" y="5315980"/>
                </a:cubicBezTo>
                <a:cubicBezTo>
                  <a:pt x="5939099" y="5315980"/>
                  <a:pt x="5934930" y="5311531"/>
                  <a:pt x="5934860" y="5308918"/>
                </a:cubicBezTo>
                <a:cubicBezTo>
                  <a:pt x="5934295" y="5292392"/>
                  <a:pt x="5934507" y="5275655"/>
                  <a:pt x="5934507" y="5259058"/>
                </a:cubicBezTo>
                <a:close/>
                <a:moveTo>
                  <a:pt x="9162950" y="5242674"/>
                </a:moveTo>
                <a:cubicBezTo>
                  <a:pt x="9164646" y="5242674"/>
                  <a:pt x="9167401" y="5246770"/>
                  <a:pt x="9169662" y="5249100"/>
                </a:cubicBezTo>
                <a:lnTo>
                  <a:pt x="9155884" y="5256163"/>
                </a:lnTo>
                <a:lnTo>
                  <a:pt x="9148818" y="5249100"/>
                </a:lnTo>
                <a:cubicBezTo>
                  <a:pt x="9153235" y="5246364"/>
                  <a:pt x="9157984" y="5244204"/>
                  <a:pt x="9162950" y="5242674"/>
                </a:cubicBezTo>
                <a:close/>
                <a:moveTo>
                  <a:pt x="5926266" y="5241552"/>
                </a:moveTo>
                <a:cubicBezTo>
                  <a:pt x="5929243" y="5242956"/>
                  <a:pt x="5931928" y="5246735"/>
                  <a:pt x="5934295" y="5250089"/>
                </a:cubicBezTo>
                <a:cubicBezTo>
                  <a:pt x="5935819" y="5252784"/>
                  <a:pt x="5935819" y="5256081"/>
                  <a:pt x="5934295" y="5258775"/>
                </a:cubicBezTo>
                <a:cubicBezTo>
                  <a:pt x="5932670" y="5260259"/>
                  <a:pt x="5928501" y="5259058"/>
                  <a:pt x="5925391" y="5259058"/>
                </a:cubicBezTo>
                <a:cubicBezTo>
                  <a:pt x="5922211" y="5255032"/>
                  <a:pt x="5915569" y="5248959"/>
                  <a:pt x="5916488" y="5247264"/>
                </a:cubicBezTo>
                <a:cubicBezTo>
                  <a:pt x="5920021" y="5241120"/>
                  <a:pt x="5923289" y="5240149"/>
                  <a:pt x="5926266" y="5241552"/>
                </a:cubicBezTo>
                <a:close/>
                <a:moveTo>
                  <a:pt x="5718777" y="5239213"/>
                </a:moveTo>
                <a:cubicBezTo>
                  <a:pt x="5723087" y="5239920"/>
                  <a:pt x="5726691" y="5247759"/>
                  <a:pt x="5729588" y="5252843"/>
                </a:cubicBezTo>
                <a:cubicBezTo>
                  <a:pt x="5730648" y="5255316"/>
                  <a:pt x="5729801" y="5259059"/>
                  <a:pt x="5729801" y="5262236"/>
                </a:cubicBezTo>
                <a:cubicBezTo>
                  <a:pt x="5727045" y="5267462"/>
                  <a:pt x="5723441" y="5277349"/>
                  <a:pt x="5721463" y="5276997"/>
                </a:cubicBezTo>
                <a:cubicBezTo>
                  <a:pt x="5713697" y="5276209"/>
                  <a:pt x="5708042" y="5269279"/>
                  <a:pt x="5708829" y="5261518"/>
                </a:cubicBezTo>
                <a:cubicBezTo>
                  <a:pt x="5708960" y="5260239"/>
                  <a:pt x="5709264" y="5258984"/>
                  <a:pt x="5709733" y="5257787"/>
                </a:cubicBezTo>
                <a:cubicBezTo>
                  <a:pt x="5711782" y="5251290"/>
                  <a:pt x="5699840" y="5236247"/>
                  <a:pt x="5718777" y="5239213"/>
                </a:cubicBezTo>
                <a:close/>
                <a:moveTo>
                  <a:pt x="5780959" y="5238648"/>
                </a:moveTo>
                <a:cubicBezTo>
                  <a:pt x="5783670" y="5242927"/>
                  <a:pt x="5785830" y="5247530"/>
                  <a:pt x="5787389" y="5252349"/>
                </a:cubicBezTo>
                <a:cubicBezTo>
                  <a:pt x="5787743" y="5254044"/>
                  <a:pt x="5783291" y="5256798"/>
                  <a:pt x="5780959" y="5259058"/>
                </a:cubicBezTo>
                <a:cubicBezTo>
                  <a:pt x="5778299" y="5254762"/>
                  <a:pt x="5776164" y="5250162"/>
                  <a:pt x="5774600" y="5245357"/>
                </a:cubicBezTo>
                <a:cubicBezTo>
                  <a:pt x="5774247" y="5243662"/>
                  <a:pt x="5778698" y="5240908"/>
                  <a:pt x="5780959" y="5238648"/>
                </a:cubicBezTo>
                <a:close/>
                <a:moveTo>
                  <a:pt x="4061361" y="5238648"/>
                </a:moveTo>
                <a:cubicBezTo>
                  <a:pt x="4064043" y="5242943"/>
                  <a:pt x="4066201" y="5247542"/>
                  <a:pt x="4067791" y="5252349"/>
                </a:cubicBezTo>
                <a:cubicBezTo>
                  <a:pt x="4068145" y="5254044"/>
                  <a:pt x="4063622" y="5256798"/>
                  <a:pt x="4061361" y="5259058"/>
                </a:cubicBezTo>
                <a:cubicBezTo>
                  <a:pt x="4058707" y="5254749"/>
                  <a:pt x="4056550" y="5250152"/>
                  <a:pt x="4054932" y="5245357"/>
                </a:cubicBezTo>
                <a:cubicBezTo>
                  <a:pt x="4054577" y="5243662"/>
                  <a:pt x="4059100" y="5240908"/>
                  <a:pt x="4061361" y="5238648"/>
                </a:cubicBezTo>
                <a:close/>
                <a:moveTo>
                  <a:pt x="6050815" y="5222194"/>
                </a:moveTo>
                <a:cubicBezTo>
                  <a:pt x="6052511" y="5222194"/>
                  <a:pt x="6055338" y="5226360"/>
                  <a:pt x="6057881" y="5228620"/>
                </a:cubicBezTo>
                <a:lnTo>
                  <a:pt x="6044173" y="5235682"/>
                </a:lnTo>
                <a:lnTo>
                  <a:pt x="6037107" y="5228620"/>
                </a:lnTo>
                <a:cubicBezTo>
                  <a:pt x="6041403" y="5225940"/>
                  <a:pt x="6046006" y="5223782"/>
                  <a:pt x="6050815" y="5222194"/>
                </a:cubicBezTo>
                <a:close/>
                <a:moveTo>
                  <a:pt x="4473750" y="5221134"/>
                </a:moveTo>
                <a:lnTo>
                  <a:pt x="4480819" y="5228197"/>
                </a:lnTo>
                <a:cubicBezTo>
                  <a:pt x="4476520" y="5230856"/>
                  <a:pt x="4471914" y="5232989"/>
                  <a:pt x="4467106" y="5234553"/>
                </a:cubicBezTo>
                <a:cubicBezTo>
                  <a:pt x="4465411" y="5234976"/>
                  <a:pt x="4462654" y="5230456"/>
                  <a:pt x="4460039" y="5228197"/>
                </a:cubicBezTo>
                <a:close/>
                <a:moveTo>
                  <a:pt x="5701068" y="5221116"/>
                </a:moveTo>
                <a:cubicBezTo>
                  <a:pt x="5704045" y="5222528"/>
                  <a:pt x="5706730" y="5226325"/>
                  <a:pt x="5709097" y="5229679"/>
                </a:cubicBezTo>
                <a:cubicBezTo>
                  <a:pt x="5710594" y="5232356"/>
                  <a:pt x="5710594" y="5235618"/>
                  <a:pt x="5709097" y="5238295"/>
                </a:cubicBezTo>
                <a:cubicBezTo>
                  <a:pt x="5707472" y="5239849"/>
                  <a:pt x="5703232" y="5238648"/>
                  <a:pt x="5700193" y="5238648"/>
                </a:cubicBezTo>
                <a:cubicBezTo>
                  <a:pt x="5697013" y="5234623"/>
                  <a:pt x="5690371" y="5228479"/>
                  <a:pt x="5691290" y="5226854"/>
                </a:cubicBezTo>
                <a:cubicBezTo>
                  <a:pt x="5694824" y="5220675"/>
                  <a:pt x="5698092" y="5219704"/>
                  <a:pt x="5701068" y="5221116"/>
                </a:cubicBezTo>
                <a:close/>
                <a:moveTo>
                  <a:pt x="8998803" y="5201712"/>
                </a:moveTo>
                <a:cubicBezTo>
                  <a:pt x="9000500" y="5201712"/>
                  <a:pt x="9003256" y="5205879"/>
                  <a:pt x="9005870" y="5208139"/>
                </a:cubicBezTo>
                <a:lnTo>
                  <a:pt x="8992162" y="5215201"/>
                </a:lnTo>
                <a:lnTo>
                  <a:pt x="8985096" y="5208139"/>
                </a:lnTo>
                <a:cubicBezTo>
                  <a:pt x="8989408" y="5205486"/>
                  <a:pt x="8994007" y="5203330"/>
                  <a:pt x="8998803" y="5201712"/>
                </a:cubicBezTo>
                <a:close/>
                <a:moveTo>
                  <a:pt x="3198669" y="5201289"/>
                </a:moveTo>
                <a:cubicBezTo>
                  <a:pt x="3203475" y="5202843"/>
                  <a:pt x="3210185" y="5205314"/>
                  <a:pt x="3211598" y="5209128"/>
                </a:cubicBezTo>
                <a:cubicBezTo>
                  <a:pt x="3212835" y="5215654"/>
                  <a:pt x="3212931" y="5222344"/>
                  <a:pt x="3211883" y="5228902"/>
                </a:cubicBezTo>
                <a:cubicBezTo>
                  <a:pt x="3212377" y="5235532"/>
                  <a:pt x="3212377" y="5242189"/>
                  <a:pt x="3211883" y="5248818"/>
                </a:cubicBezTo>
                <a:cubicBezTo>
                  <a:pt x="3211458" y="5251431"/>
                  <a:pt x="3206795" y="5255880"/>
                  <a:pt x="3205311" y="5255456"/>
                </a:cubicBezTo>
                <a:cubicBezTo>
                  <a:pt x="3200437" y="5253903"/>
                  <a:pt x="3192737" y="5250936"/>
                  <a:pt x="3192382" y="5247758"/>
                </a:cubicBezTo>
                <a:cubicBezTo>
                  <a:pt x="3191207" y="5234512"/>
                  <a:pt x="3191088" y="5221193"/>
                  <a:pt x="3192029" y="5207927"/>
                </a:cubicBezTo>
                <a:cubicBezTo>
                  <a:pt x="3192029" y="5205526"/>
                  <a:pt x="3197187" y="5200865"/>
                  <a:pt x="3198669" y="5201289"/>
                </a:cubicBezTo>
                <a:close/>
                <a:moveTo>
                  <a:pt x="9117939" y="5197688"/>
                </a:moveTo>
                <a:cubicBezTo>
                  <a:pt x="9121331" y="5202913"/>
                  <a:pt x="9124722" y="5208069"/>
                  <a:pt x="9129811" y="5215625"/>
                </a:cubicBezTo>
                <a:lnTo>
                  <a:pt x="9117939" y="5238649"/>
                </a:lnTo>
                <a:cubicBezTo>
                  <a:pt x="9113643" y="5230611"/>
                  <a:pt x="9110435" y="5222037"/>
                  <a:pt x="9108400" y="5213154"/>
                </a:cubicBezTo>
                <a:cubicBezTo>
                  <a:pt x="9107905" y="5208422"/>
                  <a:pt x="9114547" y="5202913"/>
                  <a:pt x="9117939" y="5197688"/>
                </a:cubicBezTo>
                <a:close/>
                <a:moveTo>
                  <a:pt x="9148889" y="5177560"/>
                </a:moveTo>
                <a:cubicBezTo>
                  <a:pt x="9151546" y="5176076"/>
                  <a:pt x="9154782" y="5176076"/>
                  <a:pt x="9157439" y="5177560"/>
                </a:cubicBezTo>
                <a:cubicBezTo>
                  <a:pt x="9161165" y="5181053"/>
                  <a:pt x="9164505" y="5184936"/>
                  <a:pt x="9167402" y="5189142"/>
                </a:cubicBezTo>
                <a:cubicBezTo>
                  <a:pt x="9165070" y="5191472"/>
                  <a:pt x="9161679" y="5196204"/>
                  <a:pt x="9160972" y="5195428"/>
                </a:cubicBezTo>
                <a:cubicBezTo>
                  <a:pt x="9156403" y="5193122"/>
                  <a:pt x="9152305" y="5189984"/>
                  <a:pt x="9148889" y="5186175"/>
                </a:cubicBezTo>
                <a:cubicBezTo>
                  <a:pt x="9147405" y="5183495"/>
                  <a:pt x="9147405" y="5180240"/>
                  <a:pt x="9148889" y="5177560"/>
                </a:cubicBezTo>
                <a:close/>
                <a:moveTo>
                  <a:pt x="3150847" y="5177489"/>
                </a:moveTo>
                <a:cubicBezTo>
                  <a:pt x="3153220" y="5175229"/>
                  <a:pt x="3156950" y="5175229"/>
                  <a:pt x="3159325" y="5177489"/>
                </a:cubicBezTo>
                <a:cubicBezTo>
                  <a:pt x="3162988" y="5181028"/>
                  <a:pt x="3166279" y="5184933"/>
                  <a:pt x="3169145" y="5189142"/>
                </a:cubicBezTo>
                <a:cubicBezTo>
                  <a:pt x="3166814" y="5191473"/>
                  <a:pt x="3163494" y="5196204"/>
                  <a:pt x="3162715" y="5195428"/>
                </a:cubicBezTo>
                <a:cubicBezTo>
                  <a:pt x="3158163" y="5193097"/>
                  <a:pt x="3154071" y="5189963"/>
                  <a:pt x="3150634" y="5186176"/>
                </a:cubicBezTo>
                <a:cubicBezTo>
                  <a:pt x="3148294" y="5183718"/>
                  <a:pt x="3148388" y="5179829"/>
                  <a:pt x="3150847" y="5177489"/>
                </a:cubicBezTo>
                <a:close/>
                <a:moveTo>
                  <a:pt x="5782231" y="5177348"/>
                </a:moveTo>
                <a:cubicBezTo>
                  <a:pt x="5784633" y="5182856"/>
                  <a:pt x="5787954" y="5188012"/>
                  <a:pt x="5792830" y="5195709"/>
                </a:cubicBezTo>
                <a:cubicBezTo>
                  <a:pt x="5789226" y="5202348"/>
                  <a:pt x="5786683" y="5214425"/>
                  <a:pt x="5780253" y="5216896"/>
                </a:cubicBezTo>
                <a:cubicBezTo>
                  <a:pt x="5773822" y="5219368"/>
                  <a:pt x="5762870" y="5213648"/>
                  <a:pt x="5753967" y="5211458"/>
                </a:cubicBezTo>
                <a:cubicBezTo>
                  <a:pt x="5755857" y="5206645"/>
                  <a:pt x="5758225" y="5202031"/>
                  <a:pt x="5761033" y="5197687"/>
                </a:cubicBezTo>
                <a:cubicBezTo>
                  <a:pt x="5765389" y="5192637"/>
                  <a:pt x="5770112" y="5187916"/>
                  <a:pt x="5775165" y="5183562"/>
                </a:cubicBezTo>
                <a:cubicBezTo>
                  <a:pt x="5777356" y="5181374"/>
                  <a:pt x="5779758" y="5179395"/>
                  <a:pt x="5782231" y="5177348"/>
                </a:cubicBezTo>
                <a:close/>
                <a:moveTo>
                  <a:pt x="9200118" y="5176501"/>
                </a:moveTo>
                <a:lnTo>
                  <a:pt x="9207184" y="5184552"/>
                </a:lnTo>
                <a:cubicBezTo>
                  <a:pt x="9204782" y="5188860"/>
                  <a:pt x="9202309" y="5193239"/>
                  <a:pt x="9200118" y="5197688"/>
                </a:cubicBezTo>
                <a:cubicBezTo>
                  <a:pt x="9197786" y="5195428"/>
                  <a:pt x="9193051" y="5192673"/>
                  <a:pt x="9193688" y="5190625"/>
                </a:cubicBezTo>
                <a:cubicBezTo>
                  <a:pt x="9195232" y="5185668"/>
                  <a:pt x="9197393" y="5180923"/>
                  <a:pt x="9200118" y="5176501"/>
                </a:cubicBezTo>
                <a:close/>
                <a:moveTo>
                  <a:pt x="3142112" y="5159711"/>
                </a:moveTo>
                <a:cubicBezTo>
                  <a:pt x="3145088" y="5161105"/>
                  <a:pt x="3147773" y="5164883"/>
                  <a:pt x="3150140" y="5168238"/>
                </a:cubicBezTo>
                <a:cubicBezTo>
                  <a:pt x="3151552" y="5170286"/>
                  <a:pt x="3150140" y="5174241"/>
                  <a:pt x="3150140" y="5177206"/>
                </a:cubicBezTo>
                <a:lnTo>
                  <a:pt x="3141237" y="5177206"/>
                </a:lnTo>
                <a:cubicBezTo>
                  <a:pt x="3138129" y="5173181"/>
                  <a:pt x="3131417" y="5167107"/>
                  <a:pt x="3132335" y="5165484"/>
                </a:cubicBezTo>
                <a:cubicBezTo>
                  <a:pt x="3135868" y="5159304"/>
                  <a:pt x="3139135" y="5158316"/>
                  <a:pt x="3142112" y="5159711"/>
                </a:cubicBezTo>
                <a:close/>
                <a:moveTo>
                  <a:pt x="9140365" y="5159710"/>
                </a:moveTo>
                <a:cubicBezTo>
                  <a:pt x="9143342" y="5161105"/>
                  <a:pt x="9146027" y="5164883"/>
                  <a:pt x="9148395" y="5168238"/>
                </a:cubicBezTo>
                <a:cubicBezTo>
                  <a:pt x="9149877" y="5170943"/>
                  <a:pt x="9149877" y="5174218"/>
                  <a:pt x="9148395" y="5176924"/>
                </a:cubicBezTo>
                <a:cubicBezTo>
                  <a:pt x="9146768" y="5178407"/>
                  <a:pt x="9142529" y="5177206"/>
                  <a:pt x="9139491" y="5177206"/>
                </a:cubicBezTo>
                <a:cubicBezTo>
                  <a:pt x="9136381" y="5173181"/>
                  <a:pt x="9129668" y="5167107"/>
                  <a:pt x="9130587" y="5165484"/>
                </a:cubicBezTo>
                <a:cubicBezTo>
                  <a:pt x="9134121" y="5159304"/>
                  <a:pt x="9137389" y="5158316"/>
                  <a:pt x="9140365" y="5159710"/>
                </a:cubicBezTo>
                <a:close/>
                <a:moveTo>
                  <a:pt x="9199623" y="5136528"/>
                </a:moveTo>
                <a:cubicBezTo>
                  <a:pt x="9202311" y="5140959"/>
                  <a:pt x="9204447" y="5145703"/>
                  <a:pt x="9205983" y="5150652"/>
                </a:cubicBezTo>
                <a:cubicBezTo>
                  <a:pt x="9206336" y="5152276"/>
                  <a:pt x="9201884" y="5155102"/>
                  <a:pt x="9199623" y="5157362"/>
                </a:cubicBezTo>
                <a:cubicBezTo>
                  <a:pt x="9197362" y="5152347"/>
                  <a:pt x="9194888" y="5147898"/>
                  <a:pt x="9192557" y="5143590"/>
                </a:cubicBezTo>
                <a:close/>
                <a:moveTo>
                  <a:pt x="5821095" y="5116471"/>
                </a:moveTo>
                <a:cubicBezTo>
                  <a:pt x="5825406" y="5117107"/>
                  <a:pt x="5829080" y="5125016"/>
                  <a:pt x="5831978" y="5130101"/>
                </a:cubicBezTo>
                <a:cubicBezTo>
                  <a:pt x="5833320" y="5132502"/>
                  <a:pt x="5832189" y="5136316"/>
                  <a:pt x="5832189" y="5139493"/>
                </a:cubicBezTo>
                <a:cubicBezTo>
                  <a:pt x="5829363" y="5144720"/>
                  <a:pt x="5825759" y="5154536"/>
                  <a:pt x="5823851" y="5154254"/>
                </a:cubicBezTo>
                <a:cubicBezTo>
                  <a:pt x="5816086" y="5153466"/>
                  <a:pt x="5810430" y="5146537"/>
                  <a:pt x="5811218" y="5138776"/>
                </a:cubicBezTo>
                <a:cubicBezTo>
                  <a:pt x="5811348" y="5137497"/>
                  <a:pt x="5811652" y="5136241"/>
                  <a:pt x="5812122" y="5135044"/>
                </a:cubicBezTo>
                <a:cubicBezTo>
                  <a:pt x="5814171" y="5128547"/>
                  <a:pt x="5802229" y="5113435"/>
                  <a:pt x="5821095" y="5116471"/>
                </a:cubicBezTo>
                <a:close/>
                <a:moveTo>
                  <a:pt x="9077026" y="5095991"/>
                </a:moveTo>
                <a:cubicBezTo>
                  <a:pt x="9083205" y="5093452"/>
                  <a:pt x="9090136" y="5093452"/>
                  <a:pt x="9096316" y="5095991"/>
                </a:cubicBezTo>
                <a:cubicBezTo>
                  <a:pt x="9105352" y="5100400"/>
                  <a:pt x="9110046" y="5110548"/>
                  <a:pt x="9107551" y="5120285"/>
                </a:cubicBezTo>
                <a:lnTo>
                  <a:pt x="9107552" y="5120285"/>
                </a:lnTo>
                <a:cubicBezTo>
                  <a:pt x="9104514" y="5125229"/>
                  <a:pt x="9101334" y="5130454"/>
                  <a:pt x="9098224" y="5135752"/>
                </a:cubicBezTo>
                <a:cubicBezTo>
                  <a:pt x="9095776" y="5134036"/>
                  <a:pt x="9093418" y="5132199"/>
                  <a:pt x="9091158" y="5130243"/>
                </a:cubicBezTo>
                <a:cubicBezTo>
                  <a:pt x="9086425" y="5125723"/>
                  <a:pt x="9082185" y="5120638"/>
                  <a:pt x="9077026" y="5116471"/>
                </a:cubicBezTo>
                <a:cubicBezTo>
                  <a:pt x="9068405" y="5109410"/>
                  <a:pt x="9065862" y="5101641"/>
                  <a:pt x="9077026" y="5095991"/>
                </a:cubicBezTo>
                <a:close/>
                <a:moveTo>
                  <a:pt x="9210294" y="5095709"/>
                </a:moveTo>
                <a:cubicBezTo>
                  <a:pt x="9212975" y="5094225"/>
                  <a:pt x="9216233" y="5094225"/>
                  <a:pt x="9218914" y="5095709"/>
                </a:cubicBezTo>
                <a:cubicBezTo>
                  <a:pt x="9222602" y="5099238"/>
                  <a:pt x="9225939" y="5103118"/>
                  <a:pt x="9228878" y="5107291"/>
                </a:cubicBezTo>
                <a:lnTo>
                  <a:pt x="9228877" y="5107290"/>
                </a:lnTo>
                <a:cubicBezTo>
                  <a:pt x="9226475" y="5109691"/>
                  <a:pt x="9223154" y="5114353"/>
                  <a:pt x="9222376" y="5113646"/>
                </a:cubicBezTo>
                <a:cubicBezTo>
                  <a:pt x="9217831" y="5111275"/>
                  <a:pt x="9213740" y="5108119"/>
                  <a:pt x="9210294" y="5104325"/>
                </a:cubicBezTo>
                <a:cubicBezTo>
                  <a:pt x="9208768" y="5101655"/>
                  <a:pt x="9208768" y="5098378"/>
                  <a:pt x="9210294" y="5095709"/>
                </a:cubicBezTo>
                <a:close/>
                <a:moveTo>
                  <a:pt x="2761851" y="5095637"/>
                </a:moveTo>
                <a:cubicBezTo>
                  <a:pt x="2764226" y="5093377"/>
                  <a:pt x="2767956" y="5093377"/>
                  <a:pt x="2770330" y="5095637"/>
                </a:cubicBezTo>
                <a:cubicBezTo>
                  <a:pt x="2773997" y="5099193"/>
                  <a:pt x="2777310" y="5103096"/>
                  <a:pt x="2780222" y="5107290"/>
                </a:cubicBezTo>
                <a:cubicBezTo>
                  <a:pt x="2777820" y="5109691"/>
                  <a:pt x="2774500" y="5114353"/>
                  <a:pt x="2773722" y="5113646"/>
                </a:cubicBezTo>
                <a:cubicBezTo>
                  <a:pt x="2769176" y="5111275"/>
                  <a:pt x="2765086" y="5108118"/>
                  <a:pt x="2761638" y="5104325"/>
                </a:cubicBezTo>
                <a:cubicBezTo>
                  <a:pt x="2759297" y="5101867"/>
                  <a:pt x="2759392" y="5097978"/>
                  <a:pt x="2761851" y="5095637"/>
                </a:cubicBezTo>
                <a:close/>
                <a:moveTo>
                  <a:pt x="3119900" y="5095214"/>
                </a:moveTo>
                <a:cubicBezTo>
                  <a:pt x="3122162" y="5099875"/>
                  <a:pt x="3124564" y="5104324"/>
                  <a:pt x="3126966" y="5108561"/>
                </a:cubicBezTo>
                <a:lnTo>
                  <a:pt x="3119900" y="5115624"/>
                </a:lnTo>
                <a:cubicBezTo>
                  <a:pt x="3117220" y="5111330"/>
                  <a:pt x="3115060" y="5106729"/>
                  <a:pt x="3113472" y="5101922"/>
                </a:cubicBezTo>
                <a:cubicBezTo>
                  <a:pt x="3113119" y="5100228"/>
                  <a:pt x="3117641" y="5097474"/>
                  <a:pt x="3119900" y="5095214"/>
                </a:cubicBezTo>
                <a:close/>
                <a:moveTo>
                  <a:pt x="9483258" y="5078971"/>
                </a:moveTo>
                <a:cubicBezTo>
                  <a:pt x="9488066" y="5080559"/>
                  <a:pt x="9492669" y="5082718"/>
                  <a:pt x="9496965" y="5085397"/>
                </a:cubicBezTo>
                <a:lnTo>
                  <a:pt x="9489335" y="5092459"/>
                </a:lnTo>
                <a:lnTo>
                  <a:pt x="9476191" y="5085397"/>
                </a:lnTo>
                <a:cubicBezTo>
                  <a:pt x="9478453" y="5083137"/>
                  <a:pt x="9481209" y="5078334"/>
                  <a:pt x="9483258" y="5078971"/>
                </a:cubicBezTo>
                <a:close/>
                <a:moveTo>
                  <a:pt x="9312682" y="5054817"/>
                </a:moveTo>
                <a:cubicBezTo>
                  <a:pt x="9315328" y="5053291"/>
                  <a:pt x="9318586" y="5053291"/>
                  <a:pt x="9321232" y="5054817"/>
                </a:cubicBezTo>
                <a:cubicBezTo>
                  <a:pt x="9324956" y="5058313"/>
                  <a:pt x="9328296" y="5062196"/>
                  <a:pt x="9331195" y="5066400"/>
                </a:cubicBezTo>
                <a:cubicBezTo>
                  <a:pt x="9328863" y="5068730"/>
                  <a:pt x="9325471" y="5073462"/>
                  <a:pt x="9324695" y="5072685"/>
                </a:cubicBezTo>
                <a:cubicBezTo>
                  <a:pt x="9320140" y="5070358"/>
                  <a:pt x="9316065" y="5067196"/>
                  <a:pt x="9312682" y="5063363"/>
                </a:cubicBezTo>
                <a:cubicBezTo>
                  <a:pt x="9311126" y="5060727"/>
                  <a:pt x="9311126" y="5057454"/>
                  <a:pt x="9312682" y="5054817"/>
                </a:cubicBezTo>
                <a:close/>
                <a:moveTo>
                  <a:pt x="2740976" y="5054464"/>
                </a:moveTo>
                <a:cubicBezTo>
                  <a:pt x="2749734" y="5052329"/>
                  <a:pt x="2758564" y="5057695"/>
                  <a:pt x="2760700" y="5066448"/>
                </a:cubicBezTo>
                <a:cubicBezTo>
                  <a:pt x="2760809" y="5066899"/>
                  <a:pt x="2760901" y="5067354"/>
                  <a:pt x="2760973" y="5067812"/>
                </a:cubicBezTo>
                <a:cubicBezTo>
                  <a:pt x="2762236" y="5076964"/>
                  <a:pt x="2762402" y="5086234"/>
                  <a:pt x="2761467" y="5095425"/>
                </a:cubicBezTo>
                <a:cubicBezTo>
                  <a:pt x="2752708" y="5097560"/>
                  <a:pt x="2743880" y="5092195"/>
                  <a:pt x="2741744" y="5083441"/>
                </a:cubicBezTo>
                <a:cubicBezTo>
                  <a:pt x="2741634" y="5082991"/>
                  <a:pt x="2741542" y="5082536"/>
                  <a:pt x="2741470" y="5082078"/>
                </a:cubicBezTo>
                <a:cubicBezTo>
                  <a:pt x="2740207" y="5072925"/>
                  <a:pt x="2740040" y="5063655"/>
                  <a:pt x="2740976" y="5054464"/>
                </a:cubicBezTo>
                <a:close/>
                <a:moveTo>
                  <a:pt x="2732696" y="5036959"/>
                </a:moveTo>
                <a:cubicBezTo>
                  <a:pt x="2735671" y="5038362"/>
                  <a:pt x="2738356" y="5042140"/>
                  <a:pt x="2740724" y="5045495"/>
                </a:cubicBezTo>
                <a:cubicBezTo>
                  <a:pt x="2742223" y="5048172"/>
                  <a:pt x="2742223" y="5051434"/>
                  <a:pt x="2740724" y="5054111"/>
                </a:cubicBezTo>
                <a:cubicBezTo>
                  <a:pt x="2739099" y="5055664"/>
                  <a:pt x="2734648" y="5054465"/>
                  <a:pt x="2731819" y="5054465"/>
                </a:cubicBezTo>
                <a:cubicBezTo>
                  <a:pt x="2728641" y="5050439"/>
                  <a:pt x="2721998" y="5044365"/>
                  <a:pt x="2722917" y="5042671"/>
                </a:cubicBezTo>
                <a:cubicBezTo>
                  <a:pt x="2726450" y="5036527"/>
                  <a:pt x="2729718" y="5035556"/>
                  <a:pt x="2732696" y="5036959"/>
                </a:cubicBezTo>
                <a:close/>
                <a:moveTo>
                  <a:pt x="9288797" y="5034478"/>
                </a:moveTo>
                <a:cubicBezTo>
                  <a:pt x="9294777" y="5034392"/>
                  <a:pt x="9300699" y="5035673"/>
                  <a:pt x="9306109" y="5038221"/>
                </a:cubicBezTo>
                <a:cubicBezTo>
                  <a:pt x="9308974" y="5039719"/>
                  <a:pt x="9311169" y="5042240"/>
                  <a:pt x="9312256" y="5045283"/>
                </a:cubicBezTo>
                <a:cubicBezTo>
                  <a:pt x="9315861" y="5054394"/>
                  <a:pt x="9312398" y="5057643"/>
                  <a:pt x="9302860" y="5054465"/>
                </a:cubicBezTo>
                <a:cubicBezTo>
                  <a:pt x="9296586" y="5055334"/>
                  <a:pt x="9290213" y="5055167"/>
                  <a:pt x="9283992" y="5053970"/>
                </a:cubicBezTo>
                <a:cubicBezTo>
                  <a:pt x="9279612" y="5052416"/>
                  <a:pt x="9276926" y="5046484"/>
                  <a:pt x="9273181" y="5042529"/>
                </a:cubicBezTo>
                <a:cubicBezTo>
                  <a:pt x="9277896" y="5038984"/>
                  <a:pt x="9283175" y="5036262"/>
                  <a:pt x="9288797" y="5034478"/>
                </a:cubicBezTo>
                <a:close/>
                <a:moveTo>
                  <a:pt x="3948744" y="5013785"/>
                </a:moveTo>
                <a:cubicBezTo>
                  <a:pt x="3951661" y="5012335"/>
                  <a:pt x="3955088" y="5012335"/>
                  <a:pt x="3958002" y="5013785"/>
                </a:cubicBezTo>
                <a:cubicBezTo>
                  <a:pt x="3969029" y="5023531"/>
                  <a:pt x="3979345" y="5033913"/>
                  <a:pt x="3989874" y="5044153"/>
                </a:cubicBezTo>
                <a:cubicBezTo>
                  <a:pt x="3984857" y="5049097"/>
                  <a:pt x="3982808" y="5052345"/>
                  <a:pt x="3980264" y="5053475"/>
                </a:cubicBezTo>
                <a:cubicBezTo>
                  <a:pt x="3960404" y="5061526"/>
                  <a:pt x="3948534" y="5049944"/>
                  <a:pt x="3948744" y="5023108"/>
                </a:cubicBezTo>
                <a:cubicBezTo>
                  <a:pt x="3948744" y="5009477"/>
                  <a:pt x="3937015" y="5020424"/>
                  <a:pt x="3948744" y="5013785"/>
                </a:cubicBezTo>
                <a:close/>
                <a:moveTo>
                  <a:pt x="4630009" y="5010952"/>
                </a:moveTo>
                <a:lnTo>
                  <a:pt x="4630238" y="5011137"/>
                </a:lnTo>
                <a:lnTo>
                  <a:pt x="4640450" y="5027133"/>
                </a:lnTo>
                <a:lnTo>
                  <a:pt x="4631013" y="5013048"/>
                </a:lnTo>
                <a:close/>
                <a:moveTo>
                  <a:pt x="4625372" y="5004653"/>
                </a:moveTo>
                <a:lnTo>
                  <a:pt x="4629711" y="5010325"/>
                </a:lnTo>
                <a:lnTo>
                  <a:pt x="4630009" y="5010952"/>
                </a:lnTo>
                <a:lnTo>
                  <a:pt x="4629432" y="5010467"/>
                </a:lnTo>
                <a:lnTo>
                  <a:pt x="4627538" y="5007881"/>
                </a:lnTo>
                <a:close/>
                <a:moveTo>
                  <a:pt x="4623012" y="5001321"/>
                </a:moveTo>
                <a:lnTo>
                  <a:pt x="4624310" y="5003074"/>
                </a:lnTo>
                <a:lnTo>
                  <a:pt x="4625372" y="5004653"/>
                </a:lnTo>
                <a:lnTo>
                  <a:pt x="4623737" y="5002519"/>
                </a:lnTo>
                <a:cubicBezTo>
                  <a:pt x="4622728" y="5001136"/>
                  <a:pt x="4622591" y="5000853"/>
                  <a:pt x="4623012" y="5001321"/>
                </a:cubicBezTo>
                <a:close/>
                <a:moveTo>
                  <a:pt x="5844582" y="4996042"/>
                </a:moveTo>
                <a:cubicBezTo>
                  <a:pt x="5847559" y="4997437"/>
                  <a:pt x="5850244" y="5001215"/>
                  <a:pt x="5852611" y="5004605"/>
                </a:cubicBezTo>
                <a:cubicBezTo>
                  <a:pt x="5854095" y="5007286"/>
                  <a:pt x="5854095" y="5010540"/>
                  <a:pt x="5852611" y="5013221"/>
                </a:cubicBezTo>
                <a:cubicBezTo>
                  <a:pt x="5850773" y="5014774"/>
                  <a:pt x="5846534" y="5013574"/>
                  <a:pt x="5843707" y="5013574"/>
                </a:cubicBezTo>
                <a:cubicBezTo>
                  <a:pt x="5840598" y="5009549"/>
                  <a:pt x="5833885" y="5003404"/>
                  <a:pt x="5834804" y="5001779"/>
                </a:cubicBezTo>
                <a:cubicBezTo>
                  <a:pt x="5838337" y="4995636"/>
                  <a:pt x="5841605" y="4994647"/>
                  <a:pt x="5844582" y="4996042"/>
                </a:cubicBezTo>
                <a:close/>
                <a:moveTo>
                  <a:pt x="2936940" y="4995106"/>
                </a:moveTo>
                <a:cubicBezTo>
                  <a:pt x="2939265" y="4995653"/>
                  <a:pt x="2941652" y="4998001"/>
                  <a:pt x="2944192" y="5002062"/>
                </a:cubicBezTo>
                <a:cubicBezTo>
                  <a:pt x="2951257" y="5012727"/>
                  <a:pt x="2962422" y="5018235"/>
                  <a:pt x="2967085" y="5032571"/>
                </a:cubicBezTo>
                <a:cubicBezTo>
                  <a:pt x="2977260" y="5064281"/>
                  <a:pt x="2998247" y="5087728"/>
                  <a:pt x="3033008" y="5096132"/>
                </a:cubicBezTo>
                <a:cubicBezTo>
                  <a:pt x="3045019" y="5098992"/>
                  <a:pt x="3048111" y="5105560"/>
                  <a:pt x="3048536" y="5113222"/>
                </a:cubicBezTo>
                <a:lnTo>
                  <a:pt x="3048069" y="5136316"/>
                </a:lnTo>
                <a:lnTo>
                  <a:pt x="3048128" y="5136316"/>
                </a:lnTo>
                <a:cubicBezTo>
                  <a:pt x="3077172" y="5151782"/>
                  <a:pt x="3104661" y="5168308"/>
                  <a:pt x="3110030" y="5205455"/>
                </a:cubicBezTo>
                <a:cubicBezTo>
                  <a:pt x="3111584" y="5215413"/>
                  <a:pt x="3123029" y="5216261"/>
                  <a:pt x="3132848" y="5218944"/>
                </a:cubicBezTo>
                <a:cubicBezTo>
                  <a:pt x="3152203" y="5224311"/>
                  <a:pt x="3149802" y="5226642"/>
                  <a:pt x="3137864" y="5241967"/>
                </a:cubicBezTo>
                <a:cubicBezTo>
                  <a:pt x="3122886" y="5261388"/>
                  <a:pt x="3103883" y="5260046"/>
                  <a:pt x="3084239" y="5258634"/>
                </a:cubicBezTo>
                <a:cubicBezTo>
                  <a:pt x="3077899" y="5257847"/>
                  <a:pt x="3072336" y="5254028"/>
                  <a:pt x="3069328" y="5248394"/>
                </a:cubicBezTo>
                <a:cubicBezTo>
                  <a:pt x="3067290" y="5238532"/>
                  <a:pt x="3067122" y="5228374"/>
                  <a:pt x="3068834" y="5218449"/>
                </a:cubicBezTo>
                <a:cubicBezTo>
                  <a:pt x="3072578" y="5191472"/>
                  <a:pt x="3065159" y="5174523"/>
                  <a:pt x="3034635" y="5173252"/>
                </a:cubicBezTo>
                <a:cubicBezTo>
                  <a:pt x="3032087" y="5173252"/>
                  <a:pt x="3029973" y="5162516"/>
                  <a:pt x="3027569" y="5156796"/>
                </a:cubicBezTo>
                <a:lnTo>
                  <a:pt x="3027569" y="5156765"/>
                </a:lnTo>
                <a:lnTo>
                  <a:pt x="3027542" y="5156796"/>
                </a:lnTo>
                <a:cubicBezTo>
                  <a:pt x="3013409" y="5157291"/>
                  <a:pt x="3006342" y="5150511"/>
                  <a:pt x="3007050" y="5136316"/>
                </a:cubicBezTo>
                <a:lnTo>
                  <a:pt x="3007073" y="5136303"/>
                </a:lnTo>
                <a:lnTo>
                  <a:pt x="2993423" y="5133838"/>
                </a:lnTo>
                <a:cubicBezTo>
                  <a:pt x="2981155" y="5128644"/>
                  <a:pt x="2973339" y="5116489"/>
                  <a:pt x="2970689" y="5108067"/>
                </a:cubicBezTo>
                <a:cubicBezTo>
                  <a:pt x="2964683" y="5088292"/>
                  <a:pt x="2956555" y="5071767"/>
                  <a:pt x="2940733" y="5060679"/>
                </a:cubicBezTo>
                <a:cubicBezTo>
                  <a:pt x="2919529" y="5046554"/>
                  <a:pt x="2926602" y="5025933"/>
                  <a:pt x="2925541" y="5006936"/>
                </a:cubicBezTo>
                <a:cubicBezTo>
                  <a:pt x="2925541" y="5004322"/>
                  <a:pt x="2928300" y="5001427"/>
                  <a:pt x="2930065" y="4998955"/>
                </a:cubicBezTo>
                <a:cubicBezTo>
                  <a:pt x="2932359" y="4995812"/>
                  <a:pt x="2934619" y="4994559"/>
                  <a:pt x="2936940" y="4995106"/>
                </a:cubicBezTo>
                <a:close/>
                <a:moveTo>
                  <a:pt x="3068123" y="4993659"/>
                </a:moveTo>
                <a:cubicBezTo>
                  <a:pt x="3096884" y="5003264"/>
                  <a:pt x="3113983" y="5026498"/>
                  <a:pt x="3129807" y="5050651"/>
                </a:cubicBezTo>
                <a:cubicBezTo>
                  <a:pt x="3131289" y="5052911"/>
                  <a:pt x="3130018" y="5057149"/>
                  <a:pt x="3130018" y="5060397"/>
                </a:cubicBezTo>
                <a:cubicBezTo>
                  <a:pt x="3126274" y="5065270"/>
                  <a:pt x="3122954" y="5073533"/>
                  <a:pt x="3118646" y="5074522"/>
                </a:cubicBezTo>
                <a:cubicBezTo>
                  <a:pt x="3109673" y="5075934"/>
                  <a:pt x="3096319" y="5079606"/>
                  <a:pt x="3092575" y="5067459"/>
                </a:cubicBezTo>
                <a:cubicBezTo>
                  <a:pt x="3086849" y="5049451"/>
                  <a:pt x="3088475" y="5029112"/>
                  <a:pt x="3058300" y="5032713"/>
                </a:cubicBezTo>
                <a:cubicBezTo>
                  <a:pt x="3048478" y="5033913"/>
                  <a:pt x="3043533" y="5010608"/>
                  <a:pt x="3051729" y="5000368"/>
                </a:cubicBezTo>
                <a:cubicBezTo>
                  <a:pt x="3055804" y="4995637"/>
                  <a:pt x="3061900" y="4993143"/>
                  <a:pt x="3068123" y="4993659"/>
                </a:cubicBezTo>
                <a:close/>
                <a:moveTo>
                  <a:pt x="4010712" y="4993163"/>
                </a:moveTo>
                <a:cubicBezTo>
                  <a:pt x="4016345" y="4995225"/>
                  <a:pt x="4021864" y="4997582"/>
                  <a:pt x="4027250" y="5000226"/>
                </a:cubicBezTo>
                <a:cubicBezTo>
                  <a:pt x="4028096" y="5000650"/>
                  <a:pt x="4027954" y="5005240"/>
                  <a:pt x="4026824" y="5006794"/>
                </a:cubicBezTo>
                <a:cubicBezTo>
                  <a:pt x="4019193" y="5017105"/>
                  <a:pt x="3996580" y="5017317"/>
                  <a:pt x="3993611" y="5006229"/>
                </a:cubicBezTo>
                <a:cubicBezTo>
                  <a:pt x="3990643" y="4995142"/>
                  <a:pt x="4000609" y="4992245"/>
                  <a:pt x="4010712" y="4993163"/>
                </a:cubicBezTo>
                <a:close/>
                <a:moveTo>
                  <a:pt x="9544662" y="4976709"/>
                </a:moveTo>
                <a:cubicBezTo>
                  <a:pt x="9549609" y="4978260"/>
                  <a:pt x="9554353" y="4980393"/>
                  <a:pt x="9558795" y="4983065"/>
                </a:cubicBezTo>
                <a:cubicBezTo>
                  <a:pt x="9555826" y="4985184"/>
                  <a:pt x="9553424" y="4987444"/>
                  <a:pt x="9550739" y="4990128"/>
                </a:cubicBezTo>
                <a:lnTo>
                  <a:pt x="9537596" y="4983065"/>
                </a:lnTo>
                <a:cubicBezTo>
                  <a:pt x="9539857" y="4980805"/>
                  <a:pt x="9542613" y="4976003"/>
                  <a:pt x="9544662" y="4976709"/>
                </a:cubicBezTo>
                <a:close/>
                <a:moveTo>
                  <a:pt x="5659422" y="4972895"/>
                </a:moveTo>
                <a:cubicBezTo>
                  <a:pt x="5662092" y="4971371"/>
                  <a:pt x="5665371" y="4971371"/>
                  <a:pt x="5668042" y="4972895"/>
                </a:cubicBezTo>
                <a:cubicBezTo>
                  <a:pt x="5669597" y="4974519"/>
                  <a:pt x="5668396" y="4979039"/>
                  <a:pt x="5668396" y="4981793"/>
                </a:cubicBezTo>
                <a:cubicBezTo>
                  <a:pt x="5664368" y="4984901"/>
                  <a:pt x="5658220" y="4991610"/>
                  <a:pt x="5656596" y="4990622"/>
                </a:cubicBezTo>
                <a:cubicBezTo>
                  <a:pt x="5644300" y="4983559"/>
                  <a:pt x="5652708" y="4977627"/>
                  <a:pt x="5659422" y="4972895"/>
                </a:cubicBezTo>
                <a:close/>
                <a:moveTo>
                  <a:pt x="3878345" y="4972895"/>
                </a:moveTo>
                <a:cubicBezTo>
                  <a:pt x="3881014" y="4971371"/>
                  <a:pt x="3884293" y="4971371"/>
                  <a:pt x="3886964" y="4972895"/>
                </a:cubicBezTo>
                <a:cubicBezTo>
                  <a:pt x="3888519" y="4974519"/>
                  <a:pt x="3887318" y="4979039"/>
                  <a:pt x="3887318" y="4981793"/>
                </a:cubicBezTo>
                <a:cubicBezTo>
                  <a:pt x="3883290" y="4984901"/>
                  <a:pt x="3877142" y="4991610"/>
                  <a:pt x="3875587" y="4990622"/>
                </a:cubicBezTo>
                <a:cubicBezTo>
                  <a:pt x="3863221" y="4983559"/>
                  <a:pt x="3871630" y="4977627"/>
                  <a:pt x="3878345" y="4972895"/>
                </a:cubicBezTo>
                <a:close/>
                <a:moveTo>
                  <a:pt x="4819140" y="4972259"/>
                </a:moveTo>
                <a:lnTo>
                  <a:pt x="4826206" y="4979887"/>
                </a:lnTo>
                <a:cubicBezTo>
                  <a:pt x="4823803" y="4984195"/>
                  <a:pt x="4821330" y="4988644"/>
                  <a:pt x="4819140" y="4993093"/>
                </a:cubicBezTo>
                <a:cubicBezTo>
                  <a:pt x="4816879" y="4990833"/>
                  <a:pt x="4812075" y="4988079"/>
                  <a:pt x="4812710" y="4986031"/>
                </a:cubicBezTo>
                <a:cubicBezTo>
                  <a:pt x="4814312" y="4981207"/>
                  <a:pt x="4816470" y="4976585"/>
                  <a:pt x="4819140" y="4972259"/>
                </a:cubicBezTo>
                <a:close/>
                <a:moveTo>
                  <a:pt x="3016565" y="4952768"/>
                </a:moveTo>
                <a:cubicBezTo>
                  <a:pt x="3020874" y="4953475"/>
                  <a:pt x="3024480" y="4961313"/>
                  <a:pt x="3027377" y="4966398"/>
                </a:cubicBezTo>
                <a:cubicBezTo>
                  <a:pt x="3028719" y="4968800"/>
                  <a:pt x="3027587" y="4972613"/>
                  <a:pt x="3027587" y="4975791"/>
                </a:cubicBezTo>
                <a:cubicBezTo>
                  <a:pt x="3024761" y="4981018"/>
                  <a:pt x="3021156" y="4990904"/>
                  <a:pt x="3019251" y="4990552"/>
                </a:cubicBezTo>
                <a:cubicBezTo>
                  <a:pt x="3011483" y="4989764"/>
                  <a:pt x="3005828" y="4982834"/>
                  <a:pt x="3006616" y="4975073"/>
                </a:cubicBezTo>
                <a:cubicBezTo>
                  <a:pt x="3006746" y="4973794"/>
                  <a:pt x="3007051" y="4972539"/>
                  <a:pt x="3007519" y="4971342"/>
                </a:cubicBezTo>
                <a:cubicBezTo>
                  <a:pt x="3009568" y="4964845"/>
                  <a:pt x="2997626" y="4950155"/>
                  <a:pt x="3016565" y="4952768"/>
                </a:cubicBezTo>
                <a:close/>
                <a:moveTo>
                  <a:pt x="2884523" y="4952486"/>
                </a:moveTo>
                <a:cubicBezTo>
                  <a:pt x="2887181" y="4951002"/>
                  <a:pt x="2890417" y="4951002"/>
                  <a:pt x="2893073" y="4952486"/>
                </a:cubicBezTo>
                <a:cubicBezTo>
                  <a:pt x="2896798" y="4955979"/>
                  <a:pt x="2900138" y="4959861"/>
                  <a:pt x="2903034" y="4964067"/>
                </a:cubicBezTo>
                <a:cubicBezTo>
                  <a:pt x="2900632" y="4966468"/>
                  <a:pt x="2897312" y="4971130"/>
                  <a:pt x="2896606" y="4970353"/>
                </a:cubicBezTo>
                <a:cubicBezTo>
                  <a:pt x="2892038" y="4968047"/>
                  <a:pt x="2887941" y="4964910"/>
                  <a:pt x="2884523" y="4961101"/>
                </a:cubicBezTo>
                <a:cubicBezTo>
                  <a:pt x="2882969" y="4958439"/>
                  <a:pt x="2882969" y="4955147"/>
                  <a:pt x="2884523" y="4952486"/>
                </a:cubicBezTo>
                <a:close/>
                <a:moveTo>
                  <a:pt x="3061293" y="4935113"/>
                </a:moveTo>
                <a:cubicBezTo>
                  <a:pt x="3064120" y="4940480"/>
                  <a:pt x="3066241" y="4946200"/>
                  <a:pt x="3068502" y="4951639"/>
                </a:cubicBezTo>
                <a:cubicBezTo>
                  <a:pt x="3069420" y="4961808"/>
                  <a:pt x="3066735" y="4971836"/>
                  <a:pt x="3055216" y="4968729"/>
                </a:cubicBezTo>
                <a:cubicBezTo>
                  <a:pt x="3043697" y="4965622"/>
                  <a:pt x="3044405" y="4943234"/>
                  <a:pt x="3054651" y="4935606"/>
                </a:cubicBezTo>
                <a:cubicBezTo>
                  <a:pt x="3056276" y="4934407"/>
                  <a:pt x="3060799" y="4934265"/>
                  <a:pt x="3061293" y="4935113"/>
                </a:cubicBezTo>
                <a:close/>
                <a:moveTo>
                  <a:pt x="2998811" y="4934644"/>
                </a:moveTo>
                <a:cubicBezTo>
                  <a:pt x="3001787" y="4936047"/>
                  <a:pt x="3004472" y="4939844"/>
                  <a:pt x="3006839" y="4943233"/>
                </a:cubicBezTo>
                <a:cubicBezTo>
                  <a:pt x="3008298" y="4945921"/>
                  <a:pt x="3008298" y="4949162"/>
                  <a:pt x="3006839" y="4951849"/>
                </a:cubicBezTo>
                <a:cubicBezTo>
                  <a:pt x="3005215" y="4953333"/>
                  <a:pt x="3000975" y="4952203"/>
                  <a:pt x="2997936" y="4952203"/>
                </a:cubicBezTo>
                <a:cubicBezTo>
                  <a:pt x="2994756" y="4948177"/>
                  <a:pt x="2988113" y="4942034"/>
                  <a:pt x="2989032" y="4940409"/>
                </a:cubicBezTo>
                <a:cubicBezTo>
                  <a:pt x="2992566" y="4934229"/>
                  <a:pt x="2995834" y="4933240"/>
                  <a:pt x="2998811" y="4934644"/>
                </a:cubicBezTo>
                <a:close/>
                <a:moveTo>
                  <a:pt x="2863789" y="4911243"/>
                </a:moveTo>
                <a:cubicBezTo>
                  <a:pt x="2872498" y="4909075"/>
                  <a:pt x="2881320" y="4914376"/>
                  <a:pt x="2883489" y="4923081"/>
                </a:cubicBezTo>
                <a:cubicBezTo>
                  <a:pt x="2883612" y="4923578"/>
                  <a:pt x="2883713" y="4924082"/>
                  <a:pt x="2883790" y="4924590"/>
                </a:cubicBezTo>
                <a:lnTo>
                  <a:pt x="2884284" y="4952203"/>
                </a:lnTo>
                <a:lnTo>
                  <a:pt x="2871892" y="4950227"/>
                </a:lnTo>
                <a:cubicBezTo>
                  <a:pt x="2868314" y="4948033"/>
                  <a:pt x="2865580" y="4944475"/>
                  <a:pt x="2864527" y="4940075"/>
                </a:cubicBezTo>
                <a:cubicBezTo>
                  <a:pt x="2864432" y="4939672"/>
                  <a:pt x="2864351" y="4939265"/>
                  <a:pt x="2864285" y="4938856"/>
                </a:cubicBezTo>
                <a:cubicBezTo>
                  <a:pt x="2863018" y="4929703"/>
                  <a:pt x="2862854" y="4920434"/>
                  <a:pt x="2863789" y="4911243"/>
                </a:cubicBezTo>
                <a:close/>
                <a:moveTo>
                  <a:pt x="5762295" y="4899457"/>
                </a:moveTo>
                <a:lnTo>
                  <a:pt x="5761115" y="4900638"/>
                </a:lnTo>
                <a:lnTo>
                  <a:pt x="5764424" y="4907545"/>
                </a:lnTo>
                <a:close/>
                <a:moveTo>
                  <a:pt x="9626559" y="4894999"/>
                </a:moveTo>
                <a:cubicBezTo>
                  <a:pt x="9631366" y="4896562"/>
                  <a:pt x="9635969" y="4898695"/>
                  <a:pt x="9640266" y="4901355"/>
                </a:cubicBezTo>
                <a:lnTo>
                  <a:pt x="9632636" y="4908417"/>
                </a:lnTo>
                <a:lnTo>
                  <a:pt x="9619493" y="4901355"/>
                </a:lnTo>
                <a:cubicBezTo>
                  <a:pt x="9621754" y="4899095"/>
                  <a:pt x="9624510" y="4894292"/>
                  <a:pt x="9626559" y="4894999"/>
                </a:cubicBezTo>
                <a:close/>
                <a:moveTo>
                  <a:pt x="2855649" y="4893736"/>
                </a:moveTo>
                <a:cubicBezTo>
                  <a:pt x="2858626" y="4895140"/>
                  <a:pt x="2861310" y="4898918"/>
                  <a:pt x="2863678" y="4902273"/>
                </a:cubicBezTo>
                <a:cubicBezTo>
                  <a:pt x="2865163" y="4904978"/>
                  <a:pt x="2865163" y="4908254"/>
                  <a:pt x="2863678" y="4910959"/>
                </a:cubicBezTo>
                <a:cubicBezTo>
                  <a:pt x="2861841" y="4912442"/>
                  <a:pt x="2857672" y="4911242"/>
                  <a:pt x="2854774" y="4911242"/>
                </a:cubicBezTo>
                <a:cubicBezTo>
                  <a:pt x="2851666" y="4907216"/>
                  <a:pt x="2844952" y="4901142"/>
                  <a:pt x="2845871" y="4899448"/>
                </a:cubicBezTo>
                <a:cubicBezTo>
                  <a:pt x="2849404" y="4893304"/>
                  <a:pt x="2852672" y="4892333"/>
                  <a:pt x="2855649" y="4893736"/>
                </a:cubicBezTo>
                <a:close/>
                <a:moveTo>
                  <a:pt x="9488134" y="4892526"/>
                </a:moveTo>
                <a:cubicBezTo>
                  <a:pt x="9497037" y="4894786"/>
                  <a:pt x="9499510" y="4911383"/>
                  <a:pt x="9492514" y="4925436"/>
                </a:cubicBezTo>
                <a:cubicBezTo>
                  <a:pt x="9490927" y="4928228"/>
                  <a:pt x="9488434" y="4930394"/>
                  <a:pt x="9485448" y="4931581"/>
                </a:cubicBezTo>
                <a:cubicBezTo>
                  <a:pt x="9476051" y="4935112"/>
                  <a:pt x="9473224" y="4931581"/>
                  <a:pt x="9475839" y="4922118"/>
                </a:cubicBezTo>
                <a:cubicBezTo>
                  <a:pt x="9478171" y="4913501"/>
                  <a:pt x="9479160" y="4904532"/>
                  <a:pt x="9481491" y="4895846"/>
                </a:cubicBezTo>
                <a:cubicBezTo>
                  <a:pt x="9482128" y="4894292"/>
                  <a:pt x="9485942" y="4893656"/>
                  <a:pt x="9488134" y="4892526"/>
                </a:cubicBezTo>
                <a:close/>
                <a:moveTo>
                  <a:pt x="3959278" y="4890832"/>
                </a:moveTo>
                <a:cubicBezTo>
                  <a:pt x="3961681" y="4893163"/>
                  <a:pt x="3964931" y="4895069"/>
                  <a:pt x="3966344" y="4897894"/>
                </a:cubicBezTo>
                <a:cubicBezTo>
                  <a:pt x="3971292" y="4909053"/>
                  <a:pt x="3973413" y="4922259"/>
                  <a:pt x="3980478" y="4931369"/>
                </a:cubicBezTo>
                <a:cubicBezTo>
                  <a:pt x="3987547" y="4940479"/>
                  <a:pt x="3988466" y="4946270"/>
                  <a:pt x="3978571" y="4951991"/>
                </a:cubicBezTo>
                <a:cubicBezTo>
                  <a:pt x="3976027" y="4953403"/>
                  <a:pt x="3971999" y="4951991"/>
                  <a:pt x="3968749" y="4951991"/>
                </a:cubicBezTo>
                <a:cubicBezTo>
                  <a:pt x="3956310" y="4953615"/>
                  <a:pt x="3951080" y="4946200"/>
                  <a:pt x="3949243" y="4935818"/>
                </a:cubicBezTo>
                <a:cubicBezTo>
                  <a:pt x="3948495" y="4929349"/>
                  <a:pt x="3948328" y="4922825"/>
                  <a:pt x="3948748" y="4916326"/>
                </a:cubicBezTo>
                <a:cubicBezTo>
                  <a:pt x="3949542" y="4910119"/>
                  <a:pt x="3950698" y="4903965"/>
                  <a:pt x="3952211" y="4897894"/>
                </a:cubicBezTo>
                <a:cubicBezTo>
                  <a:pt x="3953130" y="4895069"/>
                  <a:pt x="3956664" y="4893163"/>
                  <a:pt x="3959278" y="4890832"/>
                </a:cubicBezTo>
                <a:close/>
                <a:moveTo>
                  <a:pt x="2976595" y="4890266"/>
                </a:moveTo>
                <a:cubicBezTo>
                  <a:pt x="2978857" y="4895210"/>
                  <a:pt x="2981260" y="4899659"/>
                  <a:pt x="2983662" y="4903968"/>
                </a:cubicBezTo>
                <a:lnTo>
                  <a:pt x="2976595" y="4911029"/>
                </a:lnTo>
                <a:cubicBezTo>
                  <a:pt x="2973914" y="4906735"/>
                  <a:pt x="2971754" y="4902135"/>
                  <a:pt x="2970165" y="4897329"/>
                </a:cubicBezTo>
                <a:cubicBezTo>
                  <a:pt x="2969811" y="4895634"/>
                  <a:pt x="2974335" y="4892879"/>
                  <a:pt x="2976595" y="4890266"/>
                </a:cubicBezTo>
                <a:close/>
                <a:moveTo>
                  <a:pt x="9641042" y="4768270"/>
                </a:moveTo>
                <a:cubicBezTo>
                  <a:pt x="9643325" y="4766394"/>
                  <a:pt x="9646620" y="4766408"/>
                  <a:pt x="9648888" y="4768301"/>
                </a:cubicBezTo>
                <a:cubicBezTo>
                  <a:pt x="9652571" y="4771842"/>
                  <a:pt x="9655885" y="4775746"/>
                  <a:pt x="9658781" y="4779955"/>
                </a:cubicBezTo>
                <a:cubicBezTo>
                  <a:pt x="9656378" y="4782285"/>
                  <a:pt x="9653057" y="4787017"/>
                  <a:pt x="9652280" y="4786240"/>
                </a:cubicBezTo>
                <a:cubicBezTo>
                  <a:pt x="9647692" y="4783934"/>
                  <a:pt x="9643590" y="4780770"/>
                  <a:pt x="9640197" y="4776918"/>
                </a:cubicBezTo>
                <a:cubicBezTo>
                  <a:pt x="9638041" y="4774297"/>
                  <a:pt x="9638419" y="4770425"/>
                  <a:pt x="9641042" y="4768270"/>
                </a:cubicBezTo>
                <a:close/>
                <a:moveTo>
                  <a:pt x="3242702" y="4767525"/>
                </a:moveTo>
                <a:cubicBezTo>
                  <a:pt x="3244963" y="4772469"/>
                  <a:pt x="3247437" y="4776917"/>
                  <a:pt x="3249768" y="4781296"/>
                </a:cubicBezTo>
                <a:lnTo>
                  <a:pt x="3242702" y="4788359"/>
                </a:lnTo>
                <a:cubicBezTo>
                  <a:pt x="3240027" y="4784045"/>
                  <a:pt x="3237892" y="4779420"/>
                  <a:pt x="3236344" y="4774587"/>
                </a:cubicBezTo>
                <a:cubicBezTo>
                  <a:pt x="3235919" y="4772892"/>
                  <a:pt x="3240441" y="4770137"/>
                  <a:pt x="3242702" y="4767525"/>
                </a:cubicBezTo>
                <a:close/>
                <a:moveTo>
                  <a:pt x="3140395" y="4767525"/>
                </a:moveTo>
                <a:cubicBezTo>
                  <a:pt x="3142586" y="4772469"/>
                  <a:pt x="3145059" y="4776917"/>
                  <a:pt x="3147460" y="4781296"/>
                </a:cubicBezTo>
                <a:lnTo>
                  <a:pt x="3140395" y="4788359"/>
                </a:lnTo>
                <a:cubicBezTo>
                  <a:pt x="3137670" y="4784062"/>
                  <a:pt x="3135509" y="4779434"/>
                  <a:pt x="3133966" y="4774587"/>
                </a:cubicBezTo>
                <a:cubicBezTo>
                  <a:pt x="3133612" y="4772892"/>
                  <a:pt x="3138064" y="4770137"/>
                  <a:pt x="3140395" y="4767525"/>
                </a:cubicBezTo>
                <a:close/>
                <a:moveTo>
                  <a:pt x="5484606" y="4747821"/>
                </a:moveTo>
                <a:cubicBezTo>
                  <a:pt x="5486980" y="4745561"/>
                  <a:pt x="5490711" y="4745561"/>
                  <a:pt x="5493085" y="4747821"/>
                </a:cubicBezTo>
                <a:cubicBezTo>
                  <a:pt x="5496765" y="4751345"/>
                  <a:pt x="5500058" y="4755251"/>
                  <a:pt x="5502907" y="4759474"/>
                </a:cubicBezTo>
                <a:cubicBezTo>
                  <a:pt x="5500575" y="4761875"/>
                  <a:pt x="5497254" y="4766536"/>
                  <a:pt x="5496477" y="4765760"/>
                </a:cubicBezTo>
                <a:cubicBezTo>
                  <a:pt x="5491909" y="4763454"/>
                  <a:pt x="5487810" y="4760316"/>
                  <a:pt x="5484394" y="4756508"/>
                </a:cubicBezTo>
                <a:cubicBezTo>
                  <a:pt x="5482053" y="4754050"/>
                  <a:pt x="5482147" y="4750161"/>
                  <a:pt x="5484606" y="4747821"/>
                </a:cubicBezTo>
                <a:close/>
                <a:moveTo>
                  <a:pt x="2925651" y="4727270"/>
                </a:moveTo>
                <a:cubicBezTo>
                  <a:pt x="2928027" y="4725010"/>
                  <a:pt x="2931755" y="4725010"/>
                  <a:pt x="2934128" y="4727270"/>
                </a:cubicBezTo>
                <a:cubicBezTo>
                  <a:pt x="2937794" y="4730826"/>
                  <a:pt x="2941110" y="4734728"/>
                  <a:pt x="2944021" y="4738923"/>
                </a:cubicBezTo>
                <a:cubicBezTo>
                  <a:pt x="2941620" y="4741324"/>
                  <a:pt x="2938296" y="4745985"/>
                  <a:pt x="2937519" y="4745208"/>
                </a:cubicBezTo>
                <a:cubicBezTo>
                  <a:pt x="2932948" y="4742908"/>
                  <a:pt x="2928851" y="4739770"/>
                  <a:pt x="2925439" y="4735957"/>
                </a:cubicBezTo>
                <a:cubicBezTo>
                  <a:pt x="2923097" y="4733499"/>
                  <a:pt x="2923191" y="4729610"/>
                  <a:pt x="2925651" y="4727270"/>
                </a:cubicBezTo>
                <a:close/>
                <a:moveTo>
                  <a:pt x="3266727" y="4690193"/>
                </a:moveTo>
                <a:cubicBezTo>
                  <a:pt x="3268351" y="4689769"/>
                  <a:pt x="3271176" y="4694289"/>
                  <a:pt x="3273791" y="4696549"/>
                </a:cubicBezTo>
                <a:lnTo>
                  <a:pt x="3260014" y="4703612"/>
                </a:lnTo>
                <a:lnTo>
                  <a:pt x="3252947" y="4696549"/>
                </a:lnTo>
                <a:cubicBezTo>
                  <a:pt x="3257263" y="4693876"/>
                  <a:pt x="3261891" y="4691742"/>
                  <a:pt x="3266727" y="4690193"/>
                </a:cubicBezTo>
                <a:close/>
                <a:moveTo>
                  <a:pt x="3075248" y="4690193"/>
                </a:moveTo>
                <a:cubicBezTo>
                  <a:pt x="3080055" y="4691756"/>
                  <a:pt x="3084658" y="4693890"/>
                  <a:pt x="3088956" y="4696549"/>
                </a:cubicBezTo>
                <a:lnTo>
                  <a:pt x="3081678" y="4703612"/>
                </a:lnTo>
                <a:lnTo>
                  <a:pt x="3068534" y="4696549"/>
                </a:lnTo>
                <a:cubicBezTo>
                  <a:pt x="3070795" y="4694289"/>
                  <a:pt x="3073550" y="4689487"/>
                  <a:pt x="3075248" y="4690193"/>
                </a:cubicBezTo>
                <a:close/>
                <a:moveTo>
                  <a:pt x="3694159" y="4686380"/>
                </a:moveTo>
                <a:cubicBezTo>
                  <a:pt x="3696847" y="4684923"/>
                  <a:pt x="3700090" y="4684923"/>
                  <a:pt x="3702779" y="4686380"/>
                </a:cubicBezTo>
                <a:cubicBezTo>
                  <a:pt x="3704334" y="4688074"/>
                  <a:pt x="3703133" y="4692312"/>
                  <a:pt x="3703133" y="4695278"/>
                </a:cubicBezTo>
                <a:cubicBezTo>
                  <a:pt x="3699104" y="4698456"/>
                  <a:pt x="3692957" y="4705165"/>
                  <a:pt x="3691333" y="4704177"/>
                </a:cubicBezTo>
                <a:cubicBezTo>
                  <a:pt x="3679036" y="4697114"/>
                  <a:pt x="3687445" y="4691181"/>
                  <a:pt x="3694159" y="4686380"/>
                </a:cubicBezTo>
                <a:close/>
                <a:moveTo>
                  <a:pt x="5450125" y="4669995"/>
                </a:moveTo>
                <a:cubicBezTo>
                  <a:pt x="5462490" y="4667170"/>
                  <a:pt x="5462985" y="4676563"/>
                  <a:pt x="5464257" y="4686380"/>
                </a:cubicBezTo>
                <a:cubicBezTo>
                  <a:pt x="5466165" y="4708061"/>
                  <a:pt x="5494078" y="4721549"/>
                  <a:pt x="5484113" y="4747539"/>
                </a:cubicBezTo>
                <a:lnTo>
                  <a:pt x="5463692" y="4747539"/>
                </a:lnTo>
                <a:cubicBezTo>
                  <a:pt x="5442918" y="4708555"/>
                  <a:pt x="5442494" y="4708555"/>
                  <a:pt x="5443483" y="4686380"/>
                </a:cubicBezTo>
                <a:cubicBezTo>
                  <a:pt x="5443483" y="4680588"/>
                  <a:pt x="5446733" y="4670771"/>
                  <a:pt x="5450125" y="4669995"/>
                </a:cubicBezTo>
                <a:close/>
                <a:moveTo>
                  <a:pt x="3309766" y="4655787"/>
                </a:moveTo>
                <a:lnTo>
                  <a:pt x="3304393" y="4659119"/>
                </a:lnTo>
                <a:lnTo>
                  <a:pt x="3308971" y="4658907"/>
                </a:lnTo>
                <a:lnTo>
                  <a:pt x="3313848" y="4665388"/>
                </a:lnTo>
                <a:close/>
                <a:moveTo>
                  <a:pt x="3273269" y="4624797"/>
                </a:moveTo>
                <a:cubicBezTo>
                  <a:pt x="3282441" y="4623862"/>
                  <a:pt x="3291690" y="4624027"/>
                  <a:pt x="3300823" y="4625292"/>
                </a:cubicBezTo>
                <a:cubicBezTo>
                  <a:pt x="3309730" y="4626673"/>
                  <a:pt x="3315831" y="4635010"/>
                  <a:pt x="3314447" y="4643914"/>
                </a:cubicBezTo>
                <a:cubicBezTo>
                  <a:pt x="3314377" y="4644372"/>
                  <a:pt x="3314285" y="4644827"/>
                  <a:pt x="3314177" y="4645278"/>
                </a:cubicBezTo>
                <a:lnTo>
                  <a:pt x="3314172" y="4645292"/>
                </a:lnTo>
                <a:lnTo>
                  <a:pt x="3326959" y="4647157"/>
                </a:lnTo>
                <a:cubicBezTo>
                  <a:pt x="3330122" y="4649108"/>
                  <a:pt x="3331693" y="4652692"/>
                  <a:pt x="3330315" y="4658836"/>
                </a:cubicBezTo>
                <a:cubicBezTo>
                  <a:pt x="3329927" y="4660497"/>
                  <a:pt x="3327276" y="4661661"/>
                  <a:pt x="3324018" y="4662712"/>
                </a:cubicBezTo>
                <a:lnTo>
                  <a:pt x="3314125" y="4665880"/>
                </a:lnTo>
                <a:lnTo>
                  <a:pt x="3313901" y="4685493"/>
                </a:lnTo>
                <a:cubicBezTo>
                  <a:pt x="3319462" y="4703528"/>
                  <a:pt x="3338485" y="4717631"/>
                  <a:pt x="3335889" y="4738287"/>
                </a:cubicBezTo>
                <a:cubicBezTo>
                  <a:pt x="3335889" y="4740335"/>
                  <a:pt x="3341895" y="4745349"/>
                  <a:pt x="3342462" y="4745349"/>
                </a:cubicBezTo>
                <a:cubicBezTo>
                  <a:pt x="3347053" y="4742383"/>
                  <a:pt x="3354049" y="4738781"/>
                  <a:pt x="3354542" y="4734685"/>
                </a:cubicBezTo>
                <a:cubicBezTo>
                  <a:pt x="3356803" y="4715405"/>
                  <a:pt x="3349526" y="4694289"/>
                  <a:pt x="3371077" y="4680024"/>
                </a:cubicBezTo>
                <a:cubicBezTo>
                  <a:pt x="3379276" y="4674586"/>
                  <a:pt x="3378498" y="4671266"/>
                  <a:pt x="3399843" y="4681012"/>
                </a:cubicBezTo>
                <a:cubicBezTo>
                  <a:pt x="3406910" y="4684120"/>
                  <a:pt x="3408961" y="4686591"/>
                  <a:pt x="3414826" y="4678399"/>
                </a:cubicBezTo>
                <a:cubicBezTo>
                  <a:pt x="3418432" y="4673315"/>
                  <a:pt x="3425216" y="4666111"/>
                  <a:pt x="3429740" y="4666676"/>
                </a:cubicBezTo>
                <a:cubicBezTo>
                  <a:pt x="3452214" y="4669429"/>
                  <a:pt x="3477016" y="4655941"/>
                  <a:pt x="3497296" y="4675150"/>
                </a:cubicBezTo>
                <a:cubicBezTo>
                  <a:pt x="3483656" y="4689275"/>
                  <a:pt x="3470232" y="4704177"/>
                  <a:pt x="3456243" y="4718230"/>
                </a:cubicBezTo>
                <a:cubicBezTo>
                  <a:pt x="3442248" y="4732284"/>
                  <a:pt x="3409172" y="4725645"/>
                  <a:pt x="3413837" y="4760603"/>
                </a:cubicBezTo>
                <a:cubicBezTo>
                  <a:pt x="3414897" y="4768796"/>
                  <a:pt x="3405143" y="4770067"/>
                  <a:pt x="3400338" y="4762440"/>
                </a:cubicBezTo>
                <a:cubicBezTo>
                  <a:pt x="3390585" y="4746973"/>
                  <a:pt x="3383870" y="4751776"/>
                  <a:pt x="3370866" y="4761875"/>
                </a:cubicBezTo>
                <a:cubicBezTo>
                  <a:pt x="3351432" y="4776989"/>
                  <a:pt x="3325856" y="4768937"/>
                  <a:pt x="3303318" y="4766607"/>
                </a:cubicBezTo>
                <a:cubicBezTo>
                  <a:pt x="3295476" y="4765830"/>
                  <a:pt x="3289186" y="4752482"/>
                  <a:pt x="3281412" y="4746338"/>
                </a:cubicBezTo>
                <a:cubicBezTo>
                  <a:pt x="3273643" y="4740193"/>
                  <a:pt x="3272370" y="4737015"/>
                  <a:pt x="3279718" y="4731578"/>
                </a:cubicBezTo>
                <a:cubicBezTo>
                  <a:pt x="3303318" y="4714134"/>
                  <a:pt x="3290882" y="4688498"/>
                  <a:pt x="3293850" y="4666393"/>
                </a:cubicBezTo>
                <a:lnTo>
                  <a:pt x="3295143" y="4664856"/>
                </a:lnTo>
                <a:lnTo>
                  <a:pt x="3293688" y="4665758"/>
                </a:lnTo>
                <a:cubicBezTo>
                  <a:pt x="3284882" y="4667861"/>
                  <a:pt x="3276038" y="4662431"/>
                  <a:pt x="3273936" y="4653629"/>
                </a:cubicBezTo>
                <a:cubicBezTo>
                  <a:pt x="3273839" y="4653227"/>
                  <a:pt x="3273758" y="4652820"/>
                  <a:pt x="3273693" y="4652411"/>
                </a:cubicBezTo>
                <a:cubicBezTo>
                  <a:pt x="3272489" y="4643253"/>
                  <a:pt x="3272347" y="4633987"/>
                  <a:pt x="3273269" y="4624797"/>
                </a:cubicBezTo>
                <a:close/>
                <a:moveTo>
                  <a:pt x="3252738" y="4604317"/>
                </a:moveTo>
                <a:cubicBezTo>
                  <a:pt x="3266868" y="4603822"/>
                  <a:pt x="3273934" y="4610673"/>
                  <a:pt x="3273227" y="4624797"/>
                </a:cubicBezTo>
                <a:cubicBezTo>
                  <a:pt x="3259024" y="4625291"/>
                  <a:pt x="3252243" y="4618865"/>
                  <a:pt x="3252738" y="4604317"/>
                </a:cubicBezTo>
                <a:close/>
                <a:moveTo>
                  <a:pt x="2227446" y="4595770"/>
                </a:moveTo>
                <a:lnTo>
                  <a:pt x="2227446" y="4595771"/>
                </a:lnTo>
                <a:lnTo>
                  <a:pt x="2227445" y="4595771"/>
                </a:lnTo>
                <a:close/>
                <a:moveTo>
                  <a:pt x="3532693" y="4587932"/>
                </a:moveTo>
                <a:cubicBezTo>
                  <a:pt x="3534389" y="4587578"/>
                  <a:pt x="3537145" y="4592028"/>
                  <a:pt x="3539406" y="4594358"/>
                </a:cubicBezTo>
                <a:lnTo>
                  <a:pt x="3526050" y="4601420"/>
                </a:lnTo>
                <a:lnTo>
                  <a:pt x="3518985" y="4594358"/>
                </a:lnTo>
                <a:cubicBezTo>
                  <a:pt x="3523266" y="4591649"/>
                  <a:pt x="3527871" y="4589489"/>
                  <a:pt x="3532693" y="4587932"/>
                </a:cubicBezTo>
                <a:close/>
                <a:moveTo>
                  <a:pt x="2113046" y="4587932"/>
                </a:moveTo>
                <a:cubicBezTo>
                  <a:pt x="2117867" y="4589489"/>
                  <a:pt x="2122474" y="4591649"/>
                  <a:pt x="2126754" y="4594358"/>
                </a:cubicBezTo>
                <a:lnTo>
                  <a:pt x="2119476" y="4601420"/>
                </a:lnTo>
                <a:lnTo>
                  <a:pt x="2106334" y="4594358"/>
                </a:lnTo>
                <a:cubicBezTo>
                  <a:pt x="2108594" y="4592028"/>
                  <a:pt x="2111350" y="4587296"/>
                  <a:pt x="2113046" y="4587932"/>
                </a:cubicBezTo>
                <a:close/>
                <a:moveTo>
                  <a:pt x="2208932" y="4584188"/>
                </a:moveTo>
                <a:cubicBezTo>
                  <a:pt x="2211615" y="4582705"/>
                  <a:pt x="2214872" y="4582705"/>
                  <a:pt x="2217553" y="4584188"/>
                </a:cubicBezTo>
                <a:lnTo>
                  <a:pt x="2227445" y="4595771"/>
                </a:lnTo>
                <a:lnTo>
                  <a:pt x="2223621" y="4599972"/>
                </a:lnTo>
                <a:cubicBezTo>
                  <a:pt x="2222392" y="4601297"/>
                  <a:pt x="2221368" y="4602268"/>
                  <a:pt x="2221015" y="4602056"/>
                </a:cubicBezTo>
                <a:cubicBezTo>
                  <a:pt x="2216447" y="4599750"/>
                  <a:pt x="2212349" y="4596612"/>
                  <a:pt x="2208932" y="4592804"/>
                </a:cubicBezTo>
                <a:cubicBezTo>
                  <a:pt x="2207407" y="4590135"/>
                  <a:pt x="2207407" y="4586858"/>
                  <a:pt x="2208932" y="4584188"/>
                </a:cubicBezTo>
                <a:close/>
                <a:moveTo>
                  <a:pt x="2445365" y="4584118"/>
                </a:moveTo>
                <a:cubicBezTo>
                  <a:pt x="2448053" y="4582661"/>
                  <a:pt x="2451297" y="4582661"/>
                  <a:pt x="2453985" y="4584118"/>
                </a:cubicBezTo>
                <a:cubicBezTo>
                  <a:pt x="2455538" y="4585742"/>
                  <a:pt x="2454338" y="4589979"/>
                  <a:pt x="2454338" y="4593017"/>
                </a:cubicBezTo>
                <a:cubicBezTo>
                  <a:pt x="2450311" y="4596194"/>
                  <a:pt x="2444164" y="4602832"/>
                  <a:pt x="2442538" y="4601914"/>
                </a:cubicBezTo>
                <a:cubicBezTo>
                  <a:pt x="2430242" y="4594852"/>
                  <a:pt x="2438649" y="4588850"/>
                  <a:pt x="2445365" y="4584118"/>
                </a:cubicBezTo>
                <a:close/>
                <a:moveTo>
                  <a:pt x="2464460" y="4554314"/>
                </a:moveTo>
                <a:lnTo>
                  <a:pt x="2463491" y="4558632"/>
                </a:lnTo>
                <a:lnTo>
                  <a:pt x="2465521" y="4559164"/>
                </a:lnTo>
                <a:close/>
                <a:moveTo>
                  <a:pt x="2139968" y="4545911"/>
                </a:moveTo>
                <a:lnTo>
                  <a:pt x="2147033" y="4552973"/>
                </a:lnTo>
                <a:cubicBezTo>
                  <a:pt x="2142737" y="4555654"/>
                  <a:pt x="2138134" y="4557811"/>
                  <a:pt x="2133325" y="4559400"/>
                </a:cubicBezTo>
                <a:cubicBezTo>
                  <a:pt x="2131630" y="4559400"/>
                  <a:pt x="2128875" y="4555233"/>
                  <a:pt x="2126259" y="4552973"/>
                </a:cubicBezTo>
                <a:close/>
                <a:moveTo>
                  <a:pt x="2196532" y="4544923"/>
                </a:moveTo>
                <a:cubicBezTo>
                  <a:pt x="2200912" y="4547818"/>
                  <a:pt x="2207413" y="4551137"/>
                  <a:pt x="2208190" y="4555233"/>
                </a:cubicBezTo>
                <a:cubicBezTo>
                  <a:pt x="2209229" y="4564622"/>
                  <a:pt x="2209229" y="4574094"/>
                  <a:pt x="2208190" y="4583483"/>
                </a:cubicBezTo>
                <a:cubicBezTo>
                  <a:pt x="2205363" y="4584186"/>
                  <a:pt x="2202408" y="4584211"/>
                  <a:pt x="2199570" y="4583553"/>
                </a:cubicBezTo>
                <a:cubicBezTo>
                  <a:pt x="2186497" y="4575785"/>
                  <a:pt x="2186285" y="4563849"/>
                  <a:pt x="2190172" y="4551349"/>
                </a:cubicBezTo>
                <a:cubicBezTo>
                  <a:pt x="2191019" y="4548666"/>
                  <a:pt x="2195966" y="4544287"/>
                  <a:pt x="2196532" y="4544923"/>
                </a:cubicBezTo>
                <a:close/>
                <a:moveTo>
                  <a:pt x="3220764" y="4543042"/>
                </a:moveTo>
                <a:cubicBezTo>
                  <a:pt x="3225894" y="4544269"/>
                  <a:pt x="3229938" y="4547111"/>
                  <a:pt x="3230255" y="4552267"/>
                </a:cubicBezTo>
                <a:cubicBezTo>
                  <a:pt x="3231387" y="4571052"/>
                  <a:pt x="3241278" y="4581928"/>
                  <a:pt x="3252226" y="4594640"/>
                </a:cubicBezTo>
                <a:cubicBezTo>
                  <a:pt x="3258727" y="4602197"/>
                  <a:pt x="3252792" y="4607705"/>
                  <a:pt x="3242125" y="4604174"/>
                </a:cubicBezTo>
                <a:cubicBezTo>
                  <a:pt x="3229197" y="4605092"/>
                  <a:pt x="3215774" y="4607000"/>
                  <a:pt x="3211605" y="4588426"/>
                </a:cubicBezTo>
                <a:cubicBezTo>
                  <a:pt x="3210129" y="4579073"/>
                  <a:pt x="3206205" y="4570277"/>
                  <a:pt x="3200232" y="4562931"/>
                </a:cubicBezTo>
                <a:cubicBezTo>
                  <a:pt x="3189141" y="4552054"/>
                  <a:pt x="3195428" y="4546123"/>
                  <a:pt x="3204753" y="4543510"/>
                </a:cubicBezTo>
                <a:cubicBezTo>
                  <a:pt x="3209416" y="4542204"/>
                  <a:pt x="3215633" y="4541815"/>
                  <a:pt x="3220764" y="4543042"/>
                </a:cubicBezTo>
                <a:close/>
                <a:moveTo>
                  <a:pt x="5655112" y="4526136"/>
                </a:moveTo>
                <a:cubicBezTo>
                  <a:pt x="5659987" y="4527620"/>
                  <a:pt x="5666700" y="4530092"/>
                  <a:pt x="5668113" y="4533976"/>
                </a:cubicBezTo>
                <a:cubicBezTo>
                  <a:pt x="5669314" y="4540481"/>
                  <a:pt x="5669409" y="4547142"/>
                  <a:pt x="5668396" y="4553679"/>
                </a:cubicBezTo>
                <a:lnTo>
                  <a:pt x="5668396" y="4553680"/>
                </a:lnTo>
                <a:cubicBezTo>
                  <a:pt x="5668775" y="4560318"/>
                  <a:pt x="5668657" y="4566975"/>
                  <a:pt x="5668043" y="4573595"/>
                </a:cubicBezTo>
                <a:cubicBezTo>
                  <a:pt x="5668043" y="4576279"/>
                  <a:pt x="5662955" y="4580657"/>
                  <a:pt x="5661471" y="4580304"/>
                </a:cubicBezTo>
                <a:cubicBezTo>
                  <a:pt x="5656667" y="4578750"/>
                  <a:pt x="5648893" y="4575714"/>
                  <a:pt x="5648540" y="4572607"/>
                </a:cubicBezTo>
                <a:cubicBezTo>
                  <a:pt x="5647445" y="4559352"/>
                  <a:pt x="5647445" y="4546030"/>
                  <a:pt x="5648540" y="4532775"/>
                </a:cubicBezTo>
                <a:cubicBezTo>
                  <a:pt x="5648540" y="4530303"/>
                  <a:pt x="5653698" y="4525713"/>
                  <a:pt x="5655112" y="4526136"/>
                </a:cubicBezTo>
                <a:close/>
                <a:moveTo>
                  <a:pt x="2250053" y="4522605"/>
                </a:moveTo>
                <a:cubicBezTo>
                  <a:pt x="2253008" y="4520917"/>
                  <a:pt x="2256637" y="4520917"/>
                  <a:pt x="2259591" y="4522605"/>
                </a:cubicBezTo>
                <a:cubicBezTo>
                  <a:pt x="2271744" y="4537507"/>
                  <a:pt x="2294143" y="4545841"/>
                  <a:pt x="2291248" y="4570205"/>
                </a:cubicBezTo>
                <a:lnTo>
                  <a:pt x="2278316" y="4581788"/>
                </a:lnTo>
                <a:cubicBezTo>
                  <a:pt x="2266587" y="4566675"/>
                  <a:pt x="2242987" y="4558482"/>
                  <a:pt x="2249557" y="4532352"/>
                </a:cubicBezTo>
                <a:cubicBezTo>
                  <a:pt x="2250406" y="4529174"/>
                  <a:pt x="2248357" y="4524300"/>
                  <a:pt x="2250053" y="4522605"/>
                </a:cubicBezTo>
                <a:close/>
                <a:moveTo>
                  <a:pt x="3400687" y="4521855"/>
                </a:moveTo>
                <a:cubicBezTo>
                  <a:pt x="3405562" y="4522146"/>
                  <a:pt x="3410016" y="4523912"/>
                  <a:pt x="3413055" y="4529809"/>
                </a:cubicBezTo>
                <a:cubicBezTo>
                  <a:pt x="3415240" y="4535837"/>
                  <a:pt x="3416411" y="4542185"/>
                  <a:pt x="3416518" y="4548595"/>
                </a:cubicBezTo>
                <a:cubicBezTo>
                  <a:pt x="3420618" y="4579598"/>
                  <a:pt x="3420548" y="4580304"/>
                  <a:pt x="3458281" y="4583906"/>
                </a:cubicBezTo>
                <a:cubicBezTo>
                  <a:pt x="3470651" y="4584965"/>
                  <a:pt x="3476090" y="4590120"/>
                  <a:pt x="3477929" y="4600996"/>
                </a:cubicBezTo>
                <a:cubicBezTo>
                  <a:pt x="3480611" y="4616534"/>
                  <a:pt x="3472843" y="4624797"/>
                  <a:pt x="3455599" y="4625220"/>
                </a:cubicBezTo>
                <a:cubicBezTo>
                  <a:pt x="3419486" y="4626139"/>
                  <a:pt x="3400897" y="4611590"/>
                  <a:pt x="3396658" y="4575290"/>
                </a:cubicBezTo>
                <a:cubicBezTo>
                  <a:pt x="3395033" y="4561237"/>
                  <a:pt x="3395952" y="4548241"/>
                  <a:pt x="3383158" y="4540473"/>
                </a:cubicBezTo>
                <a:cubicBezTo>
                  <a:pt x="3373051" y="4523523"/>
                  <a:pt x="3373051" y="4522747"/>
                  <a:pt x="3385773" y="4522747"/>
                </a:cubicBezTo>
                <a:cubicBezTo>
                  <a:pt x="3390508" y="4522747"/>
                  <a:pt x="3395809" y="4521564"/>
                  <a:pt x="3400687" y="4521855"/>
                </a:cubicBezTo>
                <a:close/>
                <a:moveTo>
                  <a:pt x="3230002" y="4506357"/>
                </a:moveTo>
                <a:lnTo>
                  <a:pt x="3230042" y="4506380"/>
                </a:lnTo>
                <a:cubicBezTo>
                  <a:pt x="3229938" y="4507112"/>
                  <a:pt x="3229619" y="4507479"/>
                  <a:pt x="3229741" y="4506921"/>
                </a:cubicBezTo>
                <a:close/>
                <a:moveTo>
                  <a:pt x="3450162" y="4505021"/>
                </a:moveTo>
                <a:lnTo>
                  <a:pt x="3457227" y="4512083"/>
                </a:lnTo>
                <a:cubicBezTo>
                  <a:pt x="3452930" y="4514742"/>
                  <a:pt x="3448327" y="4516876"/>
                  <a:pt x="3443520" y="4518439"/>
                </a:cubicBezTo>
                <a:cubicBezTo>
                  <a:pt x="3441824" y="4518863"/>
                  <a:pt x="3439068" y="4514343"/>
                  <a:pt x="3436453" y="4512083"/>
                </a:cubicBezTo>
                <a:close/>
                <a:moveTo>
                  <a:pt x="2241366" y="4504968"/>
                </a:moveTo>
                <a:cubicBezTo>
                  <a:pt x="2244333" y="4506363"/>
                  <a:pt x="2247019" y="4510141"/>
                  <a:pt x="2249421" y="4513495"/>
                </a:cubicBezTo>
                <a:cubicBezTo>
                  <a:pt x="2250905" y="4516201"/>
                  <a:pt x="2250905" y="4519476"/>
                  <a:pt x="2249421" y="4522182"/>
                </a:cubicBezTo>
                <a:cubicBezTo>
                  <a:pt x="2247796" y="4523665"/>
                  <a:pt x="2243558" y="4522535"/>
                  <a:pt x="2240518" y="4522535"/>
                </a:cubicBezTo>
                <a:cubicBezTo>
                  <a:pt x="2237339" y="4518439"/>
                  <a:pt x="2230626" y="4512365"/>
                  <a:pt x="2231615" y="4510741"/>
                </a:cubicBezTo>
                <a:cubicBezTo>
                  <a:pt x="2235147" y="4504562"/>
                  <a:pt x="2238399" y="4503573"/>
                  <a:pt x="2241366" y="4504968"/>
                </a:cubicBezTo>
                <a:close/>
                <a:moveTo>
                  <a:pt x="3232531" y="4502407"/>
                </a:moveTo>
                <a:cubicBezTo>
                  <a:pt x="3235194" y="4500853"/>
                  <a:pt x="3238488" y="4500853"/>
                  <a:pt x="3241151" y="4502407"/>
                </a:cubicBezTo>
                <a:cubicBezTo>
                  <a:pt x="3244853" y="4505877"/>
                  <a:pt x="3248168" y="4509737"/>
                  <a:pt x="3251043" y="4513918"/>
                </a:cubicBezTo>
                <a:cubicBezTo>
                  <a:pt x="3248712" y="4516320"/>
                  <a:pt x="3245390" y="4520981"/>
                  <a:pt x="3244613" y="4520274"/>
                </a:cubicBezTo>
                <a:cubicBezTo>
                  <a:pt x="3240069" y="4517903"/>
                  <a:pt x="3235977" y="4514747"/>
                  <a:pt x="3232531" y="4510953"/>
                </a:cubicBezTo>
                <a:cubicBezTo>
                  <a:pt x="3231047" y="4508297"/>
                  <a:pt x="3231047" y="4505062"/>
                  <a:pt x="3232531" y="4502407"/>
                </a:cubicBezTo>
                <a:close/>
                <a:moveTo>
                  <a:pt x="9640408" y="4502055"/>
                </a:moveTo>
                <a:cubicBezTo>
                  <a:pt x="9643610" y="4501479"/>
                  <a:pt x="9646888" y="4501479"/>
                  <a:pt x="9650089" y="4502055"/>
                </a:cubicBezTo>
                <a:cubicBezTo>
                  <a:pt x="9662242" y="4505868"/>
                  <a:pt x="9676021" y="4536448"/>
                  <a:pt x="9667966" y="4544428"/>
                </a:cubicBezTo>
                <a:cubicBezTo>
                  <a:pt x="9659910" y="4552408"/>
                  <a:pt x="9662242" y="4562790"/>
                  <a:pt x="9659840" y="4571970"/>
                </a:cubicBezTo>
                <a:cubicBezTo>
                  <a:pt x="9658922" y="4575643"/>
                  <a:pt x="9651644" y="4578256"/>
                  <a:pt x="9646767" y="4579881"/>
                </a:cubicBezTo>
                <a:cubicBezTo>
                  <a:pt x="9645354" y="4580304"/>
                  <a:pt x="9640479" y="4575572"/>
                  <a:pt x="9640267" y="4572818"/>
                </a:cubicBezTo>
                <a:cubicBezTo>
                  <a:pt x="9639490" y="4563143"/>
                  <a:pt x="9639913" y="4552902"/>
                  <a:pt x="9639913" y="4542733"/>
                </a:cubicBezTo>
                <a:cubicBezTo>
                  <a:pt x="9639913" y="4529174"/>
                  <a:pt x="9639913" y="4515614"/>
                  <a:pt x="9640408" y="4502055"/>
                </a:cubicBezTo>
                <a:close/>
                <a:moveTo>
                  <a:pt x="2081618" y="4490384"/>
                </a:moveTo>
                <a:lnTo>
                  <a:pt x="2076388" y="4491531"/>
                </a:lnTo>
                <a:lnTo>
                  <a:pt x="2082519" y="4492904"/>
                </a:lnTo>
                <a:close/>
                <a:moveTo>
                  <a:pt x="3363335" y="4483693"/>
                </a:moveTo>
                <a:cubicBezTo>
                  <a:pt x="3367788" y="4486588"/>
                  <a:pt x="3374289" y="4489907"/>
                  <a:pt x="3375066" y="4494003"/>
                </a:cubicBezTo>
                <a:cubicBezTo>
                  <a:pt x="3376146" y="4503389"/>
                  <a:pt x="3376146" y="4512866"/>
                  <a:pt x="3375066" y="4522253"/>
                </a:cubicBezTo>
                <a:cubicBezTo>
                  <a:pt x="3372216" y="4522965"/>
                  <a:pt x="3369237" y="4522989"/>
                  <a:pt x="3366375" y="4522323"/>
                </a:cubicBezTo>
                <a:cubicBezTo>
                  <a:pt x="3353374" y="4514554"/>
                  <a:pt x="3353162" y="4502619"/>
                  <a:pt x="3357048" y="4490119"/>
                </a:cubicBezTo>
                <a:cubicBezTo>
                  <a:pt x="3358387" y="4487349"/>
                  <a:pt x="3360595" y="4485093"/>
                  <a:pt x="3363335" y="4483693"/>
                </a:cubicBezTo>
                <a:close/>
                <a:moveTo>
                  <a:pt x="10077307" y="4465048"/>
                </a:moveTo>
                <a:cubicBezTo>
                  <a:pt x="10088401" y="4462082"/>
                  <a:pt x="10091157" y="4471970"/>
                  <a:pt x="10090450" y="4482139"/>
                </a:cubicBezTo>
                <a:cubicBezTo>
                  <a:pt x="10088189" y="4487577"/>
                  <a:pt x="10086069" y="4493298"/>
                  <a:pt x="10083384" y="4498665"/>
                </a:cubicBezTo>
                <a:cubicBezTo>
                  <a:pt x="10082889" y="4499512"/>
                  <a:pt x="10078367" y="4499301"/>
                  <a:pt x="10076742" y="4498170"/>
                </a:cubicBezTo>
                <a:cubicBezTo>
                  <a:pt x="10066496" y="4490544"/>
                  <a:pt x="10066212" y="4468015"/>
                  <a:pt x="10077307" y="4465048"/>
                </a:cubicBezTo>
                <a:close/>
                <a:moveTo>
                  <a:pt x="3199301" y="4463918"/>
                </a:moveTo>
                <a:cubicBezTo>
                  <a:pt x="3199654" y="4463282"/>
                  <a:pt x="3204246" y="4463918"/>
                  <a:pt x="3205658" y="4465401"/>
                </a:cubicBezTo>
                <a:cubicBezTo>
                  <a:pt x="3214701" y="4474229"/>
                  <a:pt x="3223743" y="4483198"/>
                  <a:pt x="3232081" y="4492661"/>
                </a:cubicBezTo>
                <a:cubicBezTo>
                  <a:pt x="3233531" y="4495575"/>
                  <a:pt x="3233531" y="4498999"/>
                  <a:pt x="3232081" y="4501913"/>
                </a:cubicBezTo>
                <a:lnTo>
                  <a:pt x="3230002" y="4506357"/>
                </a:lnTo>
                <a:lnTo>
                  <a:pt x="3222755" y="4502054"/>
                </a:lnTo>
                <a:cubicBezTo>
                  <a:pt x="3195272" y="4502054"/>
                  <a:pt x="3191670" y="4500218"/>
                  <a:pt x="3191743" y="4479667"/>
                </a:cubicBezTo>
                <a:cubicBezTo>
                  <a:pt x="3192944" y="4473882"/>
                  <a:pt x="3195541" y="4468477"/>
                  <a:pt x="3199301" y="4463918"/>
                </a:cubicBezTo>
                <a:close/>
                <a:moveTo>
                  <a:pt x="9855007" y="4460528"/>
                </a:moveTo>
                <a:lnTo>
                  <a:pt x="9866736" y="4478961"/>
                </a:lnTo>
                <a:cubicBezTo>
                  <a:pt x="9863274" y="4486023"/>
                  <a:pt x="9861013" y="4497888"/>
                  <a:pt x="9854583" y="4500713"/>
                </a:cubicBezTo>
                <a:cubicBezTo>
                  <a:pt x="9848152" y="4503537"/>
                  <a:pt x="9837200" y="4497888"/>
                  <a:pt x="9828226" y="4495839"/>
                </a:cubicBezTo>
                <a:cubicBezTo>
                  <a:pt x="9829695" y="4490923"/>
                  <a:pt x="9831710" y="4486185"/>
                  <a:pt x="9834232" y="4481715"/>
                </a:cubicBezTo>
                <a:cubicBezTo>
                  <a:pt x="9838451" y="4476679"/>
                  <a:pt x="9843032" y="4471959"/>
                  <a:pt x="9847940" y="4467591"/>
                </a:cubicBezTo>
                <a:close/>
                <a:moveTo>
                  <a:pt x="5640698" y="4444003"/>
                </a:moveTo>
                <a:cubicBezTo>
                  <a:pt x="5642181" y="4443508"/>
                  <a:pt x="5646916" y="4448028"/>
                  <a:pt x="5647340" y="4450641"/>
                </a:cubicBezTo>
                <a:cubicBezTo>
                  <a:pt x="5648023" y="4457257"/>
                  <a:pt x="5648213" y="4463913"/>
                  <a:pt x="5647905" y="4470557"/>
                </a:cubicBezTo>
                <a:lnTo>
                  <a:pt x="5647904" y="4470557"/>
                </a:lnTo>
                <a:cubicBezTo>
                  <a:pt x="5648824" y="4477133"/>
                  <a:pt x="5648632" y="4483818"/>
                  <a:pt x="5647339" y="4490331"/>
                </a:cubicBezTo>
                <a:cubicBezTo>
                  <a:pt x="5645926" y="4494145"/>
                  <a:pt x="5639213" y="4496616"/>
                  <a:pt x="5634338" y="4498170"/>
                </a:cubicBezTo>
                <a:cubicBezTo>
                  <a:pt x="5632924" y="4498593"/>
                  <a:pt x="5627908" y="4494003"/>
                  <a:pt x="5627766" y="4491532"/>
                </a:cubicBezTo>
                <a:cubicBezTo>
                  <a:pt x="5626707" y="4478275"/>
                  <a:pt x="5626707" y="4464957"/>
                  <a:pt x="5627766" y="4451700"/>
                </a:cubicBezTo>
                <a:cubicBezTo>
                  <a:pt x="5627766" y="4448523"/>
                  <a:pt x="5635892" y="4445556"/>
                  <a:pt x="5640698" y="4444003"/>
                </a:cubicBezTo>
                <a:close/>
                <a:moveTo>
                  <a:pt x="10547557" y="4423592"/>
                </a:moveTo>
                <a:cubicBezTo>
                  <a:pt x="10549855" y="4422613"/>
                  <a:pt x="10552485" y="4422796"/>
                  <a:pt x="10554624" y="4424087"/>
                </a:cubicBezTo>
                <a:cubicBezTo>
                  <a:pt x="10564870" y="4431714"/>
                  <a:pt x="10564446" y="4451841"/>
                  <a:pt x="10554201" y="4457845"/>
                </a:cubicBezTo>
                <a:cubicBezTo>
                  <a:pt x="10551869" y="4457845"/>
                  <a:pt x="10548901" y="4458410"/>
                  <a:pt x="10547134" y="4457208"/>
                </a:cubicBezTo>
                <a:cubicBezTo>
                  <a:pt x="10536818" y="4449652"/>
                  <a:pt x="10537171" y="4428960"/>
                  <a:pt x="10547557" y="4423592"/>
                </a:cubicBezTo>
                <a:close/>
                <a:moveTo>
                  <a:pt x="2304100" y="4403042"/>
                </a:moveTo>
                <a:cubicBezTo>
                  <a:pt x="2305584" y="4402619"/>
                  <a:pt x="2310318" y="4407067"/>
                  <a:pt x="2310742" y="4409751"/>
                </a:cubicBezTo>
                <a:cubicBezTo>
                  <a:pt x="2311334" y="4416467"/>
                  <a:pt x="2311453" y="4423217"/>
                  <a:pt x="2311096" y="4429949"/>
                </a:cubicBezTo>
                <a:cubicBezTo>
                  <a:pt x="2312054" y="4436398"/>
                  <a:pt x="2311935" y="4442961"/>
                  <a:pt x="2310742" y="4449371"/>
                </a:cubicBezTo>
                <a:cubicBezTo>
                  <a:pt x="2309329" y="4453184"/>
                  <a:pt x="2302545" y="4455656"/>
                  <a:pt x="2297740" y="4457209"/>
                </a:cubicBezTo>
                <a:cubicBezTo>
                  <a:pt x="2296256" y="4457704"/>
                  <a:pt x="2291240" y="4453043"/>
                  <a:pt x="2291170" y="4450571"/>
                </a:cubicBezTo>
                <a:cubicBezTo>
                  <a:pt x="2290074" y="4437316"/>
                  <a:pt x="2290074" y="4423994"/>
                  <a:pt x="2291170" y="4410740"/>
                </a:cubicBezTo>
                <a:cubicBezTo>
                  <a:pt x="2291522" y="4407633"/>
                  <a:pt x="2299295" y="4404595"/>
                  <a:pt x="2304100" y="4403042"/>
                </a:cubicBezTo>
                <a:close/>
                <a:moveTo>
                  <a:pt x="2127883" y="4399973"/>
                </a:moveTo>
                <a:cubicBezTo>
                  <a:pt x="2130167" y="4398097"/>
                  <a:pt x="2133462" y="4398110"/>
                  <a:pt x="2135729" y="4400004"/>
                </a:cubicBezTo>
                <a:cubicBezTo>
                  <a:pt x="2139409" y="4403528"/>
                  <a:pt x="2142702" y="4407435"/>
                  <a:pt x="2145550" y="4411658"/>
                </a:cubicBezTo>
                <a:cubicBezTo>
                  <a:pt x="2143218" y="4413988"/>
                  <a:pt x="2139897" y="4418719"/>
                  <a:pt x="2139121" y="4417943"/>
                </a:cubicBezTo>
                <a:cubicBezTo>
                  <a:pt x="2134533" y="4415637"/>
                  <a:pt x="2130431" y="4412472"/>
                  <a:pt x="2127039" y="4408621"/>
                </a:cubicBezTo>
                <a:cubicBezTo>
                  <a:pt x="2124883" y="4405999"/>
                  <a:pt x="2125261" y="4402127"/>
                  <a:pt x="2127883" y="4399973"/>
                </a:cubicBezTo>
                <a:close/>
                <a:moveTo>
                  <a:pt x="10247106" y="4382491"/>
                </a:moveTo>
                <a:cubicBezTo>
                  <a:pt x="10257352" y="4388494"/>
                  <a:pt x="10257777" y="4408692"/>
                  <a:pt x="10247530" y="4416319"/>
                </a:cubicBezTo>
                <a:cubicBezTo>
                  <a:pt x="10245394" y="4417621"/>
                  <a:pt x="10242760" y="4417806"/>
                  <a:pt x="10240464" y="4416814"/>
                </a:cubicBezTo>
                <a:cubicBezTo>
                  <a:pt x="10230006" y="4411093"/>
                  <a:pt x="10229723" y="4390825"/>
                  <a:pt x="10239970" y="4383197"/>
                </a:cubicBezTo>
                <a:cubicBezTo>
                  <a:pt x="10241807" y="4381996"/>
                  <a:pt x="10244774" y="4382703"/>
                  <a:pt x="10247106" y="4382491"/>
                </a:cubicBezTo>
                <a:close/>
                <a:moveTo>
                  <a:pt x="2118515" y="4382429"/>
                </a:moveTo>
                <a:cubicBezTo>
                  <a:pt x="2121492" y="4383832"/>
                  <a:pt x="2124177" y="4387611"/>
                  <a:pt x="2126544" y="4390965"/>
                </a:cubicBezTo>
                <a:cubicBezTo>
                  <a:pt x="2128002" y="4393653"/>
                  <a:pt x="2128002" y="4396894"/>
                  <a:pt x="2126544" y="4399581"/>
                </a:cubicBezTo>
                <a:cubicBezTo>
                  <a:pt x="2124919" y="4400923"/>
                  <a:pt x="2120679" y="4399935"/>
                  <a:pt x="2117640" y="4399935"/>
                </a:cubicBezTo>
                <a:cubicBezTo>
                  <a:pt x="2114532" y="4395909"/>
                  <a:pt x="2107818" y="4389835"/>
                  <a:pt x="2108737" y="4388141"/>
                </a:cubicBezTo>
                <a:cubicBezTo>
                  <a:pt x="2112271" y="4381997"/>
                  <a:pt x="2115539" y="4381026"/>
                  <a:pt x="2118515" y="4382429"/>
                </a:cubicBezTo>
                <a:close/>
                <a:moveTo>
                  <a:pt x="10130798" y="4379594"/>
                </a:moveTo>
                <a:cubicBezTo>
                  <a:pt x="10154893" y="4386304"/>
                  <a:pt x="10171428" y="4405443"/>
                  <a:pt x="10172205" y="4425146"/>
                </a:cubicBezTo>
                <a:cubicBezTo>
                  <a:pt x="10168813" y="4430302"/>
                  <a:pt x="10166482" y="4437716"/>
                  <a:pt x="10161677" y="4440047"/>
                </a:cubicBezTo>
                <a:cubicBezTo>
                  <a:pt x="10156872" y="4442378"/>
                  <a:pt x="10144719" y="4443225"/>
                  <a:pt x="10142882" y="4440047"/>
                </a:cubicBezTo>
                <a:cubicBezTo>
                  <a:pt x="10132141" y="4422745"/>
                  <a:pt x="10123449" y="4404171"/>
                  <a:pt x="10114051" y="4386021"/>
                </a:cubicBezTo>
                <a:cubicBezTo>
                  <a:pt x="10119704" y="4383691"/>
                  <a:pt x="10126135" y="4378323"/>
                  <a:pt x="10130798" y="4379594"/>
                </a:cubicBezTo>
                <a:close/>
                <a:moveTo>
                  <a:pt x="9733328" y="4379524"/>
                </a:moveTo>
                <a:cubicBezTo>
                  <a:pt x="9736009" y="4378041"/>
                  <a:pt x="9739266" y="4378041"/>
                  <a:pt x="9741948" y="4379524"/>
                </a:cubicBezTo>
                <a:cubicBezTo>
                  <a:pt x="9743503" y="4381148"/>
                  <a:pt x="9742302" y="4385386"/>
                  <a:pt x="9742302" y="4388422"/>
                </a:cubicBezTo>
                <a:cubicBezTo>
                  <a:pt x="9738274" y="4391529"/>
                  <a:pt x="9732127" y="4398239"/>
                  <a:pt x="9730502" y="4397250"/>
                </a:cubicBezTo>
                <a:cubicBezTo>
                  <a:pt x="9718206" y="4390188"/>
                  <a:pt x="9726615" y="4384256"/>
                  <a:pt x="9733328" y="4379524"/>
                </a:cubicBezTo>
                <a:close/>
                <a:moveTo>
                  <a:pt x="10326811" y="4379454"/>
                </a:moveTo>
                <a:cubicBezTo>
                  <a:pt x="10327590" y="4378112"/>
                  <a:pt x="10332819" y="4379454"/>
                  <a:pt x="10335998" y="4379454"/>
                </a:cubicBezTo>
                <a:cubicBezTo>
                  <a:pt x="10333454" y="4395273"/>
                  <a:pt x="10349282" y="4399228"/>
                  <a:pt x="10355642" y="4409468"/>
                </a:cubicBezTo>
                <a:cubicBezTo>
                  <a:pt x="10351403" y="4412928"/>
                  <a:pt x="10347374" y="4418861"/>
                  <a:pt x="10342499" y="4419779"/>
                </a:cubicBezTo>
                <a:cubicBezTo>
                  <a:pt x="10325893" y="4422957"/>
                  <a:pt x="10315436" y="4416601"/>
                  <a:pt x="10316141" y="4403042"/>
                </a:cubicBezTo>
                <a:cubicBezTo>
                  <a:pt x="10317890" y="4394481"/>
                  <a:pt x="10321536" y="4386421"/>
                  <a:pt x="10326811" y="4379454"/>
                </a:cubicBezTo>
                <a:close/>
                <a:moveTo>
                  <a:pt x="10347939" y="4360457"/>
                </a:moveTo>
                <a:lnTo>
                  <a:pt x="10354228" y="4366953"/>
                </a:lnTo>
                <a:cubicBezTo>
                  <a:pt x="10351851" y="4371431"/>
                  <a:pt x="10348665" y="4375430"/>
                  <a:pt x="10344831" y="4378747"/>
                </a:cubicBezTo>
                <a:cubicBezTo>
                  <a:pt x="10342208" y="4380902"/>
                  <a:pt x="10338334" y="4380524"/>
                  <a:pt x="10336179" y="4377902"/>
                </a:cubicBezTo>
                <a:cubicBezTo>
                  <a:pt x="10334302" y="4375620"/>
                  <a:pt x="10334315" y="4372327"/>
                  <a:pt x="10336210" y="4370060"/>
                </a:cubicBezTo>
                <a:close/>
                <a:moveTo>
                  <a:pt x="10347939" y="4360456"/>
                </a:moveTo>
                <a:lnTo>
                  <a:pt x="10347940" y="4360456"/>
                </a:lnTo>
                <a:lnTo>
                  <a:pt x="10347939" y="4360457"/>
                </a:lnTo>
                <a:close/>
                <a:moveTo>
                  <a:pt x="5555196" y="4359396"/>
                </a:moveTo>
                <a:cubicBezTo>
                  <a:pt x="5559436" y="4360103"/>
                  <a:pt x="5565089" y="4368366"/>
                  <a:pt x="5565513" y="4373522"/>
                </a:cubicBezTo>
                <a:cubicBezTo>
                  <a:pt x="5566146" y="4386252"/>
                  <a:pt x="5565649" y="4399014"/>
                  <a:pt x="5564029" y="4411658"/>
                </a:cubicBezTo>
                <a:cubicBezTo>
                  <a:pt x="5564029" y="4414129"/>
                  <a:pt x="5558165" y="4418719"/>
                  <a:pt x="5557741" y="4418155"/>
                </a:cubicBezTo>
                <a:cubicBezTo>
                  <a:pt x="5553359" y="4415047"/>
                  <a:pt x="5546930" y="4411587"/>
                  <a:pt x="5546082" y="4407279"/>
                </a:cubicBezTo>
                <a:cubicBezTo>
                  <a:pt x="5545061" y="4397401"/>
                  <a:pt x="5544895" y="4387453"/>
                  <a:pt x="5545587" y="4377546"/>
                </a:cubicBezTo>
                <a:lnTo>
                  <a:pt x="5545587" y="4377547"/>
                </a:lnTo>
                <a:cubicBezTo>
                  <a:pt x="5550392" y="4372532"/>
                  <a:pt x="5535624" y="4356360"/>
                  <a:pt x="5555196" y="4359396"/>
                </a:cubicBezTo>
                <a:close/>
                <a:moveTo>
                  <a:pt x="9974566" y="4342447"/>
                </a:moveTo>
                <a:cubicBezTo>
                  <a:pt x="9979524" y="4343966"/>
                  <a:pt x="9984273" y="4346102"/>
                  <a:pt x="9988698" y="4348803"/>
                </a:cubicBezTo>
                <a:cubicBezTo>
                  <a:pt x="9985731" y="4350852"/>
                  <a:pt x="9983399" y="4353112"/>
                  <a:pt x="9980713" y="4355866"/>
                </a:cubicBezTo>
                <a:lnTo>
                  <a:pt x="9967500" y="4348803"/>
                </a:lnTo>
                <a:cubicBezTo>
                  <a:pt x="9969761" y="4346543"/>
                  <a:pt x="9972587" y="4341741"/>
                  <a:pt x="9974566" y="4342447"/>
                </a:cubicBezTo>
                <a:close/>
                <a:moveTo>
                  <a:pt x="10717851" y="4342236"/>
                </a:moveTo>
                <a:cubicBezTo>
                  <a:pt x="10719901" y="4341813"/>
                  <a:pt x="10722727" y="4346332"/>
                  <a:pt x="10724989" y="4348592"/>
                </a:cubicBezTo>
                <a:cubicBezTo>
                  <a:pt x="10720534" y="4351256"/>
                  <a:pt x="10715793" y="4353411"/>
                  <a:pt x="10710856" y="4355018"/>
                </a:cubicBezTo>
                <a:cubicBezTo>
                  <a:pt x="10709161" y="4355371"/>
                  <a:pt x="10706405" y="4350852"/>
                  <a:pt x="10704143" y="4348592"/>
                </a:cubicBezTo>
                <a:cubicBezTo>
                  <a:pt x="10708426" y="4345904"/>
                  <a:pt x="10713033" y="4343769"/>
                  <a:pt x="10717851" y="4342236"/>
                </a:cubicBezTo>
                <a:close/>
                <a:moveTo>
                  <a:pt x="5537320" y="4341299"/>
                </a:moveTo>
                <a:cubicBezTo>
                  <a:pt x="5540287" y="4342713"/>
                  <a:pt x="5542973" y="4346508"/>
                  <a:pt x="5545375" y="4349862"/>
                </a:cubicBezTo>
                <a:cubicBezTo>
                  <a:pt x="5546832" y="4352549"/>
                  <a:pt x="5546832" y="4355791"/>
                  <a:pt x="5545375" y="4358477"/>
                </a:cubicBezTo>
                <a:cubicBezTo>
                  <a:pt x="5543750" y="4360032"/>
                  <a:pt x="5539440" y="4358831"/>
                  <a:pt x="5536401" y="4358831"/>
                </a:cubicBezTo>
                <a:cubicBezTo>
                  <a:pt x="5533292" y="4354806"/>
                  <a:pt x="5526579" y="4348662"/>
                  <a:pt x="5527568" y="4347037"/>
                </a:cubicBezTo>
                <a:cubicBezTo>
                  <a:pt x="5531102" y="4340858"/>
                  <a:pt x="5534352" y="4339887"/>
                  <a:pt x="5537320" y="4341299"/>
                </a:cubicBezTo>
                <a:close/>
                <a:moveTo>
                  <a:pt x="1932298" y="4338352"/>
                </a:moveTo>
                <a:cubicBezTo>
                  <a:pt x="1935020" y="4342775"/>
                  <a:pt x="1937181" y="4347520"/>
                  <a:pt x="1938729" y="4352476"/>
                </a:cubicBezTo>
                <a:cubicBezTo>
                  <a:pt x="1939080" y="4354171"/>
                  <a:pt x="1934558" y="4356925"/>
                  <a:pt x="1932298" y="4359185"/>
                </a:cubicBezTo>
                <a:cubicBezTo>
                  <a:pt x="1929645" y="4354851"/>
                  <a:pt x="1927485" y="4350231"/>
                  <a:pt x="1925867" y="4345414"/>
                </a:cubicBezTo>
                <a:cubicBezTo>
                  <a:pt x="1925513" y="4343436"/>
                  <a:pt x="1930037" y="4340612"/>
                  <a:pt x="1932298" y="4338352"/>
                </a:cubicBezTo>
                <a:close/>
                <a:moveTo>
                  <a:pt x="10264347" y="4317871"/>
                </a:moveTo>
                <a:cubicBezTo>
                  <a:pt x="10266969" y="4319944"/>
                  <a:pt x="10269340" y="4322313"/>
                  <a:pt x="10271413" y="4324933"/>
                </a:cubicBezTo>
                <a:cubicBezTo>
                  <a:pt x="10277208" y="4334609"/>
                  <a:pt x="10292683" y="4337574"/>
                  <a:pt x="10291481" y="4352193"/>
                </a:cubicBezTo>
                <a:cubicBezTo>
                  <a:pt x="10288584" y="4354665"/>
                  <a:pt x="10286465" y="4357843"/>
                  <a:pt x="10283709" y="4358621"/>
                </a:cubicBezTo>
                <a:cubicBezTo>
                  <a:pt x="10263923" y="4364340"/>
                  <a:pt x="10252194" y="4354524"/>
                  <a:pt x="10254525" y="4333337"/>
                </a:cubicBezTo>
                <a:cubicBezTo>
                  <a:pt x="10255161" y="4327899"/>
                  <a:pt x="10260956" y="4323026"/>
                  <a:pt x="10264347" y="4317871"/>
                </a:cubicBezTo>
                <a:close/>
                <a:moveTo>
                  <a:pt x="2051645" y="4301768"/>
                </a:moveTo>
                <a:cubicBezTo>
                  <a:pt x="2056453" y="4303332"/>
                  <a:pt x="2061055" y="4305465"/>
                  <a:pt x="2065353" y="4308124"/>
                </a:cubicBezTo>
                <a:lnTo>
                  <a:pt x="2058075" y="4315187"/>
                </a:lnTo>
                <a:lnTo>
                  <a:pt x="2044932" y="4308124"/>
                </a:lnTo>
                <a:cubicBezTo>
                  <a:pt x="2047193" y="4305864"/>
                  <a:pt x="2049949" y="4301415"/>
                  <a:pt x="2051645" y="4301768"/>
                </a:cubicBezTo>
                <a:close/>
                <a:moveTo>
                  <a:pt x="1996308" y="4298740"/>
                </a:moveTo>
                <a:cubicBezTo>
                  <a:pt x="1997809" y="4299248"/>
                  <a:pt x="1999122" y="4301186"/>
                  <a:pt x="2000146" y="4305370"/>
                </a:cubicBezTo>
                <a:cubicBezTo>
                  <a:pt x="2005178" y="4324019"/>
                  <a:pt x="2015425" y="4340849"/>
                  <a:pt x="2029682" y="4353887"/>
                </a:cubicBezTo>
                <a:cubicBezTo>
                  <a:pt x="2036042" y="4360526"/>
                  <a:pt x="2045369" y="4370625"/>
                  <a:pt x="2043814" y="4377405"/>
                </a:cubicBezTo>
                <a:cubicBezTo>
                  <a:pt x="2037597" y="4410033"/>
                  <a:pt x="2060561" y="4425641"/>
                  <a:pt x="2079145" y="4443649"/>
                </a:cubicBezTo>
                <a:cubicBezTo>
                  <a:pt x="2091087" y="4455302"/>
                  <a:pt x="2083172" y="4468862"/>
                  <a:pt x="2085715" y="4481291"/>
                </a:cubicBezTo>
                <a:lnTo>
                  <a:pt x="2085622" y="4481891"/>
                </a:lnTo>
                <a:lnTo>
                  <a:pt x="2085843" y="4481574"/>
                </a:lnTo>
                <a:cubicBezTo>
                  <a:pt x="2095807" y="4480867"/>
                  <a:pt x="2104851" y="4482845"/>
                  <a:pt x="2102095" y="4495133"/>
                </a:cubicBezTo>
                <a:cubicBezTo>
                  <a:pt x="2101706" y="4496829"/>
                  <a:pt x="2099057" y="4497993"/>
                  <a:pt x="2095798" y="4499035"/>
                </a:cubicBezTo>
                <a:lnTo>
                  <a:pt x="2085976" y="4502154"/>
                </a:lnTo>
                <a:lnTo>
                  <a:pt x="2106206" y="4544428"/>
                </a:lnTo>
                <a:cubicBezTo>
                  <a:pt x="2107260" y="4547602"/>
                  <a:pt x="2106979" y="4551068"/>
                  <a:pt x="2105430" y="4554033"/>
                </a:cubicBezTo>
                <a:cubicBezTo>
                  <a:pt x="2101120" y="4562366"/>
                  <a:pt x="2095820" y="4563849"/>
                  <a:pt x="2091299" y="4558623"/>
                </a:cubicBezTo>
                <a:cubicBezTo>
                  <a:pt x="2072220" y="4536871"/>
                  <a:pt x="2043249" y="4522110"/>
                  <a:pt x="2041272" y="4488000"/>
                </a:cubicBezTo>
                <a:cubicBezTo>
                  <a:pt x="2020072" y="4471545"/>
                  <a:pt x="2017458" y="4443649"/>
                  <a:pt x="1999652" y="4423663"/>
                </a:cubicBezTo>
                <a:cubicBezTo>
                  <a:pt x="1974216" y="4395414"/>
                  <a:pt x="1956545" y="4359468"/>
                  <a:pt x="1963118" y="4317729"/>
                </a:cubicBezTo>
                <a:lnTo>
                  <a:pt x="1980293" y="4310667"/>
                </a:lnTo>
                <a:cubicBezTo>
                  <a:pt x="1985591" y="4308548"/>
                  <a:pt x="1991803" y="4297213"/>
                  <a:pt x="1996308" y="4298740"/>
                </a:cubicBezTo>
                <a:close/>
                <a:moveTo>
                  <a:pt x="10325540" y="4276981"/>
                </a:moveTo>
                <a:cubicBezTo>
                  <a:pt x="10327801" y="4279241"/>
                  <a:pt x="10332606" y="4281995"/>
                  <a:pt x="10331971" y="4283689"/>
                </a:cubicBezTo>
                <a:cubicBezTo>
                  <a:pt x="10330363" y="4288623"/>
                  <a:pt x="10328205" y="4293361"/>
                  <a:pt x="10325540" y="4297814"/>
                </a:cubicBezTo>
                <a:cubicBezTo>
                  <a:pt x="10323632" y="4295131"/>
                  <a:pt x="10321230" y="4292871"/>
                  <a:pt x="10318474" y="4290187"/>
                </a:cubicBezTo>
                <a:close/>
                <a:moveTo>
                  <a:pt x="5531736" y="4260313"/>
                </a:moveTo>
                <a:cubicBezTo>
                  <a:pt x="5536542" y="4261867"/>
                  <a:pt x="5544314" y="4264904"/>
                  <a:pt x="5544668" y="4268011"/>
                </a:cubicBezTo>
                <a:cubicBezTo>
                  <a:pt x="5545728" y="4281267"/>
                  <a:pt x="5545728" y="4294586"/>
                  <a:pt x="5544668" y="4307843"/>
                </a:cubicBezTo>
                <a:cubicBezTo>
                  <a:pt x="5544668" y="4310314"/>
                  <a:pt x="5539510" y="4314905"/>
                  <a:pt x="5538097" y="4314481"/>
                </a:cubicBezTo>
                <a:cubicBezTo>
                  <a:pt x="5533220" y="4312998"/>
                  <a:pt x="5526508" y="4310455"/>
                  <a:pt x="5525098" y="4306642"/>
                </a:cubicBezTo>
                <a:cubicBezTo>
                  <a:pt x="5523990" y="4300120"/>
                  <a:pt x="5523990" y="4293459"/>
                  <a:pt x="5525098" y="4286938"/>
                </a:cubicBezTo>
                <a:cubicBezTo>
                  <a:pt x="5524602" y="4280309"/>
                  <a:pt x="5524602" y="4273652"/>
                  <a:pt x="5525098" y="4267023"/>
                </a:cubicBezTo>
                <a:cubicBezTo>
                  <a:pt x="5525519" y="4264339"/>
                  <a:pt x="5530253" y="4259960"/>
                  <a:pt x="5531736" y="4260313"/>
                </a:cubicBezTo>
                <a:close/>
                <a:moveTo>
                  <a:pt x="10246824" y="4259466"/>
                </a:moveTo>
                <a:lnTo>
                  <a:pt x="10253890" y="4266528"/>
                </a:lnTo>
                <a:cubicBezTo>
                  <a:pt x="10249578" y="4269181"/>
                  <a:pt x="10244979" y="4271337"/>
                  <a:pt x="10240182" y="4272955"/>
                </a:cubicBezTo>
                <a:cubicBezTo>
                  <a:pt x="10238486" y="4273308"/>
                  <a:pt x="10235660" y="4268788"/>
                  <a:pt x="10233115" y="4266528"/>
                </a:cubicBezTo>
                <a:close/>
                <a:moveTo>
                  <a:pt x="1950862" y="4258548"/>
                </a:moveTo>
                <a:cubicBezTo>
                  <a:pt x="1955245" y="4261726"/>
                  <a:pt x="1961748" y="4265115"/>
                  <a:pt x="1962523" y="4269424"/>
                </a:cubicBezTo>
                <a:cubicBezTo>
                  <a:pt x="1963605" y="4279321"/>
                  <a:pt x="1963796" y="4289296"/>
                  <a:pt x="1963089" y="4299227"/>
                </a:cubicBezTo>
                <a:cubicBezTo>
                  <a:pt x="1958284" y="4304170"/>
                  <a:pt x="1973056" y="4320413"/>
                  <a:pt x="1953479" y="4317306"/>
                </a:cubicBezTo>
                <a:cubicBezTo>
                  <a:pt x="1949167" y="4316600"/>
                  <a:pt x="1943588" y="4308337"/>
                  <a:pt x="1943164" y="4303181"/>
                </a:cubicBezTo>
                <a:cubicBezTo>
                  <a:pt x="1942507" y="4290476"/>
                  <a:pt x="1942977" y="4277737"/>
                  <a:pt x="1944579" y="4265115"/>
                </a:cubicBezTo>
                <a:cubicBezTo>
                  <a:pt x="1944579" y="4262573"/>
                  <a:pt x="1950510" y="4258053"/>
                  <a:pt x="1950862" y="4258548"/>
                </a:cubicBezTo>
                <a:close/>
                <a:moveTo>
                  <a:pt x="10163655" y="4258194"/>
                </a:moveTo>
                <a:cubicBezTo>
                  <a:pt x="10166057" y="4260525"/>
                  <a:pt x="10170721" y="4263915"/>
                  <a:pt x="10169945" y="4264621"/>
                </a:cubicBezTo>
                <a:cubicBezTo>
                  <a:pt x="10167656" y="4269199"/>
                  <a:pt x="10164515" y="4273298"/>
                  <a:pt x="10160687" y="4276698"/>
                </a:cubicBezTo>
                <a:cubicBezTo>
                  <a:pt x="10158082" y="4278873"/>
                  <a:pt x="10154205" y="4278527"/>
                  <a:pt x="10152028" y="4275923"/>
                </a:cubicBezTo>
                <a:cubicBezTo>
                  <a:pt x="10150133" y="4273657"/>
                  <a:pt x="10150120" y="4270364"/>
                  <a:pt x="10151996" y="4268082"/>
                </a:cubicBezTo>
                <a:cubicBezTo>
                  <a:pt x="10155517" y="4264378"/>
                  <a:pt x="10159425" y="4261063"/>
                  <a:pt x="10163655" y="4258194"/>
                </a:cubicBezTo>
                <a:close/>
                <a:moveTo>
                  <a:pt x="10119254" y="4257338"/>
                </a:moveTo>
                <a:cubicBezTo>
                  <a:pt x="10121983" y="4256976"/>
                  <a:pt x="10125004" y="4258760"/>
                  <a:pt x="10126983" y="4262644"/>
                </a:cubicBezTo>
                <a:cubicBezTo>
                  <a:pt x="10133483" y="4275567"/>
                  <a:pt x="10159345" y="4274155"/>
                  <a:pt x="10152066" y="4297461"/>
                </a:cubicBezTo>
                <a:cubicBezTo>
                  <a:pt x="10150979" y="4304166"/>
                  <a:pt x="10150884" y="4310995"/>
                  <a:pt x="10151784" y="4317729"/>
                </a:cubicBezTo>
                <a:lnTo>
                  <a:pt x="10151785" y="4317729"/>
                </a:lnTo>
                <a:cubicBezTo>
                  <a:pt x="10152436" y="4327876"/>
                  <a:pt x="10152200" y="4338061"/>
                  <a:pt x="10151078" y="4348168"/>
                </a:cubicBezTo>
                <a:cubicBezTo>
                  <a:pt x="10150583" y="4351063"/>
                  <a:pt x="10138924" y="4355230"/>
                  <a:pt x="10138076" y="4354453"/>
                </a:cubicBezTo>
                <a:cubicBezTo>
                  <a:pt x="10127902" y="4342094"/>
                  <a:pt x="10109105" y="4335738"/>
                  <a:pt x="10110660" y="4314974"/>
                </a:cubicBezTo>
                <a:cubicBezTo>
                  <a:pt x="10111931" y="4298308"/>
                  <a:pt x="10110660" y="4281288"/>
                  <a:pt x="10113274" y="4264904"/>
                </a:cubicBezTo>
                <a:cubicBezTo>
                  <a:pt x="10114086" y="4260208"/>
                  <a:pt x="10116524" y="4257700"/>
                  <a:pt x="10119254" y="4257338"/>
                </a:cubicBezTo>
                <a:close/>
                <a:moveTo>
                  <a:pt x="10847816" y="4256350"/>
                </a:moveTo>
                <a:cubicBezTo>
                  <a:pt x="10849370" y="4257948"/>
                  <a:pt x="10849387" y="4261126"/>
                  <a:pt x="10847798" y="4265752"/>
                </a:cubicBezTo>
                <a:cubicBezTo>
                  <a:pt x="10848633" y="4272023"/>
                  <a:pt x="10848467" y="4278388"/>
                  <a:pt x="10847304" y="4284607"/>
                </a:cubicBezTo>
                <a:cubicBezTo>
                  <a:pt x="10845749" y="4288986"/>
                  <a:pt x="10839814" y="4291670"/>
                  <a:pt x="10835856" y="4295413"/>
                </a:cubicBezTo>
                <a:cubicBezTo>
                  <a:pt x="10832281" y="4290719"/>
                  <a:pt x="10829556" y="4285437"/>
                  <a:pt x="10827800" y="4279806"/>
                </a:cubicBezTo>
                <a:cubicBezTo>
                  <a:pt x="10827682" y="4273848"/>
                  <a:pt x="10828965" y="4267945"/>
                  <a:pt x="10831546" y="4262574"/>
                </a:cubicBezTo>
                <a:cubicBezTo>
                  <a:pt x="10833004" y="4259678"/>
                  <a:pt x="10835541" y="4257472"/>
                  <a:pt x="10838612" y="4256429"/>
                </a:cubicBezTo>
                <a:cubicBezTo>
                  <a:pt x="10843170" y="4254734"/>
                  <a:pt x="10846262" y="4254752"/>
                  <a:pt x="10847816" y="4256350"/>
                </a:cubicBezTo>
                <a:close/>
                <a:moveTo>
                  <a:pt x="10541454" y="4255096"/>
                </a:moveTo>
                <a:cubicBezTo>
                  <a:pt x="10545225" y="4254982"/>
                  <a:pt x="10548511" y="4255547"/>
                  <a:pt x="10549465" y="4257136"/>
                </a:cubicBezTo>
                <a:cubicBezTo>
                  <a:pt x="10559923" y="4272813"/>
                  <a:pt x="10567485" y="4289340"/>
                  <a:pt x="10576388" y="4307065"/>
                </a:cubicBezTo>
                <a:cubicBezTo>
                  <a:pt x="10570805" y="4320202"/>
                  <a:pt x="10564234" y="4336445"/>
                  <a:pt x="10557168" y="4352405"/>
                </a:cubicBezTo>
                <a:cubicBezTo>
                  <a:pt x="10556038" y="4354806"/>
                  <a:pt x="10552221" y="4358197"/>
                  <a:pt x="10550102" y="4357702"/>
                </a:cubicBezTo>
                <a:cubicBezTo>
                  <a:pt x="10546791" y="4356839"/>
                  <a:pt x="10544136" y="4354372"/>
                  <a:pt x="10543036" y="4351134"/>
                </a:cubicBezTo>
                <a:cubicBezTo>
                  <a:pt x="10541031" y="4338407"/>
                  <a:pt x="10540180" y="4325525"/>
                  <a:pt x="10540492" y="4312645"/>
                </a:cubicBezTo>
                <a:cubicBezTo>
                  <a:pt x="10541693" y="4295059"/>
                  <a:pt x="10538019" y="4280723"/>
                  <a:pt x="10523463" y="4269635"/>
                </a:cubicBezTo>
                <a:cubicBezTo>
                  <a:pt x="10522826" y="4269141"/>
                  <a:pt x="10526996" y="4258477"/>
                  <a:pt x="10530529" y="4257136"/>
                </a:cubicBezTo>
                <a:cubicBezTo>
                  <a:pt x="10533426" y="4256006"/>
                  <a:pt x="10537683" y="4255211"/>
                  <a:pt x="10541454" y="4255096"/>
                </a:cubicBezTo>
                <a:close/>
                <a:moveTo>
                  <a:pt x="10859740" y="4237502"/>
                </a:moveTo>
                <a:lnTo>
                  <a:pt x="10866029" y="4243999"/>
                </a:lnTo>
                <a:cubicBezTo>
                  <a:pt x="10863702" y="4248572"/>
                  <a:pt x="10860539" y="4252668"/>
                  <a:pt x="10856702" y="4256076"/>
                </a:cubicBezTo>
                <a:cubicBezTo>
                  <a:pt x="10854079" y="4258230"/>
                  <a:pt x="10850206" y="4257852"/>
                  <a:pt x="10848050" y="4255230"/>
                </a:cubicBezTo>
                <a:cubicBezTo>
                  <a:pt x="10846173" y="4252949"/>
                  <a:pt x="10846186" y="4249656"/>
                  <a:pt x="10848082" y="4247389"/>
                </a:cubicBezTo>
                <a:close/>
                <a:moveTo>
                  <a:pt x="10859740" y="4237502"/>
                </a:moveTo>
                <a:lnTo>
                  <a:pt x="10859741" y="4237502"/>
                </a:lnTo>
                <a:lnTo>
                  <a:pt x="10859740" y="4237502"/>
                </a:lnTo>
                <a:close/>
                <a:moveTo>
                  <a:pt x="10202943" y="4236019"/>
                </a:moveTo>
                <a:cubicBezTo>
                  <a:pt x="10206600" y="4241040"/>
                  <a:pt x="10209951" y="4246275"/>
                  <a:pt x="10212978" y="4251697"/>
                </a:cubicBezTo>
                <a:cubicBezTo>
                  <a:pt x="10213691" y="4254900"/>
                  <a:pt x="10213764" y="4258212"/>
                  <a:pt x="10213190" y="4261443"/>
                </a:cubicBezTo>
                <a:lnTo>
                  <a:pt x="10213189" y="4261443"/>
                </a:lnTo>
                <a:lnTo>
                  <a:pt x="10202943" y="4276981"/>
                </a:lnTo>
                <a:cubicBezTo>
                  <a:pt x="10198616" y="4268957"/>
                  <a:pt x="10195407" y="4260379"/>
                  <a:pt x="10193404" y="4251486"/>
                </a:cubicBezTo>
                <a:cubicBezTo>
                  <a:pt x="10192909" y="4246754"/>
                  <a:pt x="10199481" y="4241246"/>
                  <a:pt x="10202943" y="4236019"/>
                </a:cubicBezTo>
                <a:close/>
                <a:moveTo>
                  <a:pt x="2137036" y="4226909"/>
                </a:moveTo>
                <a:cubicBezTo>
                  <a:pt x="2142124" y="4244000"/>
                  <a:pt x="2146364" y="4252687"/>
                  <a:pt x="2146647" y="4261443"/>
                </a:cubicBezTo>
                <a:cubicBezTo>
                  <a:pt x="2146647" y="4266528"/>
                  <a:pt x="2140498" y="4271825"/>
                  <a:pt x="2137036" y="4276981"/>
                </a:cubicBezTo>
                <a:cubicBezTo>
                  <a:pt x="2133645" y="4271825"/>
                  <a:pt x="2127355" y="4266528"/>
                  <a:pt x="2127498" y="4261443"/>
                </a:cubicBezTo>
                <a:cubicBezTo>
                  <a:pt x="2127709" y="4252687"/>
                  <a:pt x="2132020" y="4244000"/>
                  <a:pt x="2137036" y="4226909"/>
                </a:cubicBezTo>
                <a:close/>
                <a:moveTo>
                  <a:pt x="9961352" y="4219634"/>
                </a:moveTo>
                <a:cubicBezTo>
                  <a:pt x="9963047" y="4219281"/>
                  <a:pt x="9965803" y="4223730"/>
                  <a:pt x="9968065" y="4225990"/>
                </a:cubicBezTo>
                <a:lnTo>
                  <a:pt x="9954285" y="4233053"/>
                </a:lnTo>
                <a:lnTo>
                  <a:pt x="9947219" y="4225990"/>
                </a:lnTo>
                <a:cubicBezTo>
                  <a:pt x="9951661" y="4223318"/>
                  <a:pt x="9956405" y="4221185"/>
                  <a:pt x="9961352" y="4219634"/>
                </a:cubicBezTo>
                <a:close/>
                <a:moveTo>
                  <a:pt x="10919448" y="4215609"/>
                </a:moveTo>
                <a:cubicBezTo>
                  <a:pt x="10922840" y="4220765"/>
                  <a:pt x="10929482" y="4226273"/>
                  <a:pt x="10928988" y="4231005"/>
                </a:cubicBezTo>
                <a:cubicBezTo>
                  <a:pt x="10926919" y="4239878"/>
                  <a:pt x="10923712" y="4248447"/>
                  <a:pt x="10919449" y="4256499"/>
                </a:cubicBezTo>
                <a:lnTo>
                  <a:pt x="10907577" y="4233547"/>
                </a:lnTo>
                <a:close/>
                <a:moveTo>
                  <a:pt x="10694251" y="4215609"/>
                </a:moveTo>
                <a:cubicBezTo>
                  <a:pt x="10698536" y="4223628"/>
                  <a:pt x="10701744" y="4232176"/>
                  <a:pt x="10703790" y="4241033"/>
                </a:cubicBezTo>
                <a:cubicBezTo>
                  <a:pt x="10704355" y="4245836"/>
                  <a:pt x="10697643" y="4251344"/>
                  <a:pt x="10694251" y="4256499"/>
                </a:cubicBezTo>
                <a:lnTo>
                  <a:pt x="10682380" y="4238562"/>
                </a:lnTo>
                <a:close/>
                <a:moveTo>
                  <a:pt x="10056321" y="4198518"/>
                </a:moveTo>
                <a:cubicBezTo>
                  <a:pt x="10058614" y="4197514"/>
                  <a:pt x="10061255" y="4197699"/>
                  <a:pt x="10063386" y="4199013"/>
                </a:cubicBezTo>
                <a:cubicBezTo>
                  <a:pt x="10073561" y="4206639"/>
                  <a:pt x="10073138" y="4226838"/>
                  <a:pt x="10062891" y="4232770"/>
                </a:cubicBezTo>
                <a:cubicBezTo>
                  <a:pt x="10060560" y="4232770"/>
                  <a:pt x="10057592" y="4233335"/>
                  <a:pt x="10055825" y="4232205"/>
                </a:cubicBezTo>
                <a:cubicBezTo>
                  <a:pt x="10045580" y="4224578"/>
                  <a:pt x="10045862" y="4203956"/>
                  <a:pt x="10056321" y="4198518"/>
                </a:cubicBezTo>
                <a:close/>
                <a:moveTo>
                  <a:pt x="1870152" y="4195693"/>
                </a:moveTo>
                <a:cubicBezTo>
                  <a:pt x="1874395" y="4196400"/>
                  <a:pt x="1878067" y="4204239"/>
                  <a:pt x="1880965" y="4209323"/>
                </a:cubicBezTo>
                <a:cubicBezTo>
                  <a:pt x="1882306" y="4211796"/>
                  <a:pt x="1881176" y="4215609"/>
                  <a:pt x="1881176" y="4218787"/>
                </a:cubicBezTo>
                <a:cubicBezTo>
                  <a:pt x="1878351" y="4223943"/>
                  <a:pt x="1874748" y="4233829"/>
                  <a:pt x="1872768" y="4233547"/>
                </a:cubicBezTo>
                <a:cubicBezTo>
                  <a:pt x="1864988" y="4232722"/>
                  <a:pt x="1859364" y="4225765"/>
                  <a:pt x="1860189" y="4218008"/>
                </a:cubicBezTo>
                <a:cubicBezTo>
                  <a:pt x="1860323" y="4216750"/>
                  <a:pt x="1860626" y="4215516"/>
                  <a:pt x="1861087" y="4214338"/>
                </a:cubicBezTo>
                <a:cubicBezTo>
                  <a:pt x="1863067" y="4207770"/>
                  <a:pt x="1851194" y="4192727"/>
                  <a:pt x="1870152" y="4195693"/>
                </a:cubicBezTo>
                <a:close/>
                <a:moveTo>
                  <a:pt x="10144506" y="4178037"/>
                </a:moveTo>
                <a:cubicBezTo>
                  <a:pt x="10147333" y="4183405"/>
                  <a:pt x="10149452" y="4189126"/>
                  <a:pt x="10151714" y="4194563"/>
                </a:cubicBezTo>
                <a:cubicBezTo>
                  <a:pt x="10152633" y="4204733"/>
                  <a:pt x="10149947" y="4214761"/>
                  <a:pt x="10138429" y="4211725"/>
                </a:cubicBezTo>
                <a:cubicBezTo>
                  <a:pt x="10126911" y="4208688"/>
                  <a:pt x="10127618" y="4186159"/>
                  <a:pt x="10137864" y="4178532"/>
                </a:cubicBezTo>
                <a:cubicBezTo>
                  <a:pt x="10139418" y="4177402"/>
                  <a:pt x="10144081" y="4177190"/>
                  <a:pt x="10144506" y="4178037"/>
                </a:cubicBezTo>
                <a:close/>
                <a:moveTo>
                  <a:pt x="2119939" y="4177897"/>
                </a:moveTo>
                <a:cubicBezTo>
                  <a:pt x="2130185" y="4183899"/>
                  <a:pt x="2130537" y="4204098"/>
                  <a:pt x="2120291" y="4211725"/>
                </a:cubicBezTo>
                <a:cubicBezTo>
                  <a:pt x="2118145" y="4212993"/>
                  <a:pt x="2115527" y="4213176"/>
                  <a:pt x="2113226" y="4212220"/>
                </a:cubicBezTo>
                <a:cubicBezTo>
                  <a:pt x="2102768" y="4206499"/>
                  <a:pt x="2102486" y="4186159"/>
                  <a:pt x="2112731" y="4178532"/>
                </a:cubicBezTo>
                <a:cubicBezTo>
                  <a:pt x="2114498" y="4177402"/>
                  <a:pt x="2117464" y="4178038"/>
                  <a:pt x="2119939" y="4177897"/>
                </a:cubicBezTo>
                <a:close/>
                <a:moveTo>
                  <a:pt x="10254102" y="4175142"/>
                </a:moveTo>
                <a:lnTo>
                  <a:pt x="10254102" y="4205156"/>
                </a:lnTo>
                <a:cubicBezTo>
                  <a:pt x="10255035" y="4211853"/>
                  <a:pt x="10254820" y="4218659"/>
                  <a:pt x="10253467" y="4225284"/>
                </a:cubicBezTo>
                <a:cubicBezTo>
                  <a:pt x="10252194" y="4228745"/>
                  <a:pt x="10242797" y="4233123"/>
                  <a:pt x="10240252" y="4231640"/>
                </a:cubicBezTo>
                <a:cubicBezTo>
                  <a:pt x="10211988" y="4215185"/>
                  <a:pt x="10211988" y="4204875"/>
                  <a:pt x="10236931" y="4182204"/>
                </a:cubicBezTo>
                <a:cubicBezTo>
                  <a:pt x="10242260" y="4178986"/>
                  <a:pt x="10248050" y="4176604"/>
                  <a:pt x="10254102" y="4175142"/>
                </a:cubicBezTo>
                <a:close/>
                <a:moveTo>
                  <a:pt x="1902059" y="4174930"/>
                </a:moveTo>
                <a:cubicBezTo>
                  <a:pt x="1904433" y="4172670"/>
                  <a:pt x="1908161" y="4172670"/>
                  <a:pt x="1910535" y="4174930"/>
                </a:cubicBezTo>
                <a:cubicBezTo>
                  <a:pt x="1914219" y="4178471"/>
                  <a:pt x="1917531" y="4182375"/>
                  <a:pt x="1920429" y="4186583"/>
                </a:cubicBezTo>
                <a:cubicBezTo>
                  <a:pt x="1918021" y="4188914"/>
                  <a:pt x="1914705" y="4193646"/>
                  <a:pt x="1913927" y="4192869"/>
                </a:cubicBezTo>
                <a:cubicBezTo>
                  <a:pt x="1909374" y="4190539"/>
                  <a:pt x="1905282" y="4187404"/>
                  <a:pt x="1901845" y="4183617"/>
                </a:cubicBezTo>
                <a:cubicBezTo>
                  <a:pt x="1899503" y="4181159"/>
                  <a:pt x="1899599" y="4177270"/>
                  <a:pt x="1902059" y="4174930"/>
                </a:cubicBezTo>
                <a:close/>
                <a:moveTo>
                  <a:pt x="1840145" y="4174648"/>
                </a:moveTo>
                <a:cubicBezTo>
                  <a:pt x="1854277" y="4174130"/>
                  <a:pt x="1861108" y="4180957"/>
                  <a:pt x="1860637" y="4195129"/>
                </a:cubicBezTo>
                <a:cubicBezTo>
                  <a:pt x="1846504" y="4195694"/>
                  <a:pt x="1839674" y="4188867"/>
                  <a:pt x="1840145" y="4174648"/>
                </a:cubicBezTo>
                <a:close/>
                <a:moveTo>
                  <a:pt x="1881141" y="4154239"/>
                </a:moveTo>
                <a:cubicBezTo>
                  <a:pt x="1895273" y="4153673"/>
                  <a:pt x="1902130" y="4160524"/>
                  <a:pt x="1901564" y="4174648"/>
                </a:cubicBezTo>
                <a:cubicBezTo>
                  <a:pt x="1887430" y="4175213"/>
                  <a:pt x="1880364" y="4168363"/>
                  <a:pt x="1881141" y="4154239"/>
                </a:cubicBezTo>
                <a:close/>
                <a:moveTo>
                  <a:pt x="1872876" y="4136670"/>
                </a:moveTo>
                <a:cubicBezTo>
                  <a:pt x="1875842" y="4138065"/>
                  <a:pt x="1878527" y="4141843"/>
                  <a:pt x="1880930" y="4145198"/>
                </a:cubicBezTo>
                <a:cubicBezTo>
                  <a:pt x="1882412" y="4147903"/>
                  <a:pt x="1882412" y="4151179"/>
                  <a:pt x="1880930" y="4153884"/>
                </a:cubicBezTo>
                <a:cubicBezTo>
                  <a:pt x="1879658" y="4155367"/>
                  <a:pt x="1875066" y="4154238"/>
                  <a:pt x="1872027" y="4154238"/>
                </a:cubicBezTo>
                <a:cubicBezTo>
                  <a:pt x="1868846" y="4150142"/>
                  <a:pt x="1862120" y="4144068"/>
                  <a:pt x="1863110" y="4142444"/>
                </a:cubicBezTo>
                <a:cubicBezTo>
                  <a:pt x="1866653" y="4136264"/>
                  <a:pt x="1869906" y="4135276"/>
                  <a:pt x="1872876" y="4136670"/>
                </a:cubicBezTo>
                <a:close/>
                <a:moveTo>
                  <a:pt x="1828021" y="4135876"/>
                </a:moveTo>
                <a:cubicBezTo>
                  <a:pt x="1832404" y="4138772"/>
                  <a:pt x="1838832" y="4142091"/>
                  <a:pt x="1839679" y="4146187"/>
                </a:cubicBezTo>
                <a:cubicBezTo>
                  <a:pt x="1840724" y="4155574"/>
                  <a:pt x="1840724" y="4165049"/>
                  <a:pt x="1839679" y="4174436"/>
                </a:cubicBezTo>
                <a:cubicBezTo>
                  <a:pt x="1836830" y="4175149"/>
                  <a:pt x="1833848" y="4175173"/>
                  <a:pt x="1830988" y="4174507"/>
                </a:cubicBezTo>
                <a:cubicBezTo>
                  <a:pt x="1817986" y="4166738"/>
                  <a:pt x="1817774" y="4154803"/>
                  <a:pt x="1821661" y="4142303"/>
                </a:cubicBezTo>
                <a:cubicBezTo>
                  <a:pt x="1822507" y="4139619"/>
                  <a:pt x="1827455" y="4135241"/>
                  <a:pt x="1828021" y="4135876"/>
                </a:cubicBezTo>
                <a:close/>
                <a:moveTo>
                  <a:pt x="10223223" y="4092796"/>
                </a:moveTo>
                <a:cubicBezTo>
                  <a:pt x="10225554" y="4095127"/>
                  <a:pt x="10230289" y="4097880"/>
                  <a:pt x="10229653" y="4099859"/>
                </a:cubicBezTo>
                <a:cubicBezTo>
                  <a:pt x="10228093" y="4104677"/>
                  <a:pt x="10225933" y="4109280"/>
                  <a:pt x="10223222" y="4113559"/>
                </a:cubicBezTo>
                <a:lnTo>
                  <a:pt x="10216157" y="4106002"/>
                </a:lnTo>
                <a:close/>
                <a:moveTo>
                  <a:pt x="10425447" y="4092337"/>
                </a:moveTo>
                <a:cubicBezTo>
                  <a:pt x="10430349" y="4093432"/>
                  <a:pt x="10434606" y="4096222"/>
                  <a:pt x="10436691" y="4101766"/>
                </a:cubicBezTo>
                <a:cubicBezTo>
                  <a:pt x="10443757" y="4119491"/>
                  <a:pt x="10430190" y="4141879"/>
                  <a:pt x="10451317" y="4157274"/>
                </a:cubicBezTo>
                <a:cubicBezTo>
                  <a:pt x="10468134" y="4169845"/>
                  <a:pt x="10454568" y="4189550"/>
                  <a:pt x="10458807" y="4203462"/>
                </a:cubicBezTo>
                <a:cubicBezTo>
                  <a:pt x="10459567" y="4217586"/>
                  <a:pt x="10459330" y="4231745"/>
                  <a:pt x="10458101" y="4245836"/>
                </a:cubicBezTo>
                <a:cubicBezTo>
                  <a:pt x="10457464" y="4250002"/>
                  <a:pt x="10448421" y="4254663"/>
                  <a:pt x="10442555" y="4255723"/>
                </a:cubicBezTo>
                <a:cubicBezTo>
                  <a:pt x="10436152" y="4256247"/>
                  <a:pt x="10429736" y="4254871"/>
                  <a:pt x="10424113" y="4251768"/>
                </a:cubicBezTo>
                <a:cubicBezTo>
                  <a:pt x="10416269" y="4248025"/>
                  <a:pt x="10421074" y="4244705"/>
                  <a:pt x="10425667" y="4237220"/>
                </a:cubicBezTo>
                <a:cubicBezTo>
                  <a:pt x="10442979" y="4208971"/>
                  <a:pt x="10442415" y="4201909"/>
                  <a:pt x="10428706" y="4175072"/>
                </a:cubicBezTo>
                <a:cubicBezTo>
                  <a:pt x="10418601" y="4155297"/>
                  <a:pt x="10406730" y="4136441"/>
                  <a:pt x="10397897" y="4116243"/>
                </a:cubicBezTo>
                <a:cubicBezTo>
                  <a:pt x="10394380" y="4107441"/>
                  <a:pt x="10398668" y="4097456"/>
                  <a:pt x="10407475" y="4093941"/>
                </a:cubicBezTo>
                <a:cubicBezTo>
                  <a:pt x="10408401" y="4093571"/>
                  <a:pt x="10409358" y="4093282"/>
                  <a:pt x="10410334" y="4093079"/>
                </a:cubicBezTo>
                <a:cubicBezTo>
                  <a:pt x="10414997" y="4091843"/>
                  <a:pt x="10420544" y="4091243"/>
                  <a:pt x="10425447" y="4092337"/>
                </a:cubicBezTo>
                <a:close/>
                <a:moveTo>
                  <a:pt x="10836917" y="4052541"/>
                </a:moveTo>
                <a:cubicBezTo>
                  <a:pt x="10841227" y="4053248"/>
                  <a:pt x="10846880" y="4061440"/>
                  <a:pt x="10847304" y="4066666"/>
                </a:cubicBezTo>
                <a:cubicBezTo>
                  <a:pt x="10847902" y="4079397"/>
                  <a:pt x="10847406" y="4092156"/>
                  <a:pt x="10845820" y="4104803"/>
                </a:cubicBezTo>
                <a:cubicBezTo>
                  <a:pt x="10845820" y="4107274"/>
                  <a:pt x="10839954" y="4111865"/>
                  <a:pt x="10839531" y="4111370"/>
                </a:cubicBezTo>
                <a:cubicBezTo>
                  <a:pt x="10835080" y="4108192"/>
                  <a:pt x="10828649" y="4104731"/>
                  <a:pt x="10827871" y="4100424"/>
                </a:cubicBezTo>
                <a:cubicBezTo>
                  <a:pt x="10826786" y="4090527"/>
                  <a:pt x="10826597" y="4080552"/>
                  <a:pt x="10827307" y="4070621"/>
                </a:cubicBezTo>
                <a:cubicBezTo>
                  <a:pt x="10832111" y="4065677"/>
                  <a:pt x="10817414" y="4049434"/>
                  <a:pt x="10836917" y="4052541"/>
                </a:cubicBezTo>
                <a:close/>
                <a:moveTo>
                  <a:pt x="10803705" y="4031920"/>
                </a:moveTo>
                <a:cubicBezTo>
                  <a:pt x="10809690" y="4031793"/>
                  <a:pt x="10815620" y="4033075"/>
                  <a:pt x="10821017" y="4035662"/>
                </a:cubicBezTo>
                <a:cubicBezTo>
                  <a:pt x="10823881" y="4037161"/>
                  <a:pt x="10826077" y="4039682"/>
                  <a:pt x="10827165" y="4042725"/>
                </a:cubicBezTo>
                <a:cubicBezTo>
                  <a:pt x="10830769" y="4051835"/>
                  <a:pt x="10827307" y="4055083"/>
                  <a:pt x="10817768" y="4051905"/>
                </a:cubicBezTo>
                <a:cubicBezTo>
                  <a:pt x="10811493" y="4052739"/>
                  <a:pt x="10805124" y="4052572"/>
                  <a:pt x="10798901" y="4051411"/>
                </a:cubicBezTo>
                <a:cubicBezTo>
                  <a:pt x="10794520" y="4049857"/>
                  <a:pt x="10791835" y="4043925"/>
                  <a:pt x="10788160" y="4039900"/>
                </a:cubicBezTo>
                <a:cubicBezTo>
                  <a:pt x="10792859" y="4036390"/>
                  <a:pt x="10798114" y="4033693"/>
                  <a:pt x="10803705" y="4031920"/>
                </a:cubicBezTo>
                <a:close/>
                <a:moveTo>
                  <a:pt x="10922770" y="4014617"/>
                </a:moveTo>
                <a:cubicBezTo>
                  <a:pt x="10924254" y="4014123"/>
                  <a:pt x="10929341" y="4018784"/>
                  <a:pt x="10929412" y="4021255"/>
                </a:cubicBezTo>
                <a:cubicBezTo>
                  <a:pt x="10929907" y="4041171"/>
                  <a:pt x="10929695" y="4060946"/>
                  <a:pt x="10929695" y="4081073"/>
                </a:cubicBezTo>
                <a:cubicBezTo>
                  <a:pt x="10930544" y="4101009"/>
                  <a:pt x="10930332" y="4120976"/>
                  <a:pt x="10929059" y="4140890"/>
                </a:cubicBezTo>
                <a:cubicBezTo>
                  <a:pt x="10927999" y="4150777"/>
                  <a:pt x="10918318" y="4155438"/>
                  <a:pt x="10906942" y="4154379"/>
                </a:cubicBezTo>
                <a:cubicBezTo>
                  <a:pt x="10895564" y="4153320"/>
                  <a:pt x="10887792" y="4147316"/>
                  <a:pt x="10889277" y="4136583"/>
                </a:cubicBezTo>
                <a:cubicBezTo>
                  <a:pt x="10890622" y="4127347"/>
                  <a:pt x="10894765" y="4118747"/>
                  <a:pt x="10901148" y="4111935"/>
                </a:cubicBezTo>
                <a:cubicBezTo>
                  <a:pt x="10909627" y="4103743"/>
                  <a:pt x="10909274" y="4094774"/>
                  <a:pt x="10909132" y="4085098"/>
                </a:cubicBezTo>
                <a:cubicBezTo>
                  <a:pt x="10909132" y="4073234"/>
                  <a:pt x="10884048" y="4073234"/>
                  <a:pt x="10895000" y="4056214"/>
                </a:cubicBezTo>
                <a:cubicBezTo>
                  <a:pt x="10900016" y="4048374"/>
                  <a:pt x="10911887" y="4044702"/>
                  <a:pt x="10909485" y="4032202"/>
                </a:cubicBezTo>
                <a:cubicBezTo>
                  <a:pt x="10908849" y="4028953"/>
                  <a:pt x="10908001" y="4024222"/>
                  <a:pt x="10909485" y="4022527"/>
                </a:cubicBezTo>
                <a:cubicBezTo>
                  <a:pt x="10913206" y="4018851"/>
                  <a:pt x="10917766" y="4016137"/>
                  <a:pt x="10922770" y="4014617"/>
                </a:cubicBezTo>
                <a:close/>
                <a:moveTo>
                  <a:pt x="10410899" y="4014264"/>
                </a:moveTo>
                <a:cubicBezTo>
                  <a:pt x="10421145" y="4020196"/>
                  <a:pt x="10421569" y="4040395"/>
                  <a:pt x="10411323" y="4048021"/>
                </a:cubicBezTo>
                <a:cubicBezTo>
                  <a:pt x="10409184" y="4049312"/>
                  <a:pt x="10406555" y="4049496"/>
                  <a:pt x="10404257" y="4048516"/>
                </a:cubicBezTo>
                <a:cubicBezTo>
                  <a:pt x="10393870" y="4042796"/>
                  <a:pt x="10393587" y="4022456"/>
                  <a:pt x="10403833" y="4014829"/>
                </a:cubicBezTo>
                <a:cubicBezTo>
                  <a:pt x="10405599" y="4013699"/>
                  <a:pt x="10408426" y="4014405"/>
                  <a:pt x="10410899" y="4014264"/>
                </a:cubicBezTo>
                <a:close/>
                <a:moveTo>
                  <a:pt x="1768691" y="4011580"/>
                </a:moveTo>
                <a:cubicBezTo>
                  <a:pt x="1781750" y="4009496"/>
                  <a:pt x="1795057" y="4009496"/>
                  <a:pt x="1808118" y="4011580"/>
                </a:cubicBezTo>
                <a:cubicBezTo>
                  <a:pt x="1816935" y="4014511"/>
                  <a:pt x="1822097" y="4023637"/>
                  <a:pt x="1820060" y="4032697"/>
                </a:cubicBezTo>
                <a:cubicBezTo>
                  <a:pt x="1818436" y="4047386"/>
                  <a:pt x="1799993" y="4058473"/>
                  <a:pt x="1790878" y="4051623"/>
                </a:cubicBezTo>
                <a:cubicBezTo>
                  <a:pt x="1780565" y="4043587"/>
                  <a:pt x="1771094" y="4034525"/>
                  <a:pt x="1762611" y="4024575"/>
                </a:cubicBezTo>
                <a:cubicBezTo>
                  <a:pt x="1761268" y="4022950"/>
                  <a:pt x="1766004" y="4011863"/>
                  <a:pt x="1768691" y="4011580"/>
                </a:cubicBezTo>
                <a:close/>
                <a:moveTo>
                  <a:pt x="9807029" y="4011510"/>
                </a:moveTo>
                <a:cubicBezTo>
                  <a:pt x="9812257" y="4014405"/>
                  <a:pt x="9821796" y="4016735"/>
                  <a:pt x="9822503" y="4020690"/>
                </a:cubicBezTo>
                <a:cubicBezTo>
                  <a:pt x="9824143" y="4033971"/>
                  <a:pt x="9824686" y="4047363"/>
                  <a:pt x="9824127" y="4060733"/>
                </a:cubicBezTo>
                <a:cubicBezTo>
                  <a:pt x="9824128" y="4091172"/>
                  <a:pt x="9818546" y="4123023"/>
                  <a:pt x="9825824" y="4151625"/>
                </a:cubicBezTo>
                <a:cubicBezTo>
                  <a:pt x="9833102" y="4180227"/>
                  <a:pt x="9849708" y="4204309"/>
                  <a:pt x="9844690" y="4234889"/>
                </a:cubicBezTo>
                <a:cubicBezTo>
                  <a:pt x="9841935" y="4251627"/>
                  <a:pt x="9856844" y="4257347"/>
                  <a:pt x="9865182" y="4266951"/>
                </a:cubicBezTo>
                <a:cubicBezTo>
                  <a:pt x="9884402" y="4288845"/>
                  <a:pt x="9884685" y="4288632"/>
                  <a:pt x="9863133" y="4310031"/>
                </a:cubicBezTo>
                <a:cubicBezTo>
                  <a:pt x="9856283" y="4317497"/>
                  <a:pt x="9849017" y="4324571"/>
                  <a:pt x="9841369" y="4331218"/>
                </a:cubicBezTo>
                <a:cubicBezTo>
                  <a:pt x="9835982" y="4334317"/>
                  <a:pt x="9830208" y="4336691"/>
                  <a:pt x="9824198" y="4338281"/>
                </a:cubicBezTo>
                <a:lnTo>
                  <a:pt x="9824198" y="4328111"/>
                </a:lnTo>
                <a:cubicBezTo>
                  <a:pt x="9824198" y="4304452"/>
                  <a:pt x="9821584" y="4280440"/>
                  <a:pt x="9824906" y="4257489"/>
                </a:cubicBezTo>
                <a:cubicBezTo>
                  <a:pt x="9828791" y="4229663"/>
                  <a:pt x="9815225" y="4212714"/>
                  <a:pt x="9796005" y="4198236"/>
                </a:cubicBezTo>
                <a:cubicBezTo>
                  <a:pt x="9779328" y="4185665"/>
                  <a:pt x="9791765" y="4179733"/>
                  <a:pt x="9798125" y="4168716"/>
                </a:cubicBezTo>
                <a:cubicBezTo>
                  <a:pt x="9804484" y="4157698"/>
                  <a:pt x="9800952" y="4143220"/>
                  <a:pt x="9804060" y="4130721"/>
                </a:cubicBezTo>
                <a:cubicBezTo>
                  <a:pt x="9807805" y="4115536"/>
                  <a:pt x="9771839" y="4112076"/>
                  <a:pt x="9793744" y="4092725"/>
                </a:cubicBezTo>
                <a:cubicBezTo>
                  <a:pt x="9812044" y="4076694"/>
                  <a:pt x="9787101" y="4073657"/>
                  <a:pt x="9785405" y="4063982"/>
                </a:cubicBezTo>
                <a:cubicBezTo>
                  <a:pt x="9782694" y="4050929"/>
                  <a:pt x="9782192" y="4037512"/>
                  <a:pt x="9783922" y="4024292"/>
                </a:cubicBezTo>
                <a:cubicBezTo>
                  <a:pt x="9785547" y="4013911"/>
                  <a:pt x="9795440" y="4009109"/>
                  <a:pt x="9807029" y="4011510"/>
                </a:cubicBezTo>
                <a:close/>
                <a:moveTo>
                  <a:pt x="10472021" y="3993784"/>
                </a:moveTo>
                <a:cubicBezTo>
                  <a:pt x="10482266" y="3999787"/>
                  <a:pt x="10482691" y="4019914"/>
                  <a:pt x="10472445" y="4027541"/>
                </a:cubicBezTo>
                <a:cubicBezTo>
                  <a:pt x="10470318" y="4028867"/>
                  <a:pt x="10467672" y="4029052"/>
                  <a:pt x="10465379" y="4028035"/>
                </a:cubicBezTo>
                <a:cubicBezTo>
                  <a:pt x="10454992" y="4022386"/>
                  <a:pt x="10454639" y="4002046"/>
                  <a:pt x="10464955" y="3994419"/>
                </a:cubicBezTo>
                <a:cubicBezTo>
                  <a:pt x="10467005" y="3993218"/>
                  <a:pt x="10469972" y="3993925"/>
                  <a:pt x="10472021" y="3993784"/>
                </a:cubicBezTo>
                <a:close/>
                <a:moveTo>
                  <a:pt x="9948059" y="3970054"/>
                </a:moveTo>
                <a:cubicBezTo>
                  <a:pt x="9949516" y="3968360"/>
                  <a:pt x="9952166" y="3968501"/>
                  <a:pt x="9956688" y="3970831"/>
                </a:cubicBezTo>
                <a:cubicBezTo>
                  <a:pt x="9962052" y="3974114"/>
                  <a:pt x="9965794" y="3979493"/>
                  <a:pt x="9967004" y="3985661"/>
                </a:cubicBezTo>
                <a:cubicBezTo>
                  <a:pt x="9968489" y="3998374"/>
                  <a:pt x="9967500" y="4011510"/>
                  <a:pt x="9967500" y="4034744"/>
                </a:cubicBezTo>
                <a:cubicBezTo>
                  <a:pt x="9967500" y="4037852"/>
                  <a:pt x="9966934" y="4050847"/>
                  <a:pt x="9965592" y="4063700"/>
                </a:cubicBezTo>
                <a:cubicBezTo>
                  <a:pt x="9965592" y="4066242"/>
                  <a:pt x="9959444" y="4070762"/>
                  <a:pt x="9959162" y="4070762"/>
                </a:cubicBezTo>
                <a:cubicBezTo>
                  <a:pt x="9954780" y="4067372"/>
                  <a:pt x="9947714" y="4063700"/>
                  <a:pt x="9947573" y="4059462"/>
                </a:cubicBezTo>
                <a:cubicBezTo>
                  <a:pt x="9946513" y="4033120"/>
                  <a:pt x="9947573" y="4006636"/>
                  <a:pt x="9946584" y="3980294"/>
                </a:cubicBezTo>
                <a:cubicBezTo>
                  <a:pt x="9946336" y="3975280"/>
                  <a:pt x="9946602" y="3971749"/>
                  <a:pt x="9948059" y="3970054"/>
                </a:cubicBezTo>
                <a:close/>
                <a:moveTo>
                  <a:pt x="1748285" y="3969702"/>
                </a:moveTo>
                <a:lnTo>
                  <a:pt x="1755353" y="3977328"/>
                </a:lnTo>
                <a:cubicBezTo>
                  <a:pt x="1752950" y="3981637"/>
                  <a:pt x="1750477" y="3986086"/>
                  <a:pt x="1748285" y="3990535"/>
                </a:cubicBezTo>
                <a:cubicBezTo>
                  <a:pt x="1746025" y="3988204"/>
                  <a:pt x="1741219" y="3985450"/>
                  <a:pt x="1741856" y="3983826"/>
                </a:cubicBezTo>
                <a:cubicBezTo>
                  <a:pt x="1743417" y="3978875"/>
                  <a:pt x="1745576" y="3974132"/>
                  <a:pt x="1748285" y="3969702"/>
                </a:cubicBezTo>
                <a:close/>
                <a:moveTo>
                  <a:pt x="10205911" y="3952964"/>
                </a:moveTo>
                <a:lnTo>
                  <a:pt x="10213118" y="3969490"/>
                </a:lnTo>
                <a:lnTo>
                  <a:pt x="10211140" y="3983023"/>
                </a:lnTo>
                <a:cubicBezTo>
                  <a:pt x="10209144" y="3986421"/>
                  <a:pt x="10205592" y="3988169"/>
                  <a:pt x="10199834" y="3986651"/>
                </a:cubicBezTo>
                <a:cubicBezTo>
                  <a:pt x="10188316" y="3983614"/>
                  <a:pt x="10189023" y="3961086"/>
                  <a:pt x="10199269" y="3953458"/>
                </a:cubicBezTo>
                <a:cubicBezTo>
                  <a:pt x="10200894" y="3952328"/>
                  <a:pt x="10205487" y="3952187"/>
                  <a:pt x="10205911" y="3952964"/>
                </a:cubicBezTo>
                <a:close/>
                <a:moveTo>
                  <a:pt x="1276440" y="3950210"/>
                </a:moveTo>
                <a:cubicBezTo>
                  <a:pt x="1280680" y="3950845"/>
                  <a:pt x="1284354" y="3958684"/>
                  <a:pt x="1287250" y="3963840"/>
                </a:cubicBezTo>
                <a:cubicBezTo>
                  <a:pt x="1288593" y="3966241"/>
                  <a:pt x="1287463" y="3970054"/>
                  <a:pt x="1287463" y="3973232"/>
                </a:cubicBezTo>
                <a:cubicBezTo>
                  <a:pt x="1284637" y="3978388"/>
                  <a:pt x="1281033" y="3988275"/>
                  <a:pt x="1279125" y="3987992"/>
                </a:cubicBezTo>
                <a:cubicBezTo>
                  <a:pt x="1271360" y="3987204"/>
                  <a:pt x="1265704" y="3980275"/>
                  <a:pt x="1266491" y="3972514"/>
                </a:cubicBezTo>
                <a:cubicBezTo>
                  <a:pt x="1266622" y="3971235"/>
                  <a:pt x="1266925" y="3969980"/>
                  <a:pt x="1267395" y="3968783"/>
                </a:cubicBezTo>
                <a:cubicBezTo>
                  <a:pt x="1269444" y="3962286"/>
                  <a:pt x="1257503" y="3947173"/>
                  <a:pt x="1276440" y="3950210"/>
                </a:cubicBezTo>
                <a:close/>
                <a:moveTo>
                  <a:pt x="10284275" y="3950138"/>
                </a:moveTo>
                <a:cubicBezTo>
                  <a:pt x="10286677" y="3952186"/>
                  <a:pt x="10290916" y="3954023"/>
                  <a:pt x="10291341" y="3956283"/>
                </a:cubicBezTo>
                <a:cubicBezTo>
                  <a:pt x="10293107" y="3972667"/>
                  <a:pt x="10296710" y="3989475"/>
                  <a:pt x="10294591" y="4005718"/>
                </a:cubicBezTo>
                <a:cubicBezTo>
                  <a:pt x="10291905" y="4026128"/>
                  <a:pt x="10315012" y="4031849"/>
                  <a:pt x="10315083" y="4048092"/>
                </a:cubicBezTo>
                <a:cubicBezTo>
                  <a:pt x="10314456" y="4057584"/>
                  <a:pt x="10310474" y="4066546"/>
                  <a:pt x="10303848" y="4073375"/>
                </a:cubicBezTo>
                <a:cubicBezTo>
                  <a:pt x="10295651" y="4081779"/>
                  <a:pt x="10290987" y="4095127"/>
                  <a:pt x="10296003" y="4099859"/>
                </a:cubicBezTo>
                <a:cubicBezTo>
                  <a:pt x="10321654" y="4124082"/>
                  <a:pt x="10313598" y="4154591"/>
                  <a:pt x="10316425" y="4183475"/>
                </a:cubicBezTo>
                <a:cubicBezTo>
                  <a:pt x="10317626" y="4195623"/>
                  <a:pt x="10338966" y="4198871"/>
                  <a:pt x="10336281" y="4215750"/>
                </a:cubicBezTo>
                <a:cubicBezTo>
                  <a:pt x="10335786" y="4218999"/>
                  <a:pt x="10337623" y="4224154"/>
                  <a:pt x="10336281" y="4225567"/>
                </a:cubicBezTo>
                <a:cubicBezTo>
                  <a:pt x="10332394" y="4228745"/>
                  <a:pt x="10324693" y="4233335"/>
                  <a:pt x="10322713" y="4231852"/>
                </a:cubicBezTo>
                <a:cubicBezTo>
                  <a:pt x="10299325" y="4213843"/>
                  <a:pt x="10284769" y="4185241"/>
                  <a:pt x="10254666" y="4174930"/>
                </a:cubicBezTo>
                <a:cubicBezTo>
                  <a:pt x="10254666" y="4147882"/>
                  <a:pt x="10253890" y="4120763"/>
                  <a:pt x="10254666" y="4093714"/>
                </a:cubicBezTo>
                <a:cubicBezTo>
                  <a:pt x="10255162" y="4081002"/>
                  <a:pt x="10248025" y="4066454"/>
                  <a:pt x="10260956" y="4055861"/>
                </a:cubicBezTo>
                <a:cubicBezTo>
                  <a:pt x="10281589" y="4038911"/>
                  <a:pt x="10279116" y="4023727"/>
                  <a:pt x="10260956" y="4006425"/>
                </a:cubicBezTo>
                <a:cubicBezTo>
                  <a:pt x="10255293" y="3998839"/>
                  <a:pt x="10253808" y="3988924"/>
                  <a:pt x="10256998" y="3980012"/>
                </a:cubicBezTo>
                <a:cubicBezTo>
                  <a:pt x="10262793" y="3968006"/>
                  <a:pt x="10274734" y="3959743"/>
                  <a:pt x="10284275" y="3950138"/>
                </a:cubicBezTo>
                <a:close/>
                <a:moveTo>
                  <a:pt x="1258702" y="3932077"/>
                </a:moveTo>
                <a:cubicBezTo>
                  <a:pt x="1261679" y="3933472"/>
                  <a:pt x="1264364" y="3937250"/>
                  <a:pt x="1266731" y="3940604"/>
                </a:cubicBezTo>
                <a:cubicBezTo>
                  <a:pt x="1268188" y="3943317"/>
                  <a:pt x="1268188" y="3946579"/>
                  <a:pt x="1266731" y="3949291"/>
                </a:cubicBezTo>
                <a:cubicBezTo>
                  <a:pt x="1264894" y="3950774"/>
                  <a:pt x="1260866" y="3949573"/>
                  <a:pt x="1257828" y="3949573"/>
                </a:cubicBezTo>
                <a:cubicBezTo>
                  <a:pt x="1254648" y="3945547"/>
                  <a:pt x="1248006" y="3939474"/>
                  <a:pt x="1248925" y="3937850"/>
                </a:cubicBezTo>
                <a:cubicBezTo>
                  <a:pt x="1252458" y="3931671"/>
                  <a:pt x="1255726" y="3930683"/>
                  <a:pt x="1258702" y="3932077"/>
                </a:cubicBezTo>
                <a:close/>
                <a:moveTo>
                  <a:pt x="10245128" y="3929376"/>
                </a:moveTo>
                <a:cubicBezTo>
                  <a:pt x="10247817" y="3927919"/>
                  <a:pt x="10251060" y="3927919"/>
                  <a:pt x="10253748" y="3929376"/>
                </a:cubicBezTo>
                <a:cubicBezTo>
                  <a:pt x="10255303" y="3930999"/>
                  <a:pt x="10254102" y="3935238"/>
                  <a:pt x="10254102" y="3938274"/>
                </a:cubicBezTo>
                <a:cubicBezTo>
                  <a:pt x="10250074" y="3941452"/>
                  <a:pt x="10243926" y="3948091"/>
                  <a:pt x="10242302" y="3947173"/>
                </a:cubicBezTo>
                <a:cubicBezTo>
                  <a:pt x="10230006" y="3940110"/>
                  <a:pt x="10238415" y="3934107"/>
                  <a:pt x="10245128" y="3929376"/>
                </a:cubicBezTo>
                <a:close/>
                <a:moveTo>
                  <a:pt x="10520240" y="3929076"/>
                </a:moveTo>
                <a:cubicBezTo>
                  <a:pt x="10521803" y="3930683"/>
                  <a:pt x="10521838" y="3933932"/>
                  <a:pt x="10520283" y="3938698"/>
                </a:cubicBezTo>
                <a:cubicBezTo>
                  <a:pt x="10521117" y="3944970"/>
                  <a:pt x="10520950" y="3951335"/>
                  <a:pt x="10519789" y="3957554"/>
                </a:cubicBezTo>
                <a:cubicBezTo>
                  <a:pt x="10518234" y="3961932"/>
                  <a:pt x="10512228" y="3964616"/>
                  <a:pt x="10508271" y="3968289"/>
                </a:cubicBezTo>
                <a:cubicBezTo>
                  <a:pt x="10504723" y="3963579"/>
                  <a:pt x="10501999" y="3958301"/>
                  <a:pt x="10500215" y="3952681"/>
                </a:cubicBezTo>
                <a:cubicBezTo>
                  <a:pt x="10500130" y="3946726"/>
                  <a:pt x="10501412" y="3940832"/>
                  <a:pt x="10503961" y="3935449"/>
                </a:cubicBezTo>
                <a:cubicBezTo>
                  <a:pt x="10505454" y="3932582"/>
                  <a:pt x="10507979" y="3930386"/>
                  <a:pt x="10511027" y="3929305"/>
                </a:cubicBezTo>
                <a:cubicBezTo>
                  <a:pt x="10515585" y="3927504"/>
                  <a:pt x="10518676" y="3927469"/>
                  <a:pt x="10520240" y="3929076"/>
                </a:cubicBezTo>
                <a:close/>
                <a:moveTo>
                  <a:pt x="5515061" y="3928952"/>
                </a:moveTo>
                <a:cubicBezTo>
                  <a:pt x="5517322" y="3933825"/>
                  <a:pt x="5519725" y="3938062"/>
                  <a:pt x="5522127" y="3942299"/>
                </a:cubicBezTo>
                <a:lnTo>
                  <a:pt x="5515061" y="3949362"/>
                </a:lnTo>
                <a:cubicBezTo>
                  <a:pt x="5512401" y="3945066"/>
                  <a:pt x="5510265" y="3940466"/>
                  <a:pt x="5508702" y="3935661"/>
                </a:cubicBezTo>
                <a:cubicBezTo>
                  <a:pt x="5508278" y="3933966"/>
                  <a:pt x="5512800" y="3931212"/>
                  <a:pt x="5515061" y="3928952"/>
                </a:cubicBezTo>
                <a:close/>
                <a:moveTo>
                  <a:pt x="10901994" y="3912285"/>
                </a:moveTo>
                <a:cubicBezTo>
                  <a:pt x="10903479" y="3911862"/>
                  <a:pt x="10908213" y="3916311"/>
                  <a:pt x="10908637" y="3918995"/>
                </a:cubicBezTo>
                <a:cubicBezTo>
                  <a:pt x="10909321" y="3925610"/>
                  <a:pt x="10909510" y="3932267"/>
                  <a:pt x="10909202" y="3938910"/>
                </a:cubicBezTo>
                <a:cubicBezTo>
                  <a:pt x="10910121" y="3945463"/>
                  <a:pt x="10909930" y="3952124"/>
                  <a:pt x="10908637" y="3958613"/>
                </a:cubicBezTo>
                <a:cubicBezTo>
                  <a:pt x="10907223" y="3962428"/>
                  <a:pt x="10900511" y="3964899"/>
                  <a:pt x="10895635" y="3966452"/>
                </a:cubicBezTo>
                <a:cubicBezTo>
                  <a:pt x="10894222" y="3966876"/>
                  <a:pt x="10889206" y="3962286"/>
                  <a:pt x="10889064" y="3959814"/>
                </a:cubicBezTo>
                <a:cubicBezTo>
                  <a:pt x="10888004" y="3946558"/>
                  <a:pt x="10888004" y="3933239"/>
                  <a:pt x="10889064" y="3919983"/>
                </a:cubicBezTo>
                <a:cubicBezTo>
                  <a:pt x="10889064" y="3916875"/>
                  <a:pt x="10897190" y="3913838"/>
                  <a:pt x="10901994" y="3912285"/>
                </a:cubicBezTo>
                <a:close/>
                <a:moveTo>
                  <a:pt x="1627200" y="3911659"/>
                </a:moveTo>
                <a:cubicBezTo>
                  <a:pt x="1630176" y="3913063"/>
                  <a:pt x="1632861" y="3916841"/>
                  <a:pt x="1635228" y="3920195"/>
                </a:cubicBezTo>
                <a:cubicBezTo>
                  <a:pt x="1636686" y="3922882"/>
                  <a:pt x="1636686" y="3926124"/>
                  <a:pt x="1635228" y="3928810"/>
                </a:cubicBezTo>
                <a:cubicBezTo>
                  <a:pt x="1633603" y="3930365"/>
                  <a:pt x="1629363" y="3929164"/>
                  <a:pt x="1626325" y="3929164"/>
                </a:cubicBezTo>
                <a:cubicBezTo>
                  <a:pt x="1623145" y="3925138"/>
                  <a:pt x="1616503" y="3918995"/>
                  <a:pt x="1617422" y="3917370"/>
                </a:cubicBezTo>
                <a:cubicBezTo>
                  <a:pt x="1620954" y="3911227"/>
                  <a:pt x="1624222" y="3910255"/>
                  <a:pt x="1627200" y="3911659"/>
                </a:cubicBezTo>
                <a:close/>
                <a:moveTo>
                  <a:pt x="10266043" y="3910379"/>
                </a:moveTo>
                <a:lnTo>
                  <a:pt x="10272332" y="3916805"/>
                </a:lnTo>
                <a:cubicBezTo>
                  <a:pt x="10270025" y="3921390"/>
                  <a:pt x="10266858" y="3925489"/>
                  <a:pt x="10263005" y="3928882"/>
                </a:cubicBezTo>
                <a:cubicBezTo>
                  <a:pt x="10260360" y="3930408"/>
                  <a:pt x="10257101" y="3930408"/>
                  <a:pt x="10254456" y="3928882"/>
                </a:cubicBezTo>
                <a:cubicBezTo>
                  <a:pt x="10252929" y="3926212"/>
                  <a:pt x="10252929" y="3922935"/>
                  <a:pt x="10254456" y="3920266"/>
                </a:cubicBezTo>
                <a:close/>
                <a:moveTo>
                  <a:pt x="10266043" y="3910378"/>
                </a:moveTo>
                <a:lnTo>
                  <a:pt x="10266044" y="3910378"/>
                </a:lnTo>
                <a:lnTo>
                  <a:pt x="10266043" y="3910379"/>
                </a:lnTo>
                <a:close/>
                <a:moveTo>
                  <a:pt x="10384259" y="3892087"/>
                </a:moveTo>
                <a:cubicBezTo>
                  <a:pt x="10395354" y="3889121"/>
                  <a:pt x="10398251" y="3899079"/>
                  <a:pt x="10397402" y="3909248"/>
                </a:cubicBezTo>
                <a:cubicBezTo>
                  <a:pt x="10395142" y="3914686"/>
                  <a:pt x="10393021" y="3920407"/>
                  <a:pt x="10390336" y="3925774"/>
                </a:cubicBezTo>
                <a:cubicBezTo>
                  <a:pt x="10389842" y="3926622"/>
                  <a:pt x="10385248" y="3926410"/>
                  <a:pt x="10383694" y="3925280"/>
                </a:cubicBezTo>
                <a:cubicBezTo>
                  <a:pt x="10373449" y="3917653"/>
                  <a:pt x="10373166" y="3895053"/>
                  <a:pt x="10384259" y="3892087"/>
                </a:cubicBezTo>
                <a:close/>
                <a:moveTo>
                  <a:pt x="1873866" y="3891451"/>
                </a:moveTo>
                <a:lnTo>
                  <a:pt x="1880931" y="3898514"/>
                </a:lnTo>
                <a:cubicBezTo>
                  <a:pt x="1876611" y="3901195"/>
                  <a:pt x="1871985" y="3903352"/>
                  <a:pt x="1867150" y="3904940"/>
                </a:cubicBezTo>
                <a:cubicBezTo>
                  <a:pt x="1865515" y="3905294"/>
                  <a:pt x="1862687" y="3900774"/>
                  <a:pt x="1860426" y="3898514"/>
                </a:cubicBezTo>
                <a:close/>
                <a:moveTo>
                  <a:pt x="1664882" y="3889121"/>
                </a:moveTo>
                <a:cubicBezTo>
                  <a:pt x="1668698" y="3893429"/>
                  <a:pt x="1674139" y="3897101"/>
                  <a:pt x="1675764" y="3902045"/>
                </a:cubicBezTo>
                <a:cubicBezTo>
                  <a:pt x="1676932" y="3908427"/>
                  <a:pt x="1677170" y="3914945"/>
                  <a:pt x="1676471" y="3921395"/>
                </a:cubicBezTo>
                <a:cubicBezTo>
                  <a:pt x="1676471" y="3947667"/>
                  <a:pt x="1662974" y="3957413"/>
                  <a:pt x="1642271" y="3945407"/>
                </a:cubicBezTo>
                <a:cubicBezTo>
                  <a:pt x="1638243" y="3943077"/>
                  <a:pt x="1637678" y="3934743"/>
                  <a:pt x="1635205" y="3929164"/>
                </a:cubicBezTo>
                <a:cubicBezTo>
                  <a:pt x="1660927" y="3930576"/>
                  <a:pt x="1652587" y="3908613"/>
                  <a:pt x="1658240" y="3896183"/>
                </a:cubicBezTo>
                <a:cubicBezTo>
                  <a:pt x="1659442" y="3893358"/>
                  <a:pt x="1662621" y="3891522"/>
                  <a:pt x="1664882" y="3889121"/>
                </a:cubicBezTo>
                <a:close/>
                <a:moveTo>
                  <a:pt x="1205822" y="3868075"/>
                </a:moveTo>
                <a:cubicBezTo>
                  <a:pt x="1208478" y="3866591"/>
                  <a:pt x="1211716" y="3866591"/>
                  <a:pt x="1214371" y="3868075"/>
                </a:cubicBezTo>
                <a:cubicBezTo>
                  <a:pt x="1218098" y="3871568"/>
                  <a:pt x="1221439" y="3875451"/>
                  <a:pt x="1224335" y="3879657"/>
                </a:cubicBezTo>
                <a:cubicBezTo>
                  <a:pt x="1221933" y="3882058"/>
                  <a:pt x="1218612" y="3886367"/>
                  <a:pt x="1217834" y="3885943"/>
                </a:cubicBezTo>
                <a:cubicBezTo>
                  <a:pt x="1213299" y="3883617"/>
                  <a:pt x="1209227" y="3880481"/>
                  <a:pt x="1205822" y="3876691"/>
                </a:cubicBezTo>
                <a:cubicBezTo>
                  <a:pt x="1204267" y="3874029"/>
                  <a:pt x="1204267" y="3870737"/>
                  <a:pt x="1205822" y="3868075"/>
                </a:cubicBezTo>
                <a:close/>
                <a:moveTo>
                  <a:pt x="10775865" y="3867793"/>
                </a:moveTo>
                <a:cubicBezTo>
                  <a:pt x="10778518" y="3872102"/>
                  <a:pt x="10780675" y="3876699"/>
                  <a:pt x="10782295" y="3881494"/>
                </a:cubicBezTo>
                <a:cubicBezTo>
                  <a:pt x="10782295" y="3883189"/>
                  <a:pt x="10778125" y="3885943"/>
                  <a:pt x="10775865" y="3888203"/>
                </a:cubicBezTo>
                <a:cubicBezTo>
                  <a:pt x="10773211" y="3883893"/>
                  <a:pt x="10771053" y="3879297"/>
                  <a:pt x="10769434" y="3874502"/>
                </a:cubicBezTo>
                <a:cubicBezTo>
                  <a:pt x="10769363" y="3872807"/>
                  <a:pt x="10773886" y="3870264"/>
                  <a:pt x="10775865" y="3867793"/>
                </a:cubicBezTo>
                <a:close/>
                <a:moveTo>
                  <a:pt x="1154593" y="3867793"/>
                </a:moveTo>
                <a:lnTo>
                  <a:pt x="1161659" y="3874996"/>
                </a:lnTo>
                <a:cubicBezTo>
                  <a:pt x="1159257" y="3879304"/>
                  <a:pt x="1156784" y="3883753"/>
                  <a:pt x="1154593" y="3888203"/>
                </a:cubicBezTo>
                <a:cubicBezTo>
                  <a:pt x="1152332" y="3885943"/>
                  <a:pt x="1147527" y="3883189"/>
                  <a:pt x="1148163" y="3881494"/>
                </a:cubicBezTo>
                <a:cubicBezTo>
                  <a:pt x="1149753" y="3876687"/>
                  <a:pt x="1151912" y="3872088"/>
                  <a:pt x="1154593" y="3867793"/>
                </a:cubicBezTo>
                <a:close/>
                <a:moveTo>
                  <a:pt x="1197300" y="3850234"/>
                </a:moveTo>
                <a:cubicBezTo>
                  <a:pt x="1200276" y="3851638"/>
                  <a:pt x="1202961" y="3855434"/>
                  <a:pt x="1205328" y="3858824"/>
                </a:cubicBezTo>
                <a:cubicBezTo>
                  <a:pt x="1206786" y="3861511"/>
                  <a:pt x="1206786" y="3864752"/>
                  <a:pt x="1205328" y="3867439"/>
                </a:cubicBezTo>
                <a:cubicBezTo>
                  <a:pt x="1203703" y="3868922"/>
                  <a:pt x="1199463" y="3867793"/>
                  <a:pt x="1196425" y="3867793"/>
                </a:cubicBezTo>
                <a:cubicBezTo>
                  <a:pt x="1193245" y="3863697"/>
                  <a:pt x="1186603" y="3857623"/>
                  <a:pt x="1187522" y="3855999"/>
                </a:cubicBezTo>
                <a:cubicBezTo>
                  <a:pt x="1191054" y="3849819"/>
                  <a:pt x="1194322" y="3848831"/>
                  <a:pt x="1197300" y="3850234"/>
                </a:cubicBezTo>
                <a:close/>
                <a:moveTo>
                  <a:pt x="1051243" y="3847877"/>
                </a:moveTo>
                <a:cubicBezTo>
                  <a:pt x="1055555" y="3848583"/>
                  <a:pt x="1059158" y="3856423"/>
                  <a:pt x="1062055" y="3861507"/>
                </a:cubicBezTo>
                <a:cubicBezTo>
                  <a:pt x="1063398" y="3863979"/>
                  <a:pt x="1062267" y="3867793"/>
                  <a:pt x="1062267" y="3870901"/>
                </a:cubicBezTo>
                <a:cubicBezTo>
                  <a:pt x="1059441" y="3876126"/>
                  <a:pt x="1055837" y="3886013"/>
                  <a:pt x="1053929" y="3885660"/>
                </a:cubicBezTo>
                <a:cubicBezTo>
                  <a:pt x="1046164" y="3884873"/>
                  <a:pt x="1040508" y="3877942"/>
                  <a:pt x="1041295" y="3870181"/>
                </a:cubicBezTo>
                <a:cubicBezTo>
                  <a:pt x="1041426" y="3868903"/>
                  <a:pt x="1041729" y="3867648"/>
                  <a:pt x="1042199" y="3866451"/>
                </a:cubicBezTo>
                <a:cubicBezTo>
                  <a:pt x="1044248" y="3859954"/>
                  <a:pt x="1032307" y="3844910"/>
                  <a:pt x="1051243" y="3847877"/>
                </a:cubicBezTo>
                <a:close/>
                <a:moveTo>
                  <a:pt x="9906095" y="3847312"/>
                </a:moveTo>
                <a:cubicBezTo>
                  <a:pt x="9911677" y="3849430"/>
                  <a:pt x="9920227" y="3850066"/>
                  <a:pt x="9922347" y="3854374"/>
                </a:cubicBezTo>
                <a:cubicBezTo>
                  <a:pt x="9947290" y="3903809"/>
                  <a:pt x="9947008" y="3903809"/>
                  <a:pt x="9947008" y="3970407"/>
                </a:cubicBezTo>
                <a:cubicBezTo>
                  <a:pt x="9941426" y="3968217"/>
                  <a:pt x="9932310" y="3967441"/>
                  <a:pt x="9930897" y="3963345"/>
                </a:cubicBezTo>
                <a:cubicBezTo>
                  <a:pt x="9922276" y="3941028"/>
                  <a:pt x="9933441" y="3911578"/>
                  <a:pt x="9906095" y="3895900"/>
                </a:cubicBezTo>
                <a:close/>
                <a:moveTo>
                  <a:pt x="10305543" y="3847030"/>
                </a:moveTo>
                <a:lnTo>
                  <a:pt x="10312609" y="3854587"/>
                </a:lnTo>
                <a:lnTo>
                  <a:pt x="10305543" y="3867793"/>
                </a:lnTo>
                <a:cubicBezTo>
                  <a:pt x="10303282" y="3865463"/>
                  <a:pt x="10298476" y="3862708"/>
                  <a:pt x="10299184" y="3860731"/>
                </a:cubicBezTo>
                <a:cubicBezTo>
                  <a:pt x="10300748" y="3855926"/>
                  <a:pt x="10302883" y="3851326"/>
                  <a:pt x="10305543" y="3847030"/>
                </a:cubicBezTo>
                <a:close/>
                <a:moveTo>
                  <a:pt x="1033507" y="3829780"/>
                </a:moveTo>
                <a:cubicBezTo>
                  <a:pt x="1036484" y="3831175"/>
                  <a:pt x="1039169" y="3834953"/>
                  <a:pt x="1041536" y="3838343"/>
                </a:cubicBezTo>
                <a:cubicBezTo>
                  <a:pt x="1042994" y="3841029"/>
                  <a:pt x="1042994" y="3844271"/>
                  <a:pt x="1041536" y="3846958"/>
                </a:cubicBezTo>
                <a:cubicBezTo>
                  <a:pt x="1039911" y="3848512"/>
                  <a:pt x="1035671" y="3847312"/>
                  <a:pt x="1032633" y="3847312"/>
                </a:cubicBezTo>
                <a:cubicBezTo>
                  <a:pt x="1029453" y="3843286"/>
                  <a:pt x="1022810" y="3837142"/>
                  <a:pt x="1023730" y="3835518"/>
                </a:cubicBezTo>
                <a:cubicBezTo>
                  <a:pt x="1027262" y="3829374"/>
                  <a:pt x="1030530" y="3828385"/>
                  <a:pt x="1033507" y="3829780"/>
                </a:cubicBezTo>
                <a:close/>
                <a:moveTo>
                  <a:pt x="10881927" y="3809882"/>
                </a:moveTo>
                <a:cubicBezTo>
                  <a:pt x="10883340" y="3809458"/>
                  <a:pt x="10888074" y="3814119"/>
                  <a:pt x="10888287" y="3816945"/>
                </a:cubicBezTo>
                <a:cubicBezTo>
                  <a:pt x="10888922" y="3826973"/>
                  <a:pt x="10888922" y="3837072"/>
                  <a:pt x="10888922" y="3847100"/>
                </a:cubicBezTo>
                <a:cubicBezTo>
                  <a:pt x="10889561" y="3857105"/>
                  <a:pt x="10889349" y="3867146"/>
                  <a:pt x="10888287" y="3877114"/>
                </a:cubicBezTo>
                <a:cubicBezTo>
                  <a:pt x="10887721" y="3880364"/>
                  <a:pt x="10880019" y="3882976"/>
                  <a:pt x="10875144" y="3884177"/>
                </a:cubicBezTo>
                <a:cubicBezTo>
                  <a:pt x="10873660" y="3884601"/>
                  <a:pt x="10868784" y="3879869"/>
                  <a:pt x="10868713" y="3877114"/>
                </a:cubicBezTo>
                <a:cubicBezTo>
                  <a:pt x="10868149" y="3857058"/>
                  <a:pt x="10867865" y="3836931"/>
                  <a:pt x="10868713" y="3816945"/>
                </a:cubicBezTo>
                <a:cubicBezTo>
                  <a:pt x="10868713" y="3814119"/>
                  <a:pt x="10877051" y="3811083"/>
                  <a:pt x="10881927" y="3809882"/>
                </a:cubicBezTo>
                <a:close/>
                <a:moveTo>
                  <a:pt x="10754949" y="3807128"/>
                </a:moveTo>
                <a:cubicBezTo>
                  <a:pt x="10757210" y="3808964"/>
                  <a:pt x="10759753" y="3810589"/>
                  <a:pt x="10762015" y="3812566"/>
                </a:cubicBezTo>
                <a:cubicBezTo>
                  <a:pt x="10767068" y="3816919"/>
                  <a:pt x="10771791" y="3821641"/>
                  <a:pt x="10776147" y="3826690"/>
                </a:cubicBezTo>
                <a:cubicBezTo>
                  <a:pt x="10779061" y="3831166"/>
                  <a:pt x="10781567" y="3835893"/>
                  <a:pt x="10783637" y="3840815"/>
                </a:cubicBezTo>
                <a:lnTo>
                  <a:pt x="10766043" y="3847454"/>
                </a:lnTo>
                <a:cubicBezTo>
                  <a:pt x="10748448" y="3848442"/>
                  <a:pt x="10744279" y="3837142"/>
                  <a:pt x="10745833" y="3822947"/>
                </a:cubicBezTo>
                <a:cubicBezTo>
                  <a:pt x="10746469" y="3817369"/>
                  <a:pt x="10751768" y="3812354"/>
                  <a:pt x="10754949" y="3807128"/>
                </a:cubicBezTo>
                <a:close/>
                <a:moveTo>
                  <a:pt x="10427293" y="3806987"/>
                </a:moveTo>
                <a:cubicBezTo>
                  <a:pt x="10431603" y="3807622"/>
                  <a:pt x="10435206" y="3815461"/>
                  <a:pt x="10438104" y="3820617"/>
                </a:cubicBezTo>
                <a:cubicBezTo>
                  <a:pt x="10439517" y="3823018"/>
                  <a:pt x="10438315" y="3826831"/>
                  <a:pt x="10438386" y="3830009"/>
                </a:cubicBezTo>
                <a:cubicBezTo>
                  <a:pt x="10435559" y="3835235"/>
                  <a:pt x="10431956" y="3845052"/>
                  <a:pt x="10429978" y="3844770"/>
                </a:cubicBezTo>
                <a:cubicBezTo>
                  <a:pt x="10422216" y="3843945"/>
                  <a:pt x="10416595" y="3836987"/>
                  <a:pt x="10417420" y="3829230"/>
                </a:cubicBezTo>
                <a:cubicBezTo>
                  <a:pt x="10417553" y="3827973"/>
                  <a:pt x="10417857" y="3826738"/>
                  <a:pt x="10418318" y="3825561"/>
                </a:cubicBezTo>
                <a:cubicBezTo>
                  <a:pt x="10420297" y="3819063"/>
                  <a:pt x="10408426" y="3803950"/>
                  <a:pt x="10427293" y="3806987"/>
                </a:cubicBezTo>
                <a:close/>
                <a:moveTo>
                  <a:pt x="10007110" y="3805729"/>
                </a:moveTo>
                <a:cubicBezTo>
                  <a:pt x="10009377" y="3805558"/>
                  <a:pt x="10011656" y="3805769"/>
                  <a:pt x="10013854" y="3806351"/>
                </a:cubicBezTo>
                <a:cubicBezTo>
                  <a:pt x="10028975" y="3811365"/>
                  <a:pt x="10035971" y="3830362"/>
                  <a:pt x="10056251" y="3827538"/>
                </a:cubicBezTo>
                <a:cubicBezTo>
                  <a:pt x="10065507" y="3826408"/>
                  <a:pt x="10070383" y="3838202"/>
                  <a:pt x="10069888" y="3849714"/>
                </a:cubicBezTo>
                <a:cubicBezTo>
                  <a:pt x="10069252" y="3859601"/>
                  <a:pt x="10067910" y="3870901"/>
                  <a:pt x="10072220" y="3879163"/>
                </a:cubicBezTo>
                <a:cubicBezTo>
                  <a:pt x="10078297" y="3890251"/>
                  <a:pt x="10093419" y="3896606"/>
                  <a:pt x="10090026" y="3912638"/>
                </a:cubicBezTo>
                <a:cubicBezTo>
                  <a:pt x="10087837" y="3923302"/>
                  <a:pt x="10082960" y="3931212"/>
                  <a:pt x="10069677" y="3928882"/>
                </a:cubicBezTo>
                <a:cubicBezTo>
                  <a:pt x="10070665" y="3954941"/>
                  <a:pt x="10061338" y="3984037"/>
                  <a:pt x="10091228" y="4001693"/>
                </a:cubicBezTo>
                <a:cubicBezTo>
                  <a:pt x="10093816" y="4003803"/>
                  <a:pt x="10096184" y="4006169"/>
                  <a:pt x="10098294" y="4008756"/>
                </a:cubicBezTo>
                <a:cubicBezTo>
                  <a:pt x="10105360" y="4015817"/>
                  <a:pt x="10113981" y="4023374"/>
                  <a:pt x="10110166" y="4034321"/>
                </a:cubicBezTo>
                <a:cubicBezTo>
                  <a:pt x="10096033" y="4075211"/>
                  <a:pt x="10146838" y="4105721"/>
                  <a:pt x="10127265" y="4147316"/>
                </a:cubicBezTo>
                <a:cubicBezTo>
                  <a:pt x="10126417" y="4150000"/>
                  <a:pt x="10123025" y="4151695"/>
                  <a:pt x="10120623" y="4153815"/>
                </a:cubicBezTo>
                <a:cubicBezTo>
                  <a:pt x="10118221" y="4151413"/>
                  <a:pt x="10113557" y="4148447"/>
                  <a:pt x="10113557" y="4146752"/>
                </a:cubicBezTo>
                <a:cubicBezTo>
                  <a:pt x="10119069" y="4120833"/>
                  <a:pt x="10090663" y="4109604"/>
                  <a:pt x="10087907" y="4084958"/>
                </a:cubicBezTo>
                <a:cubicBezTo>
                  <a:pt x="10086282" y="4070197"/>
                  <a:pt x="10067627" y="4054307"/>
                  <a:pt x="10043743" y="4050776"/>
                </a:cubicBezTo>
                <a:cubicBezTo>
                  <a:pt x="10017529" y="4046892"/>
                  <a:pt x="10038020" y="4035239"/>
                  <a:pt x="10043743" y="4026199"/>
                </a:cubicBezTo>
                <a:cubicBezTo>
                  <a:pt x="10046994" y="4021114"/>
                  <a:pt x="10050809" y="4011369"/>
                  <a:pt x="10048548" y="4008543"/>
                </a:cubicBezTo>
                <a:cubicBezTo>
                  <a:pt x="10031166" y="3987357"/>
                  <a:pt x="10027350" y="3962286"/>
                  <a:pt x="10024664" y="3936227"/>
                </a:cubicBezTo>
                <a:cubicBezTo>
                  <a:pt x="10024664" y="3933401"/>
                  <a:pt x="10013642" y="3931565"/>
                  <a:pt x="10007848" y="3929164"/>
                </a:cubicBezTo>
                <a:cubicBezTo>
                  <a:pt x="9985518" y="3920053"/>
                  <a:pt x="9980997" y="3912496"/>
                  <a:pt x="9992727" y="3894488"/>
                </a:cubicBezTo>
                <a:cubicBezTo>
                  <a:pt x="9999793" y="3883753"/>
                  <a:pt x="10012865" y="3877256"/>
                  <a:pt x="9995411" y="3865109"/>
                </a:cubicBezTo>
                <a:cubicBezTo>
                  <a:pt x="9981279" y="3855292"/>
                  <a:pt x="9988911" y="3840179"/>
                  <a:pt x="9988345" y="3827538"/>
                </a:cubicBezTo>
                <a:cubicBezTo>
                  <a:pt x="9987502" y="3816336"/>
                  <a:pt x="9995903" y="3806573"/>
                  <a:pt x="10007110" y="3805729"/>
                </a:cubicBezTo>
                <a:close/>
                <a:moveTo>
                  <a:pt x="10417894" y="3786153"/>
                </a:moveTo>
                <a:lnTo>
                  <a:pt x="10417894" y="3806704"/>
                </a:lnTo>
                <a:cubicBezTo>
                  <a:pt x="10407932" y="3807481"/>
                  <a:pt x="10398887" y="3805432"/>
                  <a:pt x="10401643" y="3793215"/>
                </a:cubicBezTo>
                <a:cubicBezTo>
                  <a:pt x="10402420" y="3789825"/>
                  <a:pt x="10412242" y="3788483"/>
                  <a:pt x="10417894" y="3786153"/>
                </a:cubicBezTo>
                <a:close/>
                <a:moveTo>
                  <a:pt x="5453657" y="3785376"/>
                </a:moveTo>
                <a:lnTo>
                  <a:pt x="5460724" y="3799077"/>
                </a:lnTo>
                <a:lnTo>
                  <a:pt x="5453657" y="3806139"/>
                </a:lnTo>
                <a:cubicBezTo>
                  <a:pt x="5451003" y="3801829"/>
                  <a:pt x="5448846" y="3797233"/>
                  <a:pt x="5447228" y="3792439"/>
                </a:cubicBezTo>
                <a:cubicBezTo>
                  <a:pt x="5446873" y="3790744"/>
                  <a:pt x="5451396" y="3787989"/>
                  <a:pt x="5453657" y="3785376"/>
                </a:cubicBezTo>
                <a:close/>
                <a:moveTo>
                  <a:pt x="10159274" y="3769062"/>
                </a:moveTo>
                <a:cubicBezTo>
                  <a:pt x="10164079" y="3770616"/>
                  <a:pt x="10170793" y="3773088"/>
                  <a:pt x="10172205" y="3776902"/>
                </a:cubicBezTo>
                <a:cubicBezTo>
                  <a:pt x="10173311" y="3783423"/>
                  <a:pt x="10173311" y="3790084"/>
                  <a:pt x="10172205" y="3796606"/>
                </a:cubicBezTo>
                <a:cubicBezTo>
                  <a:pt x="10172701" y="3803258"/>
                  <a:pt x="10172701" y="3809939"/>
                  <a:pt x="10172205" y="3816592"/>
                </a:cubicBezTo>
                <a:cubicBezTo>
                  <a:pt x="10171782" y="3819205"/>
                  <a:pt x="10167047" y="3823654"/>
                  <a:pt x="10165563" y="3823230"/>
                </a:cubicBezTo>
                <a:cubicBezTo>
                  <a:pt x="10160758" y="3821676"/>
                  <a:pt x="10152985" y="3818639"/>
                  <a:pt x="10152633" y="3815532"/>
                </a:cubicBezTo>
                <a:cubicBezTo>
                  <a:pt x="10151607" y="3802275"/>
                  <a:pt x="10151607" y="3788958"/>
                  <a:pt x="10152633" y="3775701"/>
                </a:cubicBezTo>
                <a:cubicBezTo>
                  <a:pt x="10152633" y="3773229"/>
                  <a:pt x="10157791" y="3768639"/>
                  <a:pt x="10159274" y="3769062"/>
                </a:cubicBezTo>
                <a:close/>
                <a:moveTo>
                  <a:pt x="5517817" y="3768991"/>
                </a:moveTo>
                <a:cubicBezTo>
                  <a:pt x="5520513" y="3774368"/>
                  <a:pt x="5522918" y="3779885"/>
                  <a:pt x="5525026" y="3785517"/>
                </a:cubicBezTo>
                <a:cubicBezTo>
                  <a:pt x="5525943" y="3795687"/>
                  <a:pt x="5523260" y="3805715"/>
                  <a:pt x="5511811" y="3802607"/>
                </a:cubicBezTo>
                <a:cubicBezTo>
                  <a:pt x="5500364" y="3799500"/>
                  <a:pt x="5500929" y="3777113"/>
                  <a:pt x="5511247" y="3769486"/>
                </a:cubicBezTo>
                <a:cubicBezTo>
                  <a:pt x="5512801" y="3768285"/>
                  <a:pt x="5517394" y="3768144"/>
                  <a:pt x="5517817" y="3768991"/>
                </a:cubicBezTo>
                <a:close/>
                <a:moveTo>
                  <a:pt x="10471058" y="3768383"/>
                </a:moveTo>
                <a:cubicBezTo>
                  <a:pt x="10474035" y="3769787"/>
                  <a:pt x="10476720" y="3773582"/>
                  <a:pt x="10479088" y="3776972"/>
                </a:cubicBezTo>
                <a:cubicBezTo>
                  <a:pt x="10480571" y="3779653"/>
                  <a:pt x="10480571" y="3782907"/>
                  <a:pt x="10479088" y="3785588"/>
                </a:cubicBezTo>
                <a:cubicBezTo>
                  <a:pt x="10477463" y="3787071"/>
                  <a:pt x="10473223" y="3785941"/>
                  <a:pt x="10470184" y="3785941"/>
                </a:cubicBezTo>
                <a:cubicBezTo>
                  <a:pt x="10467005" y="3781915"/>
                  <a:pt x="10460291" y="3775771"/>
                  <a:pt x="10461280" y="3774147"/>
                </a:cubicBezTo>
                <a:cubicBezTo>
                  <a:pt x="10464814" y="3767968"/>
                  <a:pt x="10468082" y="3766979"/>
                  <a:pt x="10471058" y="3768383"/>
                </a:cubicBezTo>
                <a:close/>
                <a:moveTo>
                  <a:pt x="10429624" y="3767086"/>
                </a:moveTo>
                <a:lnTo>
                  <a:pt x="10435984" y="3773582"/>
                </a:lnTo>
                <a:cubicBezTo>
                  <a:pt x="10433632" y="3778138"/>
                  <a:pt x="10430471" y="3782230"/>
                  <a:pt x="10426657" y="3785659"/>
                </a:cubicBezTo>
                <a:cubicBezTo>
                  <a:pt x="10424001" y="3787143"/>
                  <a:pt x="10420765" y="3787143"/>
                  <a:pt x="10418108" y="3785659"/>
                </a:cubicBezTo>
                <a:cubicBezTo>
                  <a:pt x="10416580" y="3783014"/>
                  <a:pt x="10416580" y="3779757"/>
                  <a:pt x="10418108" y="3777113"/>
                </a:cubicBezTo>
                <a:close/>
                <a:moveTo>
                  <a:pt x="10429624" y="3767085"/>
                </a:moveTo>
                <a:lnTo>
                  <a:pt x="10429625" y="3767085"/>
                </a:lnTo>
                <a:lnTo>
                  <a:pt x="10429624" y="3767086"/>
                </a:lnTo>
                <a:close/>
                <a:moveTo>
                  <a:pt x="10218946" y="3763740"/>
                </a:moveTo>
                <a:cubicBezTo>
                  <a:pt x="10221743" y="3764162"/>
                  <a:pt x="10225448" y="3766573"/>
                  <a:pt x="10230501" y="3772099"/>
                </a:cubicBezTo>
                <a:cubicBezTo>
                  <a:pt x="10244350" y="3787212"/>
                  <a:pt x="10260037" y="3799642"/>
                  <a:pt x="10256433" y="3814472"/>
                </a:cubicBezTo>
                <a:cubicBezTo>
                  <a:pt x="10252618" y="3829514"/>
                  <a:pt x="10251488" y="3835659"/>
                  <a:pt x="10249367" y="3841591"/>
                </a:cubicBezTo>
                <a:cubicBezTo>
                  <a:pt x="10248590" y="3843568"/>
                  <a:pt x="10244209" y="3846041"/>
                  <a:pt x="10242301" y="3845405"/>
                </a:cubicBezTo>
                <a:cubicBezTo>
                  <a:pt x="10239475" y="3844275"/>
                  <a:pt x="10235731" y="3841238"/>
                  <a:pt x="10235235" y="3838343"/>
                </a:cubicBezTo>
                <a:cubicBezTo>
                  <a:pt x="10232691" y="3822664"/>
                  <a:pt x="10234812" y="3806845"/>
                  <a:pt x="10209797" y="3805080"/>
                </a:cubicBezTo>
                <a:cubicBezTo>
                  <a:pt x="10192344" y="3803809"/>
                  <a:pt x="10191637" y="3798017"/>
                  <a:pt x="10206476" y="3783116"/>
                </a:cubicBezTo>
                <a:cubicBezTo>
                  <a:pt x="10210344" y="3779090"/>
                  <a:pt x="10210557" y="3762472"/>
                  <a:pt x="10218946" y="3763740"/>
                </a:cubicBezTo>
                <a:close/>
                <a:moveTo>
                  <a:pt x="10779115" y="3748369"/>
                </a:moveTo>
                <a:cubicBezTo>
                  <a:pt x="10781795" y="3753753"/>
                  <a:pt x="10784201" y="3759268"/>
                  <a:pt x="10786322" y="3764896"/>
                </a:cubicBezTo>
                <a:cubicBezTo>
                  <a:pt x="10787240" y="3775065"/>
                  <a:pt x="10784627" y="3785093"/>
                  <a:pt x="10773108" y="3781987"/>
                </a:cubicBezTo>
                <a:cubicBezTo>
                  <a:pt x="10761590" y="3778879"/>
                  <a:pt x="10762227" y="3756491"/>
                  <a:pt x="10772544" y="3748864"/>
                </a:cubicBezTo>
                <a:cubicBezTo>
                  <a:pt x="10774098" y="3747734"/>
                  <a:pt x="10778691" y="3747522"/>
                  <a:pt x="10779115" y="3748369"/>
                </a:cubicBezTo>
                <a:close/>
                <a:moveTo>
                  <a:pt x="1110698" y="3728454"/>
                </a:moveTo>
                <a:cubicBezTo>
                  <a:pt x="1115573" y="3730149"/>
                  <a:pt x="1123416" y="3733469"/>
                  <a:pt x="1123628" y="3736505"/>
                </a:cubicBezTo>
                <a:cubicBezTo>
                  <a:pt x="1124265" y="3756280"/>
                  <a:pt x="1123628" y="3776477"/>
                  <a:pt x="1123628" y="3796676"/>
                </a:cubicBezTo>
                <a:cubicBezTo>
                  <a:pt x="1123628" y="3810165"/>
                  <a:pt x="1123981" y="3823654"/>
                  <a:pt x="1123628" y="3837072"/>
                </a:cubicBezTo>
                <a:cubicBezTo>
                  <a:pt x="1123628" y="3839544"/>
                  <a:pt x="1118329" y="3844135"/>
                  <a:pt x="1116915" y="3844135"/>
                </a:cubicBezTo>
                <a:cubicBezTo>
                  <a:pt x="1112110" y="3842440"/>
                  <a:pt x="1104127" y="3838979"/>
                  <a:pt x="1104055" y="3836013"/>
                </a:cubicBezTo>
                <a:cubicBezTo>
                  <a:pt x="1103137" y="3802468"/>
                  <a:pt x="1103349" y="3768780"/>
                  <a:pt x="1104055" y="3735093"/>
                </a:cubicBezTo>
                <a:cubicBezTo>
                  <a:pt x="1104055" y="3732692"/>
                  <a:pt x="1109355" y="3728031"/>
                  <a:pt x="1110698" y="3728454"/>
                </a:cubicBezTo>
                <a:close/>
                <a:moveTo>
                  <a:pt x="10144294" y="3728383"/>
                </a:moveTo>
                <a:cubicBezTo>
                  <a:pt x="10146979" y="3727959"/>
                  <a:pt x="10149523" y="3732479"/>
                  <a:pt x="10151785" y="3734739"/>
                </a:cubicBezTo>
                <a:cubicBezTo>
                  <a:pt x="10147345" y="3737433"/>
                  <a:pt x="10142601" y="3739590"/>
                  <a:pt x="10137652" y="3741166"/>
                </a:cubicBezTo>
                <a:cubicBezTo>
                  <a:pt x="10135956" y="3741166"/>
                  <a:pt x="10133201" y="3736999"/>
                  <a:pt x="10130586" y="3734739"/>
                </a:cubicBezTo>
                <a:cubicBezTo>
                  <a:pt x="10134885" y="3732081"/>
                  <a:pt x="10139487" y="3729947"/>
                  <a:pt x="10144294" y="3728383"/>
                </a:cubicBezTo>
                <a:close/>
                <a:moveTo>
                  <a:pt x="10192697" y="3724570"/>
                </a:moveTo>
                <a:cubicBezTo>
                  <a:pt x="10201358" y="3722366"/>
                  <a:pt x="10210165" y="3727595"/>
                  <a:pt x="10212372" y="3736251"/>
                </a:cubicBezTo>
                <a:cubicBezTo>
                  <a:pt x="10212507" y="3736777"/>
                  <a:pt x="10212613" y="3737310"/>
                  <a:pt x="10212694" y="3737847"/>
                </a:cubicBezTo>
                <a:cubicBezTo>
                  <a:pt x="10213958" y="3747000"/>
                  <a:pt x="10214124" y="3756269"/>
                  <a:pt x="10213189" y="3765460"/>
                </a:cubicBezTo>
                <a:cubicBezTo>
                  <a:pt x="10204479" y="3767627"/>
                  <a:pt x="10195661" y="3762327"/>
                  <a:pt x="10193492" y="3753622"/>
                </a:cubicBezTo>
                <a:cubicBezTo>
                  <a:pt x="10193368" y="3753124"/>
                  <a:pt x="10193268" y="3752620"/>
                  <a:pt x="10193192" y="3752113"/>
                </a:cubicBezTo>
                <a:cubicBezTo>
                  <a:pt x="10191928" y="3742985"/>
                  <a:pt x="10191761" y="3733738"/>
                  <a:pt x="10192697" y="3724570"/>
                </a:cubicBezTo>
                <a:close/>
                <a:moveTo>
                  <a:pt x="5514849" y="3724570"/>
                </a:moveTo>
                <a:cubicBezTo>
                  <a:pt x="5517531" y="3728865"/>
                  <a:pt x="5519689" y="3733464"/>
                  <a:pt x="5521279" y="3738271"/>
                </a:cubicBezTo>
                <a:cubicBezTo>
                  <a:pt x="5521279" y="3739966"/>
                  <a:pt x="5517110" y="3742720"/>
                  <a:pt x="5514849" y="3745333"/>
                </a:cubicBezTo>
                <a:cubicBezTo>
                  <a:pt x="5512188" y="3741037"/>
                  <a:pt x="5510053" y="3736437"/>
                  <a:pt x="5508489" y="3731632"/>
                </a:cubicBezTo>
                <a:cubicBezTo>
                  <a:pt x="5508065" y="3729584"/>
                  <a:pt x="5512588" y="3726830"/>
                  <a:pt x="5514849" y="3724570"/>
                </a:cubicBezTo>
                <a:close/>
                <a:moveTo>
                  <a:pt x="10752758" y="3707055"/>
                </a:moveTo>
                <a:lnTo>
                  <a:pt x="10765901" y="3714118"/>
                </a:lnTo>
                <a:cubicBezTo>
                  <a:pt x="10763641" y="3716378"/>
                  <a:pt x="10760885" y="3721179"/>
                  <a:pt x="10759189" y="3720473"/>
                </a:cubicBezTo>
                <a:cubicBezTo>
                  <a:pt x="10754242" y="3718923"/>
                  <a:pt x="10749498" y="3716789"/>
                  <a:pt x="10745057" y="3714117"/>
                </a:cubicBezTo>
                <a:close/>
                <a:moveTo>
                  <a:pt x="10172205" y="3704090"/>
                </a:moveTo>
                <a:cubicBezTo>
                  <a:pt x="10186337" y="3703525"/>
                  <a:pt x="10193168" y="3710352"/>
                  <a:pt x="10192697" y="3724571"/>
                </a:cubicBezTo>
                <a:cubicBezTo>
                  <a:pt x="10178564" y="3725088"/>
                  <a:pt x="10171734" y="3718262"/>
                  <a:pt x="10172205" y="3704090"/>
                </a:cubicBezTo>
                <a:close/>
                <a:moveTo>
                  <a:pt x="10038374" y="3684174"/>
                </a:moveTo>
                <a:cubicBezTo>
                  <a:pt x="10042613" y="3684880"/>
                  <a:pt x="10046288" y="3692720"/>
                  <a:pt x="10049185" y="3697804"/>
                </a:cubicBezTo>
                <a:cubicBezTo>
                  <a:pt x="10050527" y="3700276"/>
                  <a:pt x="10049396" y="3704090"/>
                  <a:pt x="10049396" y="3707268"/>
                </a:cubicBezTo>
                <a:cubicBezTo>
                  <a:pt x="10046570" y="3712423"/>
                  <a:pt x="10042966" y="3722310"/>
                  <a:pt x="10041058" y="3722027"/>
                </a:cubicBezTo>
                <a:cubicBezTo>
                  <a:pt x="10033294" y="3721240"/>
                  <a:pt x="10027637" y="3714310"/>
                  <a:pt x="10028426" y="3706549"/>
                </a:cubicBezTo>
                <a:cubicBezTo>
                  <a:pt x="10028555" y="3705271"/>
                  <a:pt x="10028859" y="3704015"/>
                  <a:pt x="10029328" y="3702818"/>
                </a:cubicBezTo>
                <a:cubicBezTo>
                  <a:pt x="10031378" y="3696250"/>
                  <a:pt x="10019436" y="3681207"/>
                  <a:pt x="10038374" y="3684174"/>
                </a:cubicBezTo>
                <a:close/>
                <a:moveTo>
                  <a:pt x="1439277" y="3683680"/>
                </a:moveTo>
                <a:cubicBezTo>
                  <a:pt x="1450158" y="3691307"/>
                  <a:pt x="1468035" y="3702395"/>
                  <a:pt x="1467541" y="3710799"/>
                </a:cubicBezTo>
                <a:cubicBezTo>
                  <a:pt x="1464078" y="3749006"/>
                  <a:pt x="1500539" y="3775913"/>
                  <a:pt x="1492200" y="3813767"/>
                </a:cubicBezTo>
                <a:cubicBezTo>
                  <a:pt x="1493072" y="3820485"/>
                  <a:pt x="1492904" y="3827298"/>
                  <a:pt x="1491706" y="3833965"/>
                </a:cubicBezTo>
                <a:cubicBezTo>
                  <a:pt x="1490152" y="3838555"/>
                  <a:pt x="1484216" y="3841875"/>
                  <a:pt x="1479694" y="3844982"/>
                </a:cubicBezTo>
                <a:cubicBezTo>
                  <a:pt x="1479129" y="3845335"/>
                  <a:pt x="1472628" y="3840391"/>
                  <a:pt x="1473052" y="3837920"/>
                </a:cubicBezTo>
                <a:cubicBezTo>
                  <a:pt x="1474608" y="3809671"/>
                  <a:pt x="1471144" y="3784529"/>
                  <a:pt x="1444152" y="3768215"/>
                </a:cubicBezTo>
                <a:cubicBezTo>
                  <a:pt x="1431009" y="3760306"/>
                  <a:pt x="1428536" y="3747028"/>
                  <a:pt x="1430868" y="3732904"/>
                </a:cubicBezTo>
                <a:cubicBezTo>
                  <a:pt x="1433200" y="3718779"/>
                  <a:pt x="1426769" y="3707339"/>
                  <a:pt x="1415464" y="3698510"/>
                </a:cubicBezTo>
                <a:cubicBezTo>
                  <a:pt x="1409811" y="3694062"/>
                  <a:pt x="1411082" y="3687917"/>
                  <a:pt x="1419774" y="3684386"/>
                </a:cubicBezTo>
                <a:cubicBezTo>
                  <a:pt x="1425913" y="3681529"/>
                  <a:pt x="1432947" y="3681275"/>
                  <a:pt x="1439277" y="3683680"/>
                </a:cubicBezTo>
                <a:close/>
                <a:moveTo>
                  <a:pt x="10002790" y="3664313"/>
                </a:moveTo>
                <a:lnTo>
                  <a:pt x="9998555" y="3673498"/>
                </a:lnTo>
                <a:lnTo>
                  <a:pt x="9999985" y="3674954"/>
                </a:lnTo>
                <a:close/>
                <a:moveTo>
                  <a:pt x="9855784" y="3623509"/>
                </a:moveTo>
                <a:cubicBezTo>
                  <a:pt x="9858610" y="3624357"/>
                  <a:pt x="9862850" y="3627958"/>
                  <a:pt x="9862850" y="3630572"/>
                </a:cubicBezTo>
                <a:cubicBezTo>
                  <a:pt x="9861791" y="3657266"/>
                  <a:pt x="9871047" y="3680007"/>
                  <a:pt x="9885462" y="3702112"/>
                </a:cubicBezTo>
                <a:cubicBezTo>
                  <a:pt x="9901220" y="3726477"/>
                  <a:pt x="9911395" y="3753455"/>
                  <a:pt x="9906660" y="3784034"/>
                </a:cubicBezTo>
                <a:cubicBezTo>
                  <a:pt x="9905724" y="3790360"/>
                  <a:pt x="9907698" y="3796771"/>
                  <a:pt x="9912031" y="3801478"/>
                </a:cubicBezTo>
                <a:cubicBezTo>
                  <a:pt x="9937822" y="3818498"/>
                  <a:pt x="9911324" y="3825631"/>
                  <a:pt x="9907438" y="3837919"/>
                </a:cubicBezTo>
                <a:cubicBezTo>
                  <a:pt x="9904823" y="3846112"/>
                  <a:pt x="9906166" y="3851338"/>
                  <a:pt x="9896273" y="3847453"/>
                </a:cubicBezTo>
                <a:cubicBezTo>
                  <a:pt x="9893447" y="3846323"/>
                  <a:pt x="9889207" y="3843075"/>
                  <a:pt x="9889207" y="3840391"/>
                </a:cubicBezTo>
                <a:cubicBezTo>
                  <a:pt x="9887653" y="3817369"/>
                  <a:pt x="9887582" y="3794204"/>
                  <a:pt x="9885249" y="3771251"/>
                </a:cubicBezTo>
                <a:cubicBezTo>
                  <a:pt x="9884402" y="3762353"/>
                  <a:pt x="9881435" y="3750064"/>
                  <a:pt x="9875075" y="3745828"/>
                </a:cubicBezTo>
                <a:cubicBezTo>
                  <a:pt x="9843136" y="3722945"/>
                  <a:pt x="9840804" y="3691307"/>
                  <a:pt x="9843136" y="3656772"/>
                </a:cubicBezTo>
                <a:cubicBezTo>
                  <a:pt x="9844903" y="3647380"/>
                  <a:pt x="9846315" y="3637846"/>
                  <a:pt x="9848718" y="3628523"/>
                </a:cubicBezTo>
                <a:cubicBezTo>
                  <a:pt x="9849283" y="3626263"/>
                  <a:pt x="9853735" y="3623015"/>
                  <a:pt x="9855784" y="3623509"/>
                </a:cubicBezTo>
                <a:close/>
                <a:moveTo>
                  <a:pt x="10398277" y="3621778"/>
                </a:moveTo>
                <a:cubicBezTo>
                  <a:pt x="10399841" y="3620013"/>
                  <a:pt x="10402703" y="3620190"/>
                  <a:pt x="10407366" y="3622732"/>
                </a:cubicBezTo>
                <a:cubicBezTo>
                  <a:pt x="10412756" y="3626326"/>
                  <a:pt x="10416395" y="3632012"/>
                  <a:pt x="10417400" y="3638410"/>
                </a:cubicBezTo>
                <a:cubicBezTo>
                  <a:pt x="10418673" y="3651963"/>
                  <a:pt x="10418673" y="3665606"/>
                  <a:pt x="10417400" y="3679160"/>
                </a:cubicBezTo>
                <a:cubicBezTo>
                  <a:pt x="10415421" y="3703948"/>
                  <a:pt x="10432027" y="3703383"/>
                  <a:pt x="10449197" y="3705643"/>
                </a:cubicBezTo>
                <a:cubicBezTo>
                  <a:pt x="10457959" y="3706844"/>
                  <a:pt x="10459443" y="3715460"/>
                  <a:pt x="10453296" y="3719273"/>
                </a:cubicBezTo>
                <a:cubicBezTo>
                  <a:pt x="10439870" y="3727607"/>
                  <a:pt x="10420085" y="3723581"/>
                  <a:pt x="10410899" y="3740460"/>
                </a:cubicBezTo>
                <a:cubicBezTo>
                  <a:pt x="10410899" y="3740460"/>
                  <a:pt x="10398110" y="3736647"/>
                  <a:pt x="10397897" y="3734104"/>
                </a:cubicBezTo>
                <a:cubicBezTo>
                  <a:pt x="10396837" y="3717437"/>
                  <a:pt x="10397402" y="3700769"/>
                  <a:pt x="10397402" y="3683396"/>
                </a:cubicBezTo>
                <a:cubicBezTo>
                  <a:pt x="10397402" y="3666448"/>
                  <a:pt x="10398604" y="3649286"/>
                  <a:pt x="10396979" y="3632478"/>
                </a:cubicBezTo>
                <a:cubicBezTo>
                  <a:pt x="10396448" y="3627252"/>
                  <a:pt x="10396714" y="3623544"/>
                  <a:pt x="10398277" y="3621778"/>
                </a:cubicBezTo>
                <a:close/>
                <a:moveTo>
                  <a:pt x="10206476" y="3605571"/>
                </a:moveTo>
                <a:cubicBezTo>
                  <a:pt x="10208102" y="3605218"/>
                  <a:pt x="10210928" y="3609738"/>
                  <a:pt x="10213189" y="3611998"/>
                </a:cubicBezTo>
                <a:cubicBezTo>
                  <a:pt x="10208852" y="3614652"/>
                  <a:pt x="10204230" y="3616807"/>
                  <a:pt x="10199410" y="3618424"/>
                </a:cubicBezTo>
                <a:cubicBezTo>
                  <a:pt x="10197714" y="3618425"/>
                  <a:pt x="10194958" y="3614258"/>
                  <a:pt x="10192344" y="3611998"/>
                </a:cubicBezTo>
                <a:cubicBezTo>
                  <a:pt x="10196785" y="3609306"/>
                  <a:pt x="10201529" y="3607149"/>
                  <a:pt x="10206476" y="3605571"/>
                </a:cubicBezTo>
                <a:close/>
                <a:moveTo>
                  <a:pt x="9672657" y="3604733"/>
                </a:moveTo>
                <a:cubicBezTo>
                  <a:pt x="9675634" y="3606136"/>
                  <a:pt x="9678319" y="3609914"/>
                  <a:pt x="9680686" y="3613268"/>
                </a:cubicBezTo>
                <a:cubicBezTo>
                  <a:pt x="9682183" y="3615946"/>
                  <a:pt x="9682183" y="3619208"/>
                  <a:pt x="9680686" y="3621884"/>
                </a:cubicBezTo>
                <a:cubicBezTo>
                  <a:pt x="9679061" y="3623439"/>
                  <a:pt x="9674821" y="3622238"/>
                  <a:pt x="9671783" y="3622238"/>
                </a:cubicBezTo>
                <a:cubicBezTo>
                  <a:pt x="9668603" y="3618212"/>
                  <a:pt x="9661890" y="3612069"/>
                  <a:pt x="9662879" y="3610444"/>
                </a:cubicBezTo>
                <a:cubicBezTo>
                  <a:pt x="9666411" y="3604300"/>
                  <a:pt x="9669680" y="3603329"/>
                  <a:pt x="9672657" y="3604733"/>
                </a:cubicBezTo>
                <a:close/>
                <a:moveTo>
                  <a:pt x="10755020" y="3602392"/>
                </a:moveTo>
                <a:cubicBezTo>
                  <a:pt x="10759330" y="3603099"/>
                  <a:pt x="10764983" y="3611362"/>
                  <a:pt x="10765407" y="3616518"/>
                </a:cubicBezTo>
                <a:cubicBezTo>
                  <a:pt x="10766004" y="3629225"/>
                  <a:pt x="10765508" y="3641961"/>
                  <a:pt x="10763923" y="3654583"/>
                </a:cubicBezTo>
                <a:cubicBezTo>
                  <a:pt x="10763923" y="3657055"/>
                  <a:pt x="10758058" y="3661645"/>
                  <a:pt x="10757635" y="3661151"/>
                </a:cubicBezTo>
                <a:cubicBezTo>
                  <a:pt x="10753253" y="3657973"/>
                  <a:pt x="10746752" y="3654583"/>
                  <a:pt x="10745976" y="3650205"/>
                </a:cubicBezTo>
                <a:cubicBezTo>
                  <a:pt x="10744893" y="3640331"/>
                  <a:pt x="10744704" y="3630380"/>
                  <a:pt x="10745410" y="3620472"/>
                </a:cubicBezTo>
                <a:cubicBezTo>
                  <a:pt x="10750286" y="3615528"/>
                  <a:pt x="10735517" y="3599286"/>
                  <a:pt x="10755020" y="3602392"/>
                </a:cubicBezTo>
                <a:close/>
                <a:moveTo>
                  <a:pt x="10632846" y="3601898"/>
                </a:moveTo>
                <a:cubicBezTo>
                  <a:pt x="10635495" y="3606226"/>
                  <a:pt x="10637629" y="3610847"/>
                  <a:pt x="10639206" y="3615670"/>
                </a:cubicBezTo>
                <a:cubicBezTo>
                  <a:pt x="10639630" y="3617364"/>
                  <a:pt x="10635107" y="3620119"/>
                  <a:pt x="10632846" y="3622379"/>
                </a:cubicBezTo>
                <a:cubicBezTo>
                  <a:pt x="10630191" y="3618045"/>
                  <a:pt x="10628035" y="3613425"/>
                  <a:pt x="10626416" y="3608607"/>
                </a:cubicBezTo>
                <a:cubicBezTo>
                  <a:pt x="10626064" y="3606771"/>
                  <a:pt x="10630584" y="3604017"/>
                  <a:pt x="10632846" y="3601898"/>
                </a:cubicBezTo>
                <a:close/>
                <a:moveTo>
                  <a:pt x="9946866" y="3581488"/>
                </a:moveTo>
                <a:cubicBezTo>
                  <a:pt x="9950046" y="3581488"/>
                  <a:pt x="9955346" y="3580359"/>
                  <a:pt x="9956122" y="3581488"/>
                </a:cubicBezTo>
                <a:cubicBezTo>
                  <a:pt x="9963189" y="3594271"/>
                  <a:pt x="9966863" y="3609738"/>
                  <a:pt x="9976685" y="3619624"/>
                </a:cubicBezTo>
                <a:cubicBezTo>
                  <a:pt x="9983752" y="3626687"/>
                  <a:pt x="10001205" y="3619624"/>
                  <a:pt x="10008129" y="3633254"/>
                </a:cubicBezTo>
                <a:cubicBezTo>
                  <a:pt x="10009402" y="3635797"/>
                  <a:pt x="10008129" y="3639469"/>
                  <a:pt x="10008129" y="3642718"/>
                </a:cubicBezTo>
                <a:lnTo>
                  <a:pt x="10007984" y="3644607"/>
                </a:lnTo>
                <a:lnTo>
                  <a:pt x="10008483" y="3642717"/>
                </a:lnTo>
                <a:lnTo>
                  <a:pt x="10008483" y="3642718"/>
                </a:lnTo>
                <a:cubicBezTo>
                  <a:pt x="10017203" y="3640589"/>
                  <a:pt x="10025997" y="3645928"/>
                  <a:pt x="10028128" y="3654642"/>
                </a:cubicBezTo>
                <a:cubicBezTo>
                  <a:pt x="10028243" y="3655112"/>
                  <a:pt x="10028336" y="3655587"/>
                  <a:pt x="10028409" y="3656066"/>
                </a:cubicBezTo>
                <a:cubicBezTo>
                  <a:pt x="10029710" y="3665191"/>
                  <a:pt x="10029875" y="3674443"/>
                  <a:pt x="10028903" y="3683609"/>
                </a:cubicBezTo>
                <a:lnTo>
                  <a:pt x="10008484" y="3683609"/>
                </a:lnTo>
                <a:lnTo>
                  <a:pt x="10007848" y="3713624"/>
                </a:lnTo>
                <a:cubicBezTo>
                  <a:pt x="10007282" y="3716731"/>
                  <a:pt x="9999438" y="3719273"/>
                  <a:pt x="9994564" y="3720685"/>
                </a:cubicBezTo>
                <a:cubicBezTo>
                  <a:pt x="9993008" y="3721039"/>
                  <a:pt x="9988486" y="3716378"/>
                  <a:pt x="9988274" y="3713624"/>
                </a:cubicBezTo>
                <a:cubicBezTo>
                  <a:pt x="9987567" y="3703666"/>
                  <a:pt x="9988274" y="3693567"/>
                  <a:pt x="9988274" y="3683538"/>
                </a:cubicBezTo>
                <a:lnTo>
                  <a:pt x="9988892" y="3682901"/>
                </a:lnTo>
                <a:lnTo>
                  <a:pt x="9987991" y="3683609"/>
                </a:lnTo>
                <a:cubicBezTo>
                  <a:pt x="9954498" y="3675063"/>
                  <a:pt x="9944322" y="3651828"/>
                  <a:pt x="9946866" y="3620048"/>
                </a:cubicBezTo>
                <a:cubicBezTo>
                  <a:pt x="9947855" y="3607265"/>
                  <a:pt x="9946866" y="3594342"/>
                  <a:pt x="9946866" y="3581488"/>
                </a:cubicBezTo>
                <a:close/>
                <a:moveTo>
                  <a:pt x="1543057" y="3541022"/>
                </a:moveTo>
                <a:cubicBezTo>
                  <a:pt x="1547296" y="3541658"/>
                  <a:pt x="1552949" y="3549921"/>
                  <a:pt x="1553373" y="3555147"/>
                </a:cubicBezTo>
                <a:cubicBezTo>
                  <a:pt x="1554006" y="3567878"/>
                  <a:pt x="1553510" y="3580640"/>
                  <a:pt x="1551889" y="3593283"/>
                </a:cubicBezTo>
                <a:cubicBezTo>
                  <a:pt x="1551889" y="3595755"/>
                  <a:pt x="1546024" y="3600345"/>
                  <a:pt x="1545600" y="3599781"/>
                </a:cubicBezTo>
                <a:cubicBezTo>
                  <a:pt x="1541219" y="3596673"/>
                  <a:pt x="1534789" y="3593212"/>
                  <a:pt x="1533941" y="3588905"/>
                </a:cubicBezTo>
                <a:cubicBezTo>
                  <a:pt x="1532914" y="3579003"/>
                  <a:pt x="1532749" y="3569032"/>
                  <a:pt x="1533446" y="3559102"/>
                </a:cubicBezTo>
                <a:cubicBezTo>
                  <a:pt x="1538251" y="3554158"/>
                  <a:pt x="1523483" y="3537915"/>
                  <a:pt x="1543057" y="3541022"/>
                </a:cubicBezTo>
                <a:close/>
                <a:moveTo>
                  <a:pt x="1186178" y="3540849"/>
                </a:moveTo>
                <a:cubicBezTo>
                  <a:pt x="1188461" y="3538974"/>
                  <a:pt x="1191756" y="3538987"/>
                  <a:pt x="1194024" y="3540882"/>
                </a:cubicBezTo>
                <a:cubicBezTo>
                  <a:pt x="1197687" y="3544395"/>
                  <a:pt x="1200978" y="3548276"/>
                  <a:pt x="1203846" y="3552463"/>
                </a:cubicBezTo>
                <a:lnTo>
                  <a:pt x="1203846" y="3552463"/>
                </a:lnTo>
                <a:cubicBezTo>
                  <a:pt x="1201514" y="3554864"/>
                  <a:pt x="1198122" y="3559526"/>
                  <a:pt x="1197416" y="3558819"/>
                </a:cubicBezTo>
                <a:cubicBezTo>
                  <a:pt x="1192828" y="3556512"/>
                  <a:pt x="1188727" y="3553348"/>
                  <a:pt x="1185333" y="3549497"/>
                </a:cubicBezTo>
                <a:cubicBezTo>
                  <a:pt x="1183177" y="3546876"/>
                  <a:pt x="1183555" y="3543004"/>
                  <a:pt x="1186178" y="3540849"/>
                </a:cubicBezTo>
                <a:close/>
                <a:moveTo>
                  <a:pt x="10657011" y="3524001"/>
                </a:moveTo>
                <a:cubicBezTo>
                  <a:pt x="10658709" y="3523578"/>
                  <a:pt x="10661464" y="3528098"/>
                  <a:pt x="10664078" y="3530357"/>
                </a:cubicBezTo>
                <a:lnTo>
                  <a:pt x="10650370" y="3537420"/>
                </a:lnTo>
                <a:lnTo>
                  <a:pt x="10643304" y="3530357"/>
                </a:lnTo>
                <a:cubicBezTo>
                  <a:pt x="10647602" y="3527698"/>
                  <a:pt x="10652204" y="3525564"/>
                  <a:pt x="10657011" y="3524001"/>
                </a:cubicBezTo>
                <a:close/>
                <a:moveTo>
                  <a:pt x="10329920" y="3523931"/>
                </a:moveTo>
                <a:cubicBezTo>
                  <a:pt x="10331900" y="3529652"/>
                  <a:pt x="10333948" y="3535372"/>
                  <a:pt x="10335998" y="3541022"/>
                </a:cubicBezTo>
                <a:cubicBezTo>
                  <a:pt x="10334938" y="3556842"/>
                  <a:pt x="10328225" y="3562703"/>
                  <a:pt x="10310560" y="3560443"/>
                </a:cubicBezTo>
                <a:cubicBezTo>
                  <a:pt x="10305048" y="3559737"/>
                  <a:pt x="10300173" y="3554017"/>
                  <a:pt x="10295014" y="3550626"/>
                </a:cubicBezTo>
                <a:lnTo>
                  <a:pt x="10302080" y="3543565"/>
                </a:lnTo>
                <a:cubicBezTo>
                  <a:pt x="10306452" y="3538682"/>
                  <a:pt x="10311175" y="3534127"/>
                  <a:pt x="10316212" y="3529934"/>
                </a:cubicBezTo>
                <a:cubicBezTo>
                  <a:pt x="10320512" y="3527367"/>
                  <a:pt x="10325117" y="3525351"/>
                  <a:pt x="10329920" y="3523931"/>
                </a:cubicBezTo>
                <a:close/>
                <a:moveTo>
                  <a:pt x="1176810" y="3522881"/>
                </a:moveTo>
                <a:cubicBezTo>
                  <a:pt x="1179786" y="3524284"/>
                  <a:pt x="1182472" y="3528062"/>
                  <a:pt x="1184839" y="3531417"/>
                </a:cubicBezTo>
                <a:cubicBezTo>
                  <a:pt x="1186296" y="3534104"/>
                  <a:pt x="1186296" y="3537346"/>
                  <a:pt x="1184839" y="3540033"/>
                </a:cubicBezTo>
                <a:cubicBezTo>
                  <a:pt x="1183213" y="3541587"/>
                  <a:pt x="1178973" y="3540387"/>
                  <a:pt x="1175935" y="3540387"/>
                </a:cubicBezTo>
                <a:cubicBezTo>
                  <a:pt x="1172826" y="3536361"/>
                  <a:pt x="1166113" y="3530217"/>
                  <a:pt x="1167032" y="3528593"/>
                </a:cubicBezTo>
                <a:cubicBezTo>
                  <a:pt x="1170565" y="3522449"/>
                  <a:pt x="1173833" y="3521478"/>
                  <a:pt x="1176810" y="3522881"/>
                </a:cubicBezTo>
                <a:close/>
                <a:moveTo>
                  <a:pt x="9773040" y="3519905"/>
                </a:moveTo>
                <a:cubicBezTo>
                  <a:pt x="9777303" y="3527958"/>
                  <a:pt x="9780509" y="3536527"/>
                  <a:pt x="9782579" y="3545400"/>
                </a:cubicBezTo>
                <a:lnTo>
                  <a:pt x="9782580" y="3545400"/>
                </a:lnTo>
                <a:cubicBezTo>
                  <a:pt x="9783074" y="3550132"/>
                  <a:pt x="9776432" y="3555640"/>
                  <a:pt x="9773040" y="3560867"/>
                </a:cubicBezTo>
                <a:cubicBezTo>
                  <a:pt x="9769577" y="3555640"/>
                  <a:pt x="9763006" y="3550132"/>
                  <a:pt x="9763500" y="3545400"/>
                </a:cubicBezTo>
                <a:cubicBezTo>
                  <a:pt x="9765503" y="3536507"/>
                  <a:pt x="9768712" y="3527929"/>
                  <a:pt x="9773040" y="3519905"/>
                </a:cubicBezTo>
                <a:close/>
                <a:moveTo>
                  <a:pt x="1464586" y="3503309"/>
                </a:moveTo>
                <a:cubicBezTo>
                  <a:pt x="1466635" y="3503027"/>
                  <a:pt x="1469391" y="3507405"/>
                  <a:pt x="1471722" y="3509665"/>
                </a:cubicBezTo>
                <a:cubicBezTo>
                  <a:pt x="1467298" y="3512388"/>
                  <a:pt x="1462551" y="3514548"/>
                  <a:pt x="1457590" y="3516092"/>
                </a:cubicBezTo>
                <a:cubicBezTo>
                  <a:pt x="1455894" y="3516092"/>
                  <a:pt x="1453138" y="3511996"/>
                  <a:pt x="1450877" y="3509665"/>
                </a:cubicBezTo>
                <a:cubicBezTo>
                  <a:pt x="1455176" y="3507006"/>
                  <a:pt x="1459778" y="3504872"/>
                  <a:pt x="1464586" y="3503309"/>
                </a:cubicBezTo>
                <a:close/>
                <a:moveTo>
                  <a:pt x="1113471" y="3499425"/>
                </a:moveTo>
                <a:cubicBezTo>
                  <a:pt x="1116119" y="3503753"/>
                  <a:pt x="1118254" y="3508374"/>
                  <a:pt x="1119830" y="3513197"/>
                </a:cubicBezTo>
                <a:cubicBezTo>
                  <a:pt x="1120184" y="3514891"/>
                  <a:pt x="1115732" y="3517646"/>
                  <a:pt x="1113400" y="3519906"/>
                </a:cubicBezTo>
                <a:cubicBezTo>
                  <a:pt x="1110740" y="3515610"/>
                  <a:pt x="1108604" y="3511010"/>
                  <a:pt x="1107041" y="3506205"/>
                </a:cubicBezTo>
                <a:cubicBezTo>
                  <a:pt x="1106617" y="3504510"/>
                  <a:pt x="1111140" y="3501756"/>
                  <a:pt x="1113471" y="3499425"/>
                </a:cubicBezTo>
                <a:close/>
                <a:moveTo>
                  <a:pt x="10101543" y="3479439"/>
                </a:moveTo>
                <a:cubicBezTo>
                  <a:pt x="10107728" y="3476554"/>
                  <a:pt x="10114900" y="3476684"/>
                  <a:pt x="10120975" y="3479792"/>
                </a:cubicBezTo>
                <a:cubicBezTo>
                  <a:pt x="10133836" y="3486854"/>
                  <a:pt x="10127264" y="3494764"/>
                  <a:pt x="10119350" y="3500626"/>
                </a:cubicBezTo>
                <a:cubicBezTo>
                  <a:pt x="10109741" y="3507688"/>
                  <a:pt x="10106420" y="3521460"/>
                  <a:pt x="10111365" y="3526685"/>
                </a:cubicBezTo>
                <a:cubicBezTo>
                  <a:pt x="10127932" y="3543119"/>
                  <a:pt x="10135311" y="3566668"/>
                  <a:pt x="10131080" y="3589610"/>
                </a:cubicBezTo>
                <a:cubicBezTo>
                  <a:pt x="10152703" y="3605500"/>
                  <a:pt x="10149877" y="3628664"/>
                  <a:pt x="10153197" y="3651617"/>
                </a:cubicBezTo>
                <a:cubicBezTo>
                  <a:pt x="10155035" y="3664964"/>
                  <a:pt x="10177293" y="3673934"/>
                  <a:pt x="10172134" y="3693990"/>
                </a:cubicBezTo>
                <a:cubicBezTo>
                  <a:pt x="10171286" y="3697168"/>
                  <a:pt x="10173336" y="3702041"/>
                  <a:pt x="10171639" y="3703666"/>
                </a:cubicBezTo>
                <a:cubicBezTo>
                  <a:pt x="10169944" y="3705290"/>
                  <a:pt x="10165492" y="3704090"/>
                  <a:pt x="10161676" y="3704090"/>
                </a:cubicBezTo>
                <a:cubicBezTo>
                  <a:pt x="10152243" y="3690537"/>
                  <a:pt x="10136923" y="3682278"/>
                  <a:pt x="10120411" y="3681844"/>
                </a:cubicBezTo>
                <a:cubicBezTo>
                  <a:pt x="10109457" y="3681349"/>
                  <a:pt x="10106278" y="3662352"/>
                  <a:pt x="10115888" y="3648722"/>
                </a:cubicBezTo>
                <a:cubicBezTo>
                  <a:pt x="10123378" y="3638340"/>
                  <a:pt x="10135532" y="3632196"/>
                  <a:pt x="10118785" y="3619484"/>
                </a:cubicBezTo>
                <a:cubicBezTo>
                  <a:pt x="10108718" y="3610736"/>
                  <a:pt x="10099274" y="3601296"/>
                  <a:pt x="10090521" y="3591235"/>
                </a:cubicBezTo>
                <a:cubicBezTo>
                  <a:pt x="10125851" y="3567081"/>
                  <a:pt x="10092570" y="3555924"/>
                  <a:pt x="10080275" y="3541799"/>
                </a:cubicBezTo>
                <a:cubicBezTo>
                  <a:pt x="10077236" y="3538409"/>
                  <a:pt x="10066779" y="3542575"/>
                  <a:pt x="10061054" y="3540104"/>
                </a:cubicBezTo>
                <a:cubicBezTo>
                  <a:pt x="10051524" y="3536265"/>
                  <a:pt x="10046542" y="3525754"/>
                  <a:pt x="10049608" y="3515951"/>
                </a:cubicBezTo>
                <a:cubicBezTo>
                  <a:pt x="10051022" y="3510160"/>
                  <a:pt x="10056674" y="3500202"/>
                  <a:pt x="10059146" y="3500626"/>
                </a:cubicBezTo>
                <a:cubicBezTo>
                  <a:pt x="10079144" y="3504086"/>
                  <a:pt x="10088684" y="3489467"/>
                  <a:pt x="10101543" y="3479439"/>
                </a:cubicBezTo>
                <a:close/>
                <a:moveTo>
                  <a:pt x="9989379" y="3479316"/>
                </a:moveTo>
                <a:cubicBezTo>
                  <a:pt x="9990730" y="3477445"/>
                  <a:pt x="9993008" y="3477144"/>
                  <a:pt x="9997460" y="3479510"/>
                </a:cubicBezTo>
                <a:cubicBezTo>
                  <a:pt x="10002542" y="3482829"/>
                  <a:pt x="10006295" y="3487829"/>
                  <a:pt x="10008060" y="3493634"/>
                </a:cubicBezTo>
                <a:cubicBezTo>
                  <a:pt x="10009114" y="3500057"/>
                  <a:pt x="10009233" y="3506598"/>
                  <a:pt x="10008413" y="3513055"/>
                </a:cubicBezTo>
                <a:cubicBezTo>
                  <a:pt x="10008836" y="3526121"/>
                  <a:pt x="10009049" y="3539540"/>
                  <a:pt x="9990960" y="3540104"/>
                </a:cubicBezTo>
                <a:cubicBezTo>
                  <a:pt x="9985166" y="3540104"/>
                  <a:pt x="9975909" y="3539257"/>
                  <a:pt x="9974072" y="3535655"/>
                </a:cubicBezTo>
                <a:cubicBezTo>
                  <a:pt x="9969213" y="3527945"/>
                  <a:pt x="9967305" y="3518741"/>
                  <a:pt x="9968701" y="3509736"/>
                </a:cubicBezTo>
                <a:cubicBezTo>
                  <a:pt x="9971386" y="3501474"/>
                  <a:pt x="9985377" y="3496389"/>
                  <a:pt x="9986861" y="3488549"/>
                </a:cubicBezTo>
                <a:cubicBezTo>
                  <a:pt x="9987603" y="3484631"/>
                  <a:pt x="9988027" y="3481187"/>
                  <a:pt x="9989379" y="3479316"/>
                </a:cubicBezTo>
                <a:close/>
                <a:moveTo>
                  <a:pt x="744295" y="3478662"/>
                </a:moveTo>
                <a:cubicBezTo>
                  <a:pt x="753693" y="3481275"/>
                  <a:pt x="761960" y="3481981"/>
                  <a:pt x="770580" y="3484312"/>
                </a:cubicBezTo>
                <a:cubicBezTo>
                  <a:pt x="772206" y="3484947"/>
                  <a:pt x="772842" y="3488902"/>
                  <a:pt x="773902" y="3490951"/>
                </a:cubicBezTo>
                <a:cubicBezTo>
                  <a:pt x="771640" y="3499849"/>
                  <a:pt x="755035" y="3502321"/>
                  <a:pt x="741044" y="3495329"/>
                </a:cubicBezTo>
                <a:cubicBezTo>
                  <a:pt x="738217" y="3493784"/>
                  <a:pt x="736037" y="3491279"/>
                  <a:pt x="734897" y="3488267"/>
                </a:cubicBezTo>
                <a:cubicBezTo>
                  <a:pt x="731293" y="3478874"/>
                  <a:pt x="734897" y="3476049"/>
                  <a:pt x="744295" y="3478662"/>
                </a:cubicBezTo>
                <a:close/>
                <a:moveTo>
                  <a:pt x="9918672" y="3461006"/>
                </a:moveTo>
                <a:cubicBezTo>
                  <a:pt x="9919238" y="3460654"/>
                  <a:pt x="9925738" y="3466233"/>
                  <a:pt x="9925244" y="3467715"/>
                </a:cubicBezTo>
                <a:cubicBezTo>
                  <a:pt x="9913514" y="3506275"/>
                  <a:pt x="9960575" y="3532406"/>
                  <a:pt x="9947149" y="3571178"/>
                </a:cubicBezTo>
                <a:cubicBezTo>
                  <a:pt x="9946652" y="3574526"/>
                  <a:pt x="9946652" y="3577929"/>
                  <a:pt x="9947149" y="3581277"/>
                </a:cubicBezTo>
                <a:cubicBezTo>
                  <a:pt x="9941038" y="3579821"/>
                  <a:pt x="9935227" y="3577311"/>
                  <a:pt x="9929978" y="3573861"/>
                </a:cubicBezTo>
                <a:cubicBezTo>
                  <a:pt x="9918390" y="3562633"/>
                  <a:pt x="9902634" y="3553593"/>
                  <a:pt x="9905954" y="3532830"/>
                </a:cubicBezTo>
                <a:cubicBezTo>
                  <a:pt x="9906817" y="3522680"/>
                  <a:pt x="9906864" y="3512477"/>
                  <a:pt x="9906095" y="3502321"/>
                </a:cubicBezTo>
                <a:cubicBezTo>
                  <a:pt x="9905398" y="3492154"/>
                  <a:pt x="9905587" y="3481946"/>
                  <a:pt x="9906660" y="3471811"/>
                </a:cubicBezTo>
                <a:cubicBezTo>
                  <a:pt x="9907438" y="3467504"/>
                  <a:pt x="9914151" y="3464043"/>
                  <a:pt x="9918672" y="3461006"/>
                </a:cubicBezTo>
                <a:close/>
                <a:moveTo>
                  <a:pt x="1399790" y="3458535"/>
                </a:moveTo>
                <a:cubicBezTo>
                  <a:pt x="1402051" y="3460795"/>
                  <a:pt x="1406856" y="3463620"/>
                  <a:pt x="1406149" y="3465244"/>
                </a:cubicBezTo>
                <a:cubicBezTo>
                  <a:pt x="1404614" y="3470194"/>
                  <a:pt x="1402478" y="3474937"/>
                  <a:pt x="1399790" y="3479369"/>
                </a:cubicBezTo>
                <a:lnTo>
                  <a:pt x="1392724" y="3471741"/>
                </a:lnTo>
                <a:close/>
                <a:moveTo>
                  <a:pt x="9773251" y="3458181"/>
                </a:moveTo>
                <a:lnTo>
                  <a:pt x="9780317" y="3465809"/>
                </a:lnTo>
                <a:lnTo>
                  <a:pt x="9773251" y="3479015"/>
                </a:lnTo>
                <a:cubicBezTo>
                  <a:pt x="9770991" y="3476755"/>
                  <a:pt x="9766185" y="3473930"/>
                  <a:pt x="9766821" y="3471953"/>
                </a:cubicBezTo>
                <a:cubicBezTo>
                  <a:pt x="9768396" y="3467118"/>
                  <a:pt x="9770556" y="3462493"/>
                  <a:pt x="9773251" y="3458181"/>
                </a:cubicBezTo>
                <a:close/>
                <a:moveTo>
                  <a:pt x="1113613" y="3457970"/>
                </a:moveTo>
                <a:cubicBezTo>
                  <a:pt x="1115875" y="3462984"/>
                  <a:pt x="1118347" y="3467715"/>
                  <a:pt x="1120679" y="3471741"/>
                </a:cubicBezTo>
                <a:lnTo>
                  <a:pt x="1113613" y="3478804"/>
                </a:lnTo>
                <a:cubicBezTo>
                  <a:pt x="1110924" y="3474372"/>
                  <a:pt x="1108789" y="3469629"/>
                  <a:pt x="1107254" y="3464679"/>
                </a:cubicBezTo>
                <a:cubicBezTo>
                  <a:pt x="1106829" y="3463055"/>
                  <a:pt x="1111352" y="3460230"/>
                  <a:pt x="1113613" y="3457970"/>
                </a:cubicBezTo>
                <a:close/>
                <a:moveTo>
                  <a:pt x="10083383" y="3441938"/>
                </a:moveTo>
                <a:cubicBezTo>
                  <a:pt x="10085291" y="3441514"/>
                  <a:pt x="10088047" y="3446034"/>
                  <a:pt x="10090449" y="3448294"/>
                </a:cubicBezTo>
                <a:cubicBezTo>
                  <a:pt x="10086169" y="3451004"/>
                  <a:pt x="10081563" y="3453163"/>
                  <a:pt x="10076742" y="3454721"/>
                </a:cubicBezTo>
                <a:cubicBezTo>
                  <a:pt x="10075045" y="3454721"/>
                  <a:pt x="10072290" y="3450625"/>
                  <a:pt x="10069676" y="3448294"/>
                </a:cubicBezTo>
                <a:cubicBezTo>
                  <a:pt x="10073974" y="3445635"/>
                  <a:pt x="10078576" y="3443501"/>
                  <a:pt x="10083383" y="3441938"/>
                </a:cubicBezTo>
                <a:close/>
                <a:moveTo>
                  <a:pt x="10632069" y="3438690"/>
                </a:moveTo>
                <a:cubicBezTo>
                  <a:pt x="10636309" y="3439326"/>
                  <a:pt x="10639983" y="3447165"/>
                  <a:pt x="10642881" y="3452320"/>
                </a:cubicBezTo>
                <a:cubicBezTo>
                  <a:pt x="10644223" y="3454722"/>
                  <a:pt x="10643092" y="3458535"/>
                  <a:pt x="10643092" y="3461713"/>
                </a:cubicBezTo>
                <a:cubicBezTo>
                  <a:pt x="10640266" y="3466868"/>
                  <a:pt x="10636662" y="3476755"/>
                  <a:pt x="10634754" y="3476473"/>
                </a:cubicBezTo>
                <a:cubicBezTo>
                  <a:pt x="10626990" y="3475685"/>
                  <a:pt x="10621333" y="3468756"/>
                  <a:pt x="10622121" y="3460995"/>
                </a:cubicBezTo>
                <a:cubicBezTo>
                  <a:pt x="10622251" y="3459716"/>
                  <a:pt x="10622555" y="3458460"/>
                  <a:pt x="10623024" y="3457263"/>
                </a:cubicBezTo>
                <a:cubicBezTo>
                  <a:pt x="10625074" y="3450766"/>
                  <a:pt x="10613132" y="3435653"/>
                  <a:pt x="10632069" y="3438690"/>
                </a:cubicBezTo>
                <a:close/>
                <a:moveTo>
                  <a:pt x="9967500" y="3438054"/>
                </a:moveTo>
                <a:cubicBezTo>
                  <a:pt x="9976259" y="3435925"/>
                  <a:pt x="9985087" y="3441297"/>
                  <a:pt x="9987217" y="3450051"/>
                </a:cubicBezTo>
                <a:cubicBezTo>
                  <a:pt x="9987331" y="3450520"/>
                  <a:pt x="9987425" y="3450995"/>
                  <a:pt x="9987497" y="3451472"/>
                </a:cubicBezTo>
                <a:lnTo>
                  <a:pt x="9987991" y="3479015"/>
                </a:lnTo>
                <a:lnTo>
                  <a:pt x="9975690" y="3477174"/>
                </a:lnTo>
                <a:cubicBezTo>
                  <a:pt x="9972126" y="3475031"/>
                  <a:pt x="9969379" y="3471530"/>
                  <a:pt x="9968294" y="3467177"/>
                </a:cubicBezTo>
                <a:cubicBezTo>
                  <a:pt x="9968170" y="3466678"/>
                  <a:pt x="9968070" y="3466175"/>
                  <a:pt x="9967994" y="3465668"/>
                </a:cubicBezTo>
                <a:cubicBezTo>
                  <a:pt x="9966729" y="3456516"/>
                  <a:pt x="9966564" y="3447246"/>
                  <a:pt x="9967500" y="3438054"/>
                </a:cubicBezTo>
                <a:close/>
                <a:moveTo>
                  <a:pt x="9680826" y="3417644"/>
                </a:moveTo>
                <a:cubicBezTo>
                  <a:pt x="9686549" y="3419974"/>
                  <a:pt x="9694958" y="3420609"/>
                  <a:pt x="9697573" y="3424706"/>
                </a:cubicBezTo>
                <a:cubicBezTo>
                  <a:pt x="9711210" y="3447518"/>
                  <a:pt x="9688529" y="3476543"/>
                  <a:pt x="9710999" y="3499424"/>
                </a:cubicBezTo>
                <a:cubicBezTo>
                  <a:pt x="9732197" y="3520965"/>
                  <a:pt x="9717570" y="3549778"/>
                  <a:pt x="9721739" y="3574991"/>
                </a:cubicBezTo>
                <a:cubicBezTo>
                  <a:pt x="9722354" y="3581321"/>
                  <a:pt x="9723297" y="3587615"/>
                  <a:pt x="9724565" y="3593848"/>
                </a:cubicBezTo>
                <a:cubicBezTo>
                  <a:pt x="9725414" y="3596672"/>
                  <a:pt x="9729794" y="3598296"/>
                  <a:pt x="9731631" y="3600909"/>
                </a:cubicBezTo>
                <a:cubicBezTo>
                  <a:pt x="9748873" y="3633820"/>
                  <a:pt x="9748662" y="3673933"/>
                  <a:pt x="9774028" y="3703524"/>
                </a:cubicBezTo>
                <a:lnTo>
                  <a:pt x="9783297" y="3703524"/>
                </a:lnTo>
                <a:lnTo>
                  <a:pt x="9783851" y="3674075"/>
                </a:lnTo>
                <a:cubicBezTo>
                  <a:pt x="9784486" y="3670968"/>
                  <a:pt x="9792260" y="3668354"/>
                  <a:pt x="9797135" y="3667012"/>
                </a:cubicBezTo>
                <a:cubicBezTo>
                  <a:pt x="9798690" y="3666588"/>
                  <a:pt x="9803212" y="3671249"/>
                  <a:pt x="9803424" y="3674075"/>
                </a:cubicBezTo>
                <a:cubicBezTo>
                  <a:pt x="9804202" y="3684032"/>
                  <a:pt x="9803424" y="3694131"/>
                  <a:pt x="9803424" y="3704160"/>
                </a:cubicBezTo>
                <a:cubicBezTo>
                  <a:pt x="9800173" y="3709174"/>
                  <a:pt x="9796835" y="3711681"/>
                  <a:pt x="9793461" y="3711672"/>
                </a:cubicBezTo>
                <a:lnTo>
                  <a:pt x="9785551" y="3705777"/>
                </a:lnTo>
                <a:lnTo>
                  <a:pt x="9792330" y="3714753"/>
                </a:lnTo>
                <a:lnTo>
                  <a:pt x="9793773" y="3722558"/>
                </a:lnTo>
                <a:lnTo>
                  <a:pt x="9794591" y="3715601"/>
                </a:lnTo>
                <a:lnTo>
                  <a:pt x="9803707" y="3704090"/>
                </a:lnTo>
                <a:cubicBezTo>
                  <a:pt x="9819817" y="3718920"/>
                  <a:pt x="9844125" y="3757834"/>
                  <a:pt x="9844619" y="3770758"/>
                </a:cubicBezTo>
                <a:cubicBezTo>
                  <a:pt x="9845537" y="3800348"/>
                  <a:pt x="9844619" y="3830152"/>
                  <a:pt x="9847163" y="3859531"/>
                </a:cubicBezTo>
                <a:cubicBezTo>
                  <a:pt x="9849071" y="3881565"/>
                  <a:pt x="9850621" y="3887550"/>
                  <a:pt x="9839711" y="3897270"/>
                </a:cubicBezTo>
                <a:lnTo>
                  <a:pt x="9824764" y="3908539"/>
                </a:lnTo>
                <a:lnTo>
                  <a:pt x="9824764" y="3978811"/>
                </a:lnTo>
                <a:cubicBezTo>
                  <a:pt x="9824764" y="3981353"/>
                  <a:pt x="9821019" y="3984320"/>
                  <a:pt x="9818333" y="3985873"/>
                </a:cubicBezTo>
                <a:cubicBezTo>
                  <a:pt x="9816147" y="3987135"/>
                  <a:pt x="9813454" y="3987135"/>
                  <a:pt x="9811267" y="3985873"/>
                </a:cubicBezTo>
                <a:cubicBezTo>
                  <a:pt x="9798845" y="3974592"/>
                  <a:pt x="9787050" y="3962639"/>
                  <a:pt x="9775936" y="3950067"/>
                </a:cubicBezTo>
                <a:cubicBezTo>
                  <a:pt x="9770072" y="3943006"/>
                  <a:pt x="9763712" y="3933119"/>
                  <a:pt x="9764277" y="3924997"/>
                </a:cubicBezTo>
                <a:cubicBezTo>
                  <a:pt x="9766962" y="3888414"/>
                  <a:pt x="9753961" y="3855998"/>
                  <a:pt x="9745340" y="3821605"/>
                </a:cubicBezTo>
                <a:cubicBezTo>
                  <a:pt x="9738274" y="3792862"/>
                  <a:pt x="9718700" y="3771605"/>
                  <a:pt x="9711918" y="3743921"/>
                </a:cubicBezTo>
                <a:cubicBezTo>
                  <a:pt x="9711918" y="3743144"/>
                  <a:pt x="9705628" y="3743921"/>
                  <a:pt x="9702237" y="3743921"/>
                </a:cubicBezTo>
                <a:cubicBezTo>
                  <a:pt x="9702237" y="3733821"/>
                  <a:pt x="9706335" y="3718284"/>
                  <a:pt x="9701530" y="3714612"/>
                </a:cubicBezTo>
                <a:cubicBezTo>
                  <a:pt x="9678848" y="3697451"/>
                  <a:pt x="9680685" y="3674851"/>
                  <a:pt x="9681674" y="3651476"/>
                </a:cubicBezTo>
                <a:cubicBezTo>
                  <a:pt x="9682098" y="3641376"/>
                  <a:pt x="9681674" y="3631277"/>
                  <a:pt x="9681674" y="3621178"/>
                </a:cubicBezTo>
                <a:lnTo>
                  <a:pt x="9701352" y="3621178"/>
                </a:lnTo>
                <a:lnTo>
                  <a:pt x="9701388" y="3622237"/>
                </a:lnTo>
                <a:lnTo>
                  <a:pt x="9702166" y="3622362"/>
                </a:lnTo>
                <a:lnTo>
                  <a:pt x="9702166" y="3624921"/>
                </a:lnTo>
                <a:lnTo>
                  <a:pt x="9705346" y="3622873"/>
                </a:lnTo>
                <a:lnTo>
                  <a:pt x="9702166" y="3622362"/>
                </a:lnTo>
                <a:lnTo>
                  <a:pt x="9702166" y="3621178"/>
                </a:lnTo>
                <a:lnTo>
                  <a:pt x="9701352" y="3621178"/>
                </a:lnTo>
                <a:lnTo>
                  <a:pt x="9699905" y="3578716"/>
                </a:lnTo>
                <a:cubicBezTo>
                  <a:pt x="9697237" y="3564980"/>
                  <a:pt x="9690507" y="3552710"/>
                  <a:pt x="9674043" y="3543988"/>
                </a:cubicBezTo>
                <a:cubicBezTo>
                  <a:pt x="9654187" y="3533465"/>
                  <a:pt x="9665351" y="3507546"/>
                  <a:pt x="9646838" y="3494905"/>
                </a:cubicBezTo>
                <a:cubicBezTo>
                  <a:pt x="9631152" y="3484171"/>
                  <a:pt x="9639772" y="3463478"/>
                  <a:pt x="9641680" y="3448717"/>
                </a:cubicBezTo>
                <a:cubicBezTo>
                  <a:pt x="9642598" y="3442574"/>
                  <a:pt x="9663303" y="3440384"/>
                  <a:pt x="9673760" y="3434169"/>
                </a:cubicBezTo>
                <a:cubicBezTo>
                  <a:pt x="9677929" y="3431698"/>
                  <a:pt x="9678636" y="3423293"/>
                  <a:pt x="9680826" y="3417644"/>
                </a:cubicBezTo>
                <a:close/>
                <a:moveTo>
                  <a:pt x="645030" y="3400941"/>
                </a:moveTo>
                <a:cubicBezTo>
                  <a:pt x="649053" y="3401860"/>
                  <a:pt x="653726" y="3405374"/>
                  <a:pt x="659396" y="3412912"/>
                </a:cubicBezTo>
                <a:cubicBezTo>
                  <a:pt x="660244" y="3414043"/>
                  <a:pt x="668299" y="3409593"/>
                  <a:pt x="673104" y="3407828"/>
                </a:cubicBezTo>
                <a:cubicBezTo>
                  <a:pt x="689355" y="3401684"/>
                  <a:pt x="733660" y="3423859"/>
                  <a:pt x="734790" y="3438973"/>
                </a:cubicBezTo>
                <a:cubicBezTo>
                  <a:pt x="735002" y="3445611"/>
                  <a:pt x="735002" y="3452320"/>
                  <a:pt x="735002" y="3459736"/>
                </a:cubicBezTo>
                <a:cubicBezTo>
                  <a:pt x="729985" y="3464820"/>
                  <a:pt x="745319" y="3480922"/>
                  <a:pt x="724969" y="3479086"/>
                </a:cubicBezTo>
                <a:cubicBezTo>
                  <a:pt x="718326" y="3478592"/>
                  <a:pt x="711543" y="3479651"/>
                  <a:pt x="704972" y="3478733"/>
                </a:cubicBezTo>
                <a:cubicBezTo>
                  <a:pt x="702287" y="3478310"/>
                  <a:pt x="699813" y="3474849"/>
                  <a:pt x="697905" y="3472377"/>
                </a:cubicBezTo>
                <a:cubicBezTo>
                  <a:pt x="677909" y="3449212"/>
                  <a:pt x="656145" y="3430003"/>
                  <a:pt x="622016" y="3437066"/>
                </a:cubicBezTo>
                <a:cubicBezTo>
                  <a:pt x="619627" y="3433045"/>
                  <a:pt x="617931" y="3428653"/>
                  <a:pt x="617000" y="3424071"/>
                </a:cubicBezTo>
                <a:cubicBezTo>
                  <a:pt x="626751" y="3418774"/>
                  <a:pt x="632965" y="3398183"/>
                  <a:pt x="645030" y="3400941"/>
                </a:cubicBezTo>
                <a:close/>
                <a:moveTo>
                  <a:pt x="9753820" y="3397375"/>
                </a:moveTo>
                <a:cubicBezTo>
                  <a:pt x="9756497" y="3395878"/>
                  <a:pt x="9759762" y="3395878"/>
                  <a:pt x="9762440" y="3397375"/>
                </a:cubicBezTo>
                <a:cubicBezTo>
                  <a:pt x="9763995" y="3399000"/>
                  <a:pt x="9762794" y="3403237"/>
                  <a:pt x="9762794" y="3406274"/>
                </a:cubicBezTo>
                <a:cubicBezTo>
                  <a:pt x="9758766" y="3409452"/>
                  <a:pt x="9752618" y="3416161"/>
                  <a:pt x="9750993" y="3415172"/>
                </a:cubicBezTo>
                <a:cubicBezTo>
                  <a:pt x="9738627" y="3408110"/>
                  <a:pt x="9747107" y="3402107"/>
                  <a:pt x="9753820" y="3397375"/>
                </a:cubicBezTo>
                <a:close/>
                <a:moveTo>
                  <a:pt x="10226615" y="3380921"/>
                </a:moveTo>
                <a:cubicBezTo>
                  <a:pt x="10247743" y="3394551"/>
                  <a:pt x="10254526" y="3409947"/>
                  <a:pt x="10254173" y="3438408"/>
                </a:cubicBezTo>
                <a:cubicBezTo>
                  <a:pt x="10251770" y="3444057"/>
                  <a:pt x="10249438" y="3449707"/>
                  <a:pt x="10247107" y="3455287"/>
                </a:cubicBezTo>
                <a:cubicBezTo>
                  <a:pt x="10242443" y="3452814"/>
                  <a:pt x="10237708" y="3450484"/>
                  <a:pt x="10232975" y="3447800"/>
                </a:cubicBezTo>
                <a:cubicBezTo>
                  <a:pt x="10208667" y="3433322"/>
                  <a:pt x="10211776" y="3409593"/>
                  <a:pt x="10213543" y="3386994"/>
                </a:cubicBezTo>
                <a:cubicBezTo>
                  <a:pt x="10213543" y="3384452"/>
                  <a:pt x="10224353" y="3379438"/>
                  <a:pt x="10226615" y="3380921"/>
                </a:cubicBezTo>
                <a:close/>
                <a:moveTo>
                  <a:pt x="10035829" y="3380073"/>
                </a:moveTo>
                <a:cubicBezTo>
                  <a:pt x="10038131" y="3379116"/>
                  <a:pt x="10040750" y="3379299"/>
                  <a:pt x="10042895" y="3380567"/>
                </a:cubicBezTo>
                <a:cubicBezTo>
                  <a:pt x="10053070" y="3388194"/>
                  <a:pt x="10052647" y="3408392"/>
                  <a:pt x="10042400" y="3414396"/>
                </a:cubicBezTo>
                <a:cubicBezTo>
                  <a:pt x="10040069" y="3414396"/>
                  <a:pt x="10037101" y="3414890"/>
                  <a:pt x="10035334" y="3413759"/>
                </a:cubicBezTo>
                <a:cubicBezTo>
                  <a:pt x="10025018" y="3406132"/>
                  <a:pt x="10025372" y="3385511"/>
                  <a:pt x="10035829" y="3380073"/>
                </a:cubicBezTo>
                <a:close/>
                <a:moveTo>
                  <a:pt x="9660123" y="3376683"/>
                </a:moveTo>
                <a:cubicBezTo>
                  <a:pt x="9668763" y="3374254"/>
                  <a:pt x="9677738" y="3379285"/>
                  <a:pt x="9680168" y="3387920"/>
                </a:cubicBezTo>
                <a:cubicBezTo>
                  <a:pt x="9680364" y="3388613"/>
                  <a:pt x="9680513" y="3389319"/>
                  <a:pt x="9680614" y="3390032"/>
                </a:cubicBezTo>
                <a:lnTo>
                  <a:pt x="9680614" y="3417645"/>
                </a:lnTo>
                <a:lnTo>
                  <a:pt x="9668313" y="3415802"/>
                </a:lnTo>
                <a:cubicBezTo>
                  <a:pt x="9664749" y="3413659"/>
                  <a:pt x="9662002" y="3410158"/>
                  <a:pt x="9660917" y="3405806"/>
                </a:cubicBezTo>
                <a:cubicBezTo>
                  <a:pt x="9660793" y="3405308"/>
                  <a:pt x="9660693" y="3404804"/>
                  <a:pt x="9660617" y="3404297"/>
                </a:cubicBezTo>
                <a:cubicBezTo>
                  <a:pt x="9659352" y="3395145"/>
                  <a:pt x="9659187" y="3385875"/>
                  <a:pt x="9660123" y="3376683"/>
                </a:cubicBezTo>
                <a:close/>
                <a:moveTo>
                  <a:pt x="949680" y="3376683"/>
                </a:moveTo>
                <a:cubicBezTo>
                  <a:pt x="952328" y="3381010"/>
                  <a:pt x="954463" y="3385632"/>
                  <a:pt x="956040" y="3390454"/>
                </a:cubicBezTo>
                <a:cubicBezTo>
                  <a:pt x="956464" y="3392149"/>
                  <a:pt x="951942" y="3394904"/>
                  <a:pt x="949680" y="3397164"/>
                </a:cubicBezTo>
                <a:cubicBezTo>
                  <a:pt x="946999" y="3392869"/>
                  <a:pt x="944840" y="3388269"/>
                  <a:pt x="943250" y="3383462"/>
                </a:cubicBezTo>
                <a:cubicBezTo>
                  <a:pt x="942897" y="3381768"/>
                  <a:pt x="947419" y="3379014"/>
                  <a:pt x="949680" y="3376683"/>
                </a:cubicBezTo>
                <a:close/>
                <a:moveTo>
                  <a:pt x="557287" y="3360016"/>
                </a:moveTo>
                <a:cubicBezTo>
                  <a:pt x="562163" y="3361358"/>
                  <a:pt x="570642" y="3365172"/>
                  <a:pt x="570359" y="3367078"/>
                </a:cubicBezTo>
                <a:cubicBezTo>
                  <a:pt x="566685" y="3394056"/>
                  <a:pt x="600744" y="3409593"/>
                  <a:pt x="591487" y="3437913"/>
                </a:cubicBezTo>
                <a:cubicBezTo>
                  <a:pt x="591487" y="3459099"/>
                  <a:pt x="591487" y="3459099"/>
                  <a:pt x="570713" y="3448223"/>
                </a:cubicBezTo>
                <a:cubicBezTo>
                  <a:pt x="562658" y="3444127"/>
                  <a:pt x="553684" y="3441656"/>
                  <a:pt x="545275" y="3438054"/>
                </a:cubicBezTo>
                <a:cubicBezTo>
                  <a:pt x="527115" y="3430144"/>
                  <a:pt x="523299" y="3419339"/>
                  <a:pt x="537502" y="3401118"/>
                </a:cubicBezTo>
                <a:cubicBezTo>
                  <a:pt x="546123" y="3390031"/>
                  <a:pt x="552623" y="3380779"/>
                  <a:pt x="550857" y="3366513"/>
                </a:cubicBezTo>
                <a:cubicBezTo>
                  <a:pt x="550857" y="3364536"/>
                  <a:pt x="555803" y="3359451"/>
                  <a:pt x="557287" y="3360016"/>
                </a:cubicBezTo>
                <a:close/>
                <a:moveTo>
                  <a:pt x="10288302" y="3359522"/>
                </a:moveTo>
                <a:cubicBezTo>
                  <a:pt x="10298547" y="3365454"/>
                  <a:pt x="10298900" y="3385652"/>
                  <a:pt x="10288302" y="3393279"/>
                </a:cubicBezTo>
                <a:cubicBezTo>
                  <a:pt x="10286170" y="3394592"/>
                  <a:pt x="10283529" y="3394778"/>
                  <a:pt x="10281235" y="3393773"/>
                </a:cubicBezTo>
                <a:cubicBezTo>
                  <a:pt x="10270778" y="3388054"/>
                  <a:pt x="10270494" y="3367714"/>
                  <a:pt x="10280741" y="3360087"/>
                </a:cubicBezTo>
                <a:cubicBezTo>
                  <a:pt x="10282790" y="3358956"/>
                  <a:pt x="10285758" y="3359663"/>
                  <a:pt x="10288302" y="3359522"/>
                </a:cubicBezTo>
                <a:close/>
                <a:moveTo>
                  <a:pt x="9938237" y="3359122"/>
                </a:moveTo>
                <a:cubicBezTo>
                  <a:pt x="9940375" y="3359814"/>
                  <a:pt x="9942892" y="3361500"/>
                  <a:pt x="9945877" y="3364537"/>
                </a:cubicBezTo>
                <a:cubicBezTo>
                  <a:pt x="9953074" y="3370631"/>
                  <a:pt x="9961750" y="3374723"/>
                  <a:pt x="9971033" y="3376401"/>
                </a:cubicBezTo>
                <a:cubicBezTo>
                  <a:pt x="9994633" y="3381910"/>
                  <a:pt x="9985800" y="3391514"/>
                  <a:pt x="9974283" y="3400342"/>
                </a:cubicBezTo>
                <a:cubicBezTo>
                  <a:pt x="9963966" y="3408181"/>
                  <a:pt x="9967217" y="3418774"/>
                  <a:pt x="9967994" y="3427884"/>
                </a:cubicBezTo>
                <a:cubicBezTo>
                  <a:pt x="9969266" y="3438266"/>
                  <a:pt x="9967499" y="3441444"/>
                  <a:pt x="9957748" y="3438196"/>
                </a:cubicBezTo>
                <a:cubicBezTo>
                  <a:pt x="9936549" y="3420258"/>
                  <a:pt x="9917118" y="3401261"/>
                  <a:pt x="9926869" y="3370116"/>
                </a:cubicBezTo>
                <a:cubicBezTo>
                  <a:pt x="9928830" y="3363918"/>
                  <a:pt x="9931824" y="3357047"/>
                  <a:pt x="9938237" y="3359122"/>
                </a:cubicBezTo>
                <a:close/>
                <a:moveTo>
                  <a:pt x="9774735" y="3357968"/>
                </a:moveTo>
                <a:cubicBezTo>
                  <a:pt x="9783639" y="3360228"/>
                  <a:pt x="9786113" y="3376825"/>
                  <a:pt x="9779116" y="3390879"/>
                </a:cubicBezTo>
                <a:cubicBezTo>
                  <a:pt x="9777528" y="3393670"/>
                  <a:pt x="9775035" y="3395837"/>
                  <a:pt x="9772050" y="3397022"/>
                </a:cubicBezTo>
                <a:cubicBezTo>
                  <a:pt x="9762653" y="3400624"/>
                  <a:pt x="9759826" y="3397022"/>
                  <a:pt x="9762440" y="3387630"/>
                </a:cubicBezTo>
                <a:cubicBezTo>
                  <a:pt x="9765055" y="3378237"/>
                  <a:pt x="9765762" y="3369974"/>
                  <a:pt x="9768093" y="3361287"/>
                </a:cubicBezTo>
                <a:cubicBezTo>
                  <a:pt x="9768730" y="3359734"/>
                  <a:pt x="9772475" y="3359098"/>
                  <a:pt x="9774735" y="3357968"/>
                </a:cubicBezTo>
                <a:close/>
                <a:moveTo>
                  <a:pt x="1283324" y="3355064"/>
                </a:moveTo>
                <a:cubicBezTo>
                  <a:pt x="1288676" y="3354649"/>
                  <a:pt x="1293605" y="3354826"/>
                  <a:pt x="1296961" y="3357191"/>
                </a:cubicBezTo>
                <a:cubicBezTo>
                  <a:pt x="1319360" y="3372940"/>
                  <a:pt x="1337449" y="3392856"/>
                  <a:pt x="1328476" y="3424212"/>
                </a:cubicBezTo>
                <a:cubicBezTo>
                  <a:pt x="1327442" y="3427172"/>
                  <a:pt x="1325965" y="3429958"/>
                  <a:pt x="1324094" y="3432475"/>
                </a:cubicBezTo>
                <a:cubicBezTo>
                  <a:pt x="1319430" y="3439537"/>
                  <a:pt x="1314909" y="3438195"/>
                  <a:pt x="1309962" y="3429862"/>
                </a:cubicBezTo>
                <a:cubicBezTo>
                  <a:pt x="1302897" y="3418986"/>
                  <a:pt x="1287421" y="3414961"/>
                  <a:pt x="1287493" y="3398506"/>
                </a:cubicBezTo>
                <a:cubicBezTo>
                  <a:pt x="1286416" y="3392271"/>
                  <a:pt x="1284316" y="3386258"/>
                  <a:pt x="1281274" y="3380709"/>
                </a:cubicBezTo>
                <a:lnTo>
                  <a:pt x="1281274" y="3380708"/>
                </a:lnTo>
                <a:cubicBezTo>
                  <a:pt x="1278600" y="3378698"/>
                  <a:pt x="1276221" y="3376320"/>
                  <a:pt x="1274208" y="3373647"/>
                </a:cubicBezTo>
                <a:cubicBezTo>
                  <a:pt x="1271311" y="3368209"/>
                  <a:pt x="1269333" y="3362206"/>
                  <a:pt x="1267142" y="3356485"/>
                </a:cubicBezTo>
                <a:cubicBezTo>
                  <a:pt x="1272194" y="3356485"/>
                  <a:pt x="1277971" y="3355479"/>
                  <a:pt x="1283324" y="3355064"/>
                </a:cubicBezTo>
                <a:close/>
                <a:moveTo>
                  <a:pt x="1258707" y="3338706"/>
                </a:moveTo>
                <a:cubicBezTo>
                  <a:pt x="1261683" y="3340101"/>
                  <a:pt x="1264368" y="3343879"/>
                  <a:pt x="1266735" y="3347233"/>
                </a:cubicBezTo>
                <a:cubicBezTo>
                  <a:pt x="1268192" y="3349946"/>
                  <a:pt x="1268192" y="3353208"/>
                  <a:pt x="1266735" y="3355921"/>
                </a:cubicBezTo>
                <a:cubicBezTo>
                  <a:pt x="1264898" y="3357403"/>
                  <a:pt x="1260871" y="3356273"/>
                  <a:pt x="1257832" y="3356273"/>
                </a:cubicBezTo>
                <a:cubicBezTo>
                  <a:pt x="1254652" y="3352177"/>
                  <a:pt x="1248010" y="3346104"/>
                  <a:pt x="1248929" y="3344479"/>
                </a:cubicBezTo>
                <a:cubicBezTo>
                  <a:pt x="1252463" y="3338300"/>
                  <a:pt x="1255731" y="3337312"/>
                  <a:pt x="1258707" y="3338706"/>
                </a:cubicBezTo>
                <a:close/>
                <a:moveTo>
                  <a:pt x="428062" y="3336004"/>
                </a:moveTo>
                <a:cubicBezTo>
                  <a:pt x="430436" y="3333744"/>
                  <a:pt x="434167" y="3333744"/>
                  <a:pt x="436541" y="3336004"/>
                </a:cubicBezTo>
                <a:cubicBezTo>
                  <a:pt x="440190" y="3339575"/>
                  <a:pt x="443502" y="3343476"/>
                  <a:pt x="446433" y="3347657"/>
                </a:cubicBezTo>
                <a:cubicBezTo>
                  <a:pt x="444031" y="3350058"/>
                  <a:pt x="440710" y="3354366"/>
                  <a:pt x="439932" y="3354013"/>
                </a:cubicBezTo>
                <a:cubicBezTo>
                  <a:pt x="435374" y="3351662"/>
                  <a:pt x="431279" y="3348503"/>
                  <a:pt x="427849" y="3344691"/>
                </a:cubicBezTo>
                <a:cubicBezTo>
                  <a:pt x="425508" y="3342234"/>
                  <a:pt x="425603" y="3338345"/>
                  <a:pt x="428062" y="3336004"/>
                </a:cubicBezTo>
                <a:close/>
                <a:moveTo>
                  <a:pt x="1163650" y="3321071"/>
                </a:moveTo>
                <a:lnTo>
                  <a:pt x="1163997" y="3321692"/>
                </a:lnTo>
                <a:lnTo>
                  <a:pt x="1163423" y="3321448"/>
                </a:lnTo>
                <a:cubicBezTo>
                  <a:pt x="1163043" y="3320940"/>
                  <a:pt x="1163132" y="3320554"/>
                  <a:pt x="1163650" y="3321071"/>
                </a:cubicBezTo>
                <a:close/>
                <a:moveTo>
                  <a:pt x="419397" y="3318261"/>
                </a:moveTo>
                <a:cubicBezTo>
                  <a:pt x="422373" y="3319656"/>
                  <a:pt x="425058" y="3323434"/>
                  <a:pt x="427425" y="3326823"/>
                </a:cubicBezTo>
                <a:cubicBezTo>
                  <a:pt x="428839" y="3328801"/>
                  <a:pt x="427425" y="3332756"/>
                  <a:pt x="427425" y="3335792"/>
                </a:cubicBezTo>
                <a:lnTo>
                  <a:pt x="418522" y="3335792"/>
                </a:lnTo>
                <a:cubicBezTo>
                  <a:pt x="415343" y="3331767"/>
                  <a:pt x="408630" y="3325623"/>
                  <a:pt x="409619" y="3323998"/>
                </a:cubicBezTo>
                <a:cubicBezTo>
                  <a:pt x="413152" y="3317855"/>
                  <a:pt x="416420" y="3316866"/>
                  <a:pt x="419397" y="3318261"/>
                </a:cubicBezTo>
                <a:close/>
                <a:moveTo>
                  <a:pt x="9752761" y="3315312"/>
                </a:moveTo>
                <a:cubicBezTo>
                  <a:pt x="9754810" y="3317572"/>
                  <a:pt x="9757071" y="3319903"/>
                  <a:pt x="9759826" y="3322586"/>
                </a:cubicBezTo>
                <a:cubicBezTo>
                  <a:pt x="9757494" y="3326895"/>
                  <a:pt x="9755022" y="3331343"/>
                  <a:pt x="9752760" y="3335793"/>
                </a:cubicBezTo>
                <a:cubicBezTo>
                  <a:pt x="9750499" y="3333533"/>
                  <a:pt x="9745694" y="3330708"/>
                  <a:pt x="9746330" y="3329083"/>
                </a:cubicBezTo>
                <a:cubicBezTo>
                  <a:pt x="9747949" y="3324266"/>
                  <a:pt x="9750106" y="3319646"/>
                  <a:pt x="9752761" y="3315312"/>
                </a:cubicBezTo>
                <a:close/>
                <a:moveTo>
                  <a:pt x="663221" y="3315312"/>
                </a:moveTo>
                <a:lnTo>
                  <a:pt x="670287" y="3322586"/>
                </a:lnTo>
                <a:lnTo>
                  <a:pt x="663221" y="3335793"/>
                </a:lnTo>
                <a:cubicBezTo>
                  <a:pt x="660889" y="3333533"/>
                  <a:pt x="656155" y="3330708"/>
                  <a:pt x="656791" y="3329083"/>
                </a:cubicBezTo>
                <a:cubicBezTo>
                  <a:pt x="658350" y="3324242"/>
                  <a:pt x="660510" y="3319616"/>
                  <a:pt x="663221" y="3315312"/>
                </a:cubicBezTo>
                <a:close/>
                <a:moveTo>
                  <a:pt x="971297" y="3305848"/>
                </a:moveTo>
                <a:cubicBezTo>
                  <a:pt x="971297" y="3305848"/>
                  <a:pt x="970784" y="3307791"/>
                  <a:pt x="970263" y="3309741"/>
                </a:cubicBezTo>
                <a:lnTo>
                  <a:pt x="969991" y="3310730"/>
                </a:lnTo>
                <a:lnTo>
                  <a:pt x="972661" y="3311403"/>
                </a:lnTo>
                <a:lnTo>
                  <a:pt x="972250" y="3309733"/>
                </a:lnTo>
                <a:cubicBezTo>
                  <a:pt x="971773" y="3307791"/>
                  <a:pt x="971297" y="3305848"/>
                  <a:pt x="971297" y="3305848"/>
                </a:cubicBezTo>
                <a:close/>
                <a:moveTo>
                  <a:pt x="9919238" y="3277035"/>
                </a:moveTo>
                <a:cubicBezTo>
                  <a:pt x="9921994" y="3279789"/>
                  <a:pt x="9924325" y="3282049"/>
                  <a:pt x="9926304" y="3284097"/>
                </a:cubicBezTo>
                <a:cubicBezTo>
                  <a:pt x="9921863" y="3286768"/>
                  <a:pt x="9917119" y="3288902"/>
                  <a:pt x="9912172" y="3290453"/>
                </a:cubicBezTo>
                <a:cubicBezTo>
                  <a:pt x="9910476" y="3290453"/>
                  <a:pt x="9907721" y="3286357"/>
                  <a:pt x="9905459" y="3284097"/>
                </a:cubicBezTo>
                <a:close/>
                <a:moveTo>
                  <a:pt x="10199975" y="3257825"/>
                </a:moveTo>
                <a:cubicBezTo>
                  <a:pt x="10210999" y="3254859"/>
                  <a:pt x="10214036" y="3264817"/>
                  <a:pt x="10213117" y="3274986"/>
                </a:cubicBezTo>
                <a:cubicBezTo>
                  <a:pt x="10211043" y="3280587"/>
                  <a:pt x="10208684" y="3286079"/>
                  <a:pt x="10206051" y="3291441"/>
                </a:cubicBezTo>
                <a:cubicBezTo>
                  <a:pt x="10205628" y="3292289"/>
                  <a:pt x="10201034" y="3292148"/>
                  <a:pt x="10199410" y="3291018"/>
                </a:cubicBezTo>
                <a:cubicBezTo>
                  <a:pt x="10189163" y="3283320"/>
                  <a:pt x="10188952" y="3260791"/>
                  <a:pt x="10199975" y="3257825"/>
                </a:cubicBezTo>
                <a:close/>
                <a:moveTo>
                  <a:pt x="10653550" y="3253729"/>
                </a:moveTo>
                <a:cubicBezTo>
                  <a:pt x="10655740" y="3258390"/>
                  <a:pt x="10658214" y="3262910"/>
                  <a:pt x="10660616" y="3267148"/>
                </a:cubicBezTo>
                <a:cubicBezTo>
                  <a:pt x="10657861" y="3269831"/>
                  <a:pt x="10655599" y="3272162"/>
                  <a:pt x="10653550" y="3274209"/>
                </a:cubicBezTo>
                <a:cubicBezTo>
                  <a:pt x="10650880" y="3269884"/>
                  <a:pt x="10648722" y="3265262"/>
                  <a:pt x="10647119" y="3260438"/>
                </a:cubicBezTo>
                <a:cubicBezTo>
                  <a:pt x="10647120" y="3258743"/>
                  <a:pt x="10651289" y="3255989"/>
                  <a:pt x="10653550" y="3253729"/>
                </a:cubicBezTo>
                <a:close/>
                <a:moveTo>
                  <a:pt x="10080134" y="3244831"/>
                </a:moveTo>
                <a:cubicBezTo>
                  <a:pt x="10085151" y="3261921"/>
                  <a:pt x="10089390" y="3270608"/>
                  <a:pt x="10089673" y="3279365"/>
                </a:cubicBezTo>
                <a:cubicBezTo>
                  <a:pt x="10089673" y="3284450"/>
                  <a:pt x="10083525" y="3289676"/>
                  <a:pt x="10080134" y="3294831"/>
                </a:cubicBezTo>
                <a:cubicBezTo>
                  <a:pt x="10076672" y="3289676"/>
                  <a:pt x="10070382" y="3284450"/>
                  <a:pt x="10070525" y="3279365"/>
                </a:cubicBezTo>
                <a:cubicBezTo>
                  <a:pt x="10070806" y="3270608"/>
                  <a:pt x="10075045" y="3261921"/>
                  <a:pt x="10080134" y="3244831"/>
                </a:cubicBezTo>
                <a:close/>
                <a:moveTo>
                  <a:pt x="1463199" y="3235225"/>
                </a:moveTo>
                <a:cubicBezTo>
                  <a:pt x="1472103" y="3237485"/>
                  <a:pt x="1474505" y="3254082"/>
                  <a:pt x="1467580" y="3268065"/>
                </a:cubicBezTo>
                <a:cubicBezTo>
                  <a:pt x="1466035" y="3270891"/>
                  <a:pt x="1463528" y="3273070"/>
                  <a:pt x="1460514" y="3274209"/>
                </a:cubicBezTo>
                <a:cubicBezTo>
                  <a:pt x="1451117" y="3277810"/>
                  <a:pt x="1448290" y="3274209"/>
                  <a:pt x="1450904" y="3264817"/>
                </a:cubicBezTo>
                <a:cubicBezTo>
                  <a:pt x="1453236" y="3256201"/>
                  <a:pt x="1454225" y="3247161"/>
                  <a:pt x="1456557" y="3238545"/>
                </a:cubicBezTo>
                <a:cubicBezTo>
                  <a:pt x="1457122" y="3236991"/>
                  <a:pt x="1461009" y="3236285"/>
                  <a:pt x="1463199" y="3235225"/>
                </a:cubicBezTo>
                <a:close/>
                <a:moveTo>
                  <a:pt x="782922" y="3195536"/>
                </a:moveTo>
                <a:lnTo>
                  <a:pt x="796135" y="3202598"/>
                </a:lnTo>
                <a:cubicBezTo>
                  <a:pt x="793874" y="3204858"/>
                  <a:pt x="791048" y="3209307"/>
                  <a:pt x="789069" y="3208954"/>
                </a:cubicBezTo>
                <a:cubicBezTo>
                  <a:pt x="784234" y="3207406"/>
                  <a:pt x="779607" y="3205271"/>
                  <a:pt x="775290" y="3202598"/>
                </a:cubicBezTo>
                <a:close/>
                <a:moveTo>
                  <a:pt x="10308865" y="3175904"/>
                </a:moveTo>
                <a:cubicBezTo>
                  <a:pt x="10310490" y="3175550"/>
                  <a:pt x="10313246" y="3180070"/>
                  <a:pt x="10315506" y="3182330"/>
                </a:cubicBezTo>
                <a:cubicBezTo>
                  <a:pt x="10311208" y="3184989"/>
                  <a:pt x="10306605" y="3187123"/>
                  <a:pt x="10301798" y="3188686"/>
                </a:cubicBezTo>
                <a:cubicBezTo>
                  <a:pt x="10300103" y="3189110"/>
                  <a:pt x="10297347" y="3184590"/>
                  <a:pt x="10294732" y="3182330"/>
                </a:cubicBezTo>
                <a:cubicBezTo>
                  <a:pt x="10299172" y="3179637"/>
                  <a:pt x="10303916" y="3177479"/>
                  <a:pt x="10308865" y="3175904"/>
                </a:cubicBezTo>
                <a:close/>
                <a:moveTo>
                  <a:pt x="9627336" y="3175056"/>
                </a:moveTo>
                <a:cubicBezTo>
                  <a:pt x="9632141" y="3177245"/>
                  <a:pt x="9639490" y="3180564"/>
                  <a:pt x="9639985" y="3184237"/>
                </a:cubicBezTo>
                <a:cubicBezTo>
                  <a:pt x="9642528" y="3203446"/>
                  <a:pt x="9635109" y="3223926"/>
                  <a:pt x="9655741" y="3239605"/>
                </a:cubicBezTo>
                <a:cubicBezTo>
                  <a:pt x="9665140" y="3246667"/>
                  <a:pt x="9664433" y="3281272"/>
                  <a:pt x="9660829" y="3311781"/>
                </a:cubicBezTo>
                <a:cubicBezTo>
                  <a:pt x="9659627" y="3321960"/>
                  <a:pt x="9664490" y="3331901"/>
                  <a:pt x="9673266" y="3337205"/>
                </a:cubicBezTo>
                <a:cubicBezTo>
                  <a:pt x="9681321" y="3342996"/>
                  <a:pt x="9681887" y="3346174"/>
                  <a:pt x="9675669" y="3352106"/>
                </a:cubicBezTo>
                <a:cubicBezTo>
                  <a:pt x="9669451" y="3358039"/>
                  <a:pt x="9657721" y="3363547"/>
                  <a:pt x="9660971" y="3376471"/>
                </a:cubicBezTo>
                <a:lnTo>
                  <a:pt x="9647899" y="3376683"/>
                </a:lnTo>
                <a:cubicBezTo>
                  <a:pt x="9636946" y="3351612"/>
                  <a:pt x="9629456" y="3322869"/>
                  <a:pt x="9613203" y="3300552"/>
                </a:cubicBezTo>
                <a:cubicBezTo>
                  <a:pt x="9594196" y="3274633"/>
                  <a:pt x="9592853" y="3253235"/>
                  <a:pt x="9613203" y="3230283"/>
                </a:cubicBezTo>
                <a:cubicBezTo>
                  <a:pt x="9626488" y="3215028"/>
                  <a:pt x="9615959" y="3197726"/>
                  <a:pt x="9620269" y="3182118"/>
                </a:cubicBezTo>
                <a:cubicBezTo>
                  <a:pt x="9621047" y="3179223"/>
                  <a:pt x="9625994" y="3175056"/>
                  <a:pt x="9627336" y="3175056"/>
                </a:cubicBezTo>
                <a:close/>
                <a:moveTo>
                  <a:pt x="786101" y="3151115"/>
                </a:moveTo>
                <a:lnTo>
                  <a:pt x="793167" y="3164815"/>
                </a:lnTo>
                <a:lnTo>
                  <a:pt x="786101" y="3171878"/>
                </a:lnTo>
                <a:cubicBezTo>
                  <a:pt x="783419" y="3167583"/>
                  <a:pt x="781261" y="3162984"/>
                  <a:pt x="779672" y="3158176"/>
                </a:cubicBezTo>
                <a:cubicBezTo>
                  <a:pt x="779672" y="3156482"/>
                  <a:pt x="783840" y="3153657"/>
                  <a:pt x="786101" y="3151115"/>
                </a:cubicBezTo>
                <a:close/>
                <a:moveTo>
                  <a:pt x="9851906" y="3129443"/>
                </a:moveTo>
                <a:cubicBezTo>
                  <a:pt x="9856367" y="3129805"/>
                  <a:pt x="9861860" y="3132541"/>
                  <a:pt x="9865323" y="3131764"/>
                </a:cubicBezTo>
                <a:cubicBezTo>
                  <a:pt x="9875417" y="3130245"/>
                  <a:pt x="9885683" y="3130245"/>
                  <a:pt x="9895779" y="3131764"/>
                </a:cubicBezTo>
                <a:cubicBezTo>
                  <a:pt x="9898393" y="3131764"/>
                  <a:pt x="9902844" y="3137061"/>
                  <a:pt x="9902844" y="3138403"/>
                </a:cubicBezTo>
                <a:cubicBezTo>
                  <a:pt x="9901077" y="3143276"/>
                  <a:pt x="9898604" y="3149773"/>
                  <a:pt x="9894577" y="3151539"/>
                </a:cubicBezTo>
                <a:cubicBezTo>
                  <a:pt x="9859247" y="3167146"/>
                  <a:pt x="9855643" y="3177598"/>
                  <a:pt x="9878466" y="3215099"/>
                </a:cubicBezTo>
                <a:cubicBezTo>
                  <a:pt x="9883059" y="3222585"/>
                  <a:pt x="9887793" y="3225834"/>
                  <a:pt x="9879597" y="3229647"/>
                </a:cubicBezTo>
                <a:cubicBezTo>
                  <a:pt x="9873882" y="3232625"/>
                  <a:pt x="9867432" y="3233901"/>
                  <a:pt x="9861012" y="3233319"/>
                </a:cubicBezTo>
                <a:cubicBezTo>
                  <a:pt x="9855218" y="3232190"/>
                  <a:pt x="9846175" y="3227246"/>
                  <a:pt x="9845750" y="3223221"/>
                </a:cubicBezTo>
                <a:cubicBezTo>
                  <a:pt x="9843700" y="3206412"/>
                  <a:pt x="9844690" y="3188968"/>
                  <a:pt x="9844690" y="3171949"/>
                </a:cubicBezTo>
                <a:cubicBezTo>
                  <a:pt x="9844690" y="3161778"/>
                  <a:pt x="9845185" y="3151539"/>
                  <a:pt x="9844690" y="3141369"/>
                </a:cubicBezTo>
                <a:cubicBezTo>
                  <a:pt x="9844019" y="3131094"/>
                  <a:pt x="9847445" y="3129081"/>
                  <a:pt x="9851906" y="3129443"/>
                </a:cubicBezTo>
                <a:close/>
                <a:moveTo>
                  <a:pt x="10042189" y="3114250"/>
                </a:moveTo>
                <a:cubicBezTo>
                  <a:pt x="10043602" y="3113826"/>
                  <a:pt x="10048619" y="3118487"/>
                  <a:pt x="10048760" y="3120958"/>
                </a:cubicBezTo>
                <a:cubicBezTo>
                  <a:pt x="10049750" y="3134307"/>
                  <a:pt x="10049396" y="3147724"/>
                  <a:pt x="10049396" y="3161072"/>
                </a:cubicBezTo>
                <a:cubicBezTo>
                  <a:pt x="10050316" y="3167673"/>
                  <a:pt x="10050124" y="3174380"/>
                  <a:pt x="10048831" y="3180917"/>
                </a:cubicBezTo>
                <a:cubicBezTo>
                  <a:pt x="10047418" y="3184801"/>
                  <a:pt x="10040705" y="3187344"/>
                  <a:pt x="10035900" y="3188968"/>
                </a:cubicBezTo>
                <a:cubicBezTo>
                  <a:pt x="10034416" y="3189462"/>
                  <a:pt x="10029257" y="3184731"/>
                  <a:pt x="10029257" y="3182330"/>
                </a:cubicBezTo>
                <a:cubicBezTo>
                  <a:pt x="10028693" y="3162273"/>
                  <a:pt x="10028409" y="3142145"/>
                  <a:pt x="10029257" y="3122159"/>
                </a:cubicBezTo>
                <a:cubicBezTo>
                  <a:pt x="10029257" y="3119122"/>
                  <a:pt x="10037313" y="3115874"/>
                  <a:pt x="10042189" y="3114250"/>
                </a:cubicBezTo>
                <a:close/>
                <a:moveTo>
                  <a:pt x="9836415" y="3113640"/>
                </a:moveTo>
                <a:cubicBezTo>
                  <a:pt x="9839373" y="3115044"/>
                  <a:pt x="9842042" y="3118840"/>
                  <a:pt x="9844409" y="3122229"/>
                </a:cubicBezTo>
                <a:cubicBezTo>
                  <a:pt x="9845934" y="3124900"/>
                  <a:pt x="9845934" y="3128176"/>
                  <a:pt x="9844409" y="3130845"/>
                </a:cubicBezTo>
                <a:cubicBezTo>
                  <a:pt x="9843136" y="3132328"/>
                  <a:pt x="9838613" y="3131199"/>
                  <a:pt x="9835576" y="3131199"/>
                </a:cubicBezTo>
                <a:cubicBezTo>
                  <a:pt x="9832395" y="3127173"/>
                  <a:pt x="9825683" y="3121029"/>
                  <a:pt x="9826672" y="3119405"/>
                </a:cubicBezTo>
                <a:cubicBezTo>
                  <a:pt x="9830204" y="3113225"/>
                  <a:pt x="9833455" y="3112237"/>
                  <a:pt x="9836415" y="3113640"/>
                </a:cubicBezTo>
                <a:close/>
                <a:moveTo>
                  <a:pt x="497947" y="3070041"/>
                </a:moveTo>
                <a:cubicBezTo>
                  <a:pt x="501649" y="3073564"/>
                  <a:pt x="504965" y="3077470"/>
                  <a:pt x="507839" y="3081694"/>
                </a:cubicBezTo>
                <a:cubicBezTo>
                  <a:pt x="505436" y="3084023"/>
                  <a:pt x="502115" y="3088754"/>
                  <a:pt x="501338" y="3087978"/>
                </a:cubicBezTo>
                <a:cubicBezTo>
                  <a:pt x="496803" y="3085654"/>
                  <a:pt x="492732" y="3082518"/>
                  <a:pt x="489325" y="3078728"/>
                </a:cubicBezTo>
                <a:cubicBezTo>
                  <a:pt x="487148" y="3076125"/>
                  <a:pt x="487495" y="3072250"/>
                  <a:pt x="490100" y="3070074"/>
                </a:cubicBezTo>
                <a:cubicBezTo>
                  <a:pt x="492369" y="3068181"/>
                  <a:pt x="495663" y="3068167"/>
                  <a:pt x="497947" y="3070041"/>
                </a:cubicBezTo>
                <a:close/>
                <a:moveTo>
                  <a:pt x="9813740" y="3069830"/>
                </a:moveTo>
                <a:cubicBezTo>
                  <a:pt x="9816002" y="3072089"/>
                  <a:pt x="9820806" y="3074844"/>
                  <a:pt x="9820171" y="3076538"/>
                </a:cubicBezTo>
                <a:cubicBezTo>
                  <a:pt x="9818580" y="3081344"/>
                  <a:pt x="9816422" y="3085943"/>
                  <a:pt x="9813740" y="3090238"/>
                </a:cubicBezTo>
                <a:lnTo>
                  <a:pt x="9806674" y="3082965"/>
                </a:lnTo>
                <a:close/>
                <a:moveTo>
                  <a:pt x="468551" y="3049352"/>
                </a:moveTo>
                <a:cubicBezTo>
                  <a:pt x="482684" y="3048786"/>
                  <a:pt x="489750" y="3055636"/>
                  <a:pt x="489043" y="3069830"/>
                </a:cubicBezTo>
                <a:cubicBezTo>
                  <a:pt x="474840" y="3070325"/>
                  <a:pt x="468056" y="3063474"/>
                  <a:pt x="468551" y="3049352"/>
                </a:cubicBezTo>
                <a:close/>
                <a:moveTo>
                  <a:pt x="456353" y="3010528"/>
                </a:moveTo>
                <a:cubicBezTo>
                  <a:pt x="460805" y="3013421"/>
                  <a:pt x="467306" y="3016739"/>
                  <a:pt x="468012" y="3020904"/>
                </a:cubicBezTo>
                <a:cubicBezTo>
                  <a:pt x="469098" y="3030284"/>
                  <a:pt x="469098" y="3039756"/>
                  <a:pt x="468012" y="3049140"/>
                </a:cubicBezTo>
                <a:cubicBezTo>
                  <a:pt x="465179" y="3049818"/>
                  <a:pt x="462225" y="3049818"/>
                  <a:pt x="459392" y="3049140"/>
                </a:cubicBezTo>
                <a:cubicBezTo>
                  <a:pt x="446390" y="3041371"/>
                  <a:pt x="446178" y="3029518"/>
                  <a:pt x="450065" y="3016955"/>
                </a:cubicBezTo>
                <a:cubicBezTo>
                  <a:pt x="451405" y="3014182"/>
                  <a:pt x="453613" y="3011927"/>
                  <a:pt x="456353" y="3010528"/>
                </a:cubicBezTo>
                <a:close/>
                <a:moveTo>
                  <a:pt x="9650159" y="2999303"/>
                </a:moveTo>
                <a:cubicBezTo>
                  <a:pt x="9655248" y="3016387"/>
                  <a:pt x="9659558" y="3025071"/>
                  <a:pt x="9659770" y="3033819"/>
                </a:cubicBezTo>
                <a:cubicBezTo>
                  <a:pt x="9659770" y="3038901"/>
                  <a:pt x="9653623" y="3044125"/>
                  <a:pt x="9650159" y="3049352"/>
                </a:cubicBezTo>
                <a:cubicBezTo>
                  <a:pt x="9646768" y="3044125"/>
                  <a:pt x="9640479" y="3038901"/>
                  <a:pt x="9640621" y="3033819"/>
                </a:cubicBezTo>
                <a:cubicBezTo>
                  <a:pt x="9640832" y="3025071"/>
                  <a:pt x="9645285" y="3016387"/>
                  <a:pt x="9650159" y="2999303"/>
                </a:cubicBezTo>
                <a:close/>
                <a:moveTo>
                  <a:pt x="9588543" y="2990374"/>
                </a:moveTo>
                <a:cubicBezTo>
                  <a:pt x="9598365" y="2989950"/>
                  <a:pt x="9614193" y="3005887"/>
                  <a:pt x="9615466" y="3016107"/>
                </a:cubicBezTo>
                <a:cubicBezTo>
                  <a:pt x="9617939" y="3045204"/>
                  <a:pt x="9617939" y="3074472"/>
                  <a:pt x="9615466" y="3103585"/>
                </a:cubicBezTo>
                <a:cubicBezTo>
                  <a:pt x="9615466" y="3106198"/>
                  <a:pt x="9604937" y="3110012"/>
                  <a:pt x="9599072" y="3110648"/>
                </a:cubicBezTo>
                <a:cubicBezTo>
                  <a:pt x="9561126" y="3113543"/>
                  <a:pt x="9558299" y="3110648"/>
                  <a:pt x="9557947" y="3075973"/>
                </a:cubicBezTo>
                <a:cubicBezTo>
                  <a:pt x="9558018" y="3072231"/>
                  <a:pt x="9558089" y="3069124"/>
                  <a:pt x="9558089" y="3054718"/>
                </a:cubicBezTo>
                <a:cubicBezTo>
                  <a:pt x="9556967" y="3042040"/>
                  <a:pt x="9558018" y="3029274"/>
                  <a:pt x="9561198" y="3016955"/>
                </a:cubicBezTo>
                <a:cubicBezTo>
                  <a:pt x="9565296" y="3005606"/>
                  <a:pt x="9578721" y="2990789"/>
                  <a:pt x="9588543" y="2990374"/>
                </a:cubicBezTo>
                <a:close/>
                <a:moveTo>
                  <a:pt x="5198016" y="2988206"/>
                </a:moveTo>
                <a:cubicBezTo>
                  <a:pt x="5200390" y="2985946"/>
                  <a:pt x="5204121" y="2985946"/>
                  <a:pt x="5206494" y="2988206"/>
                </a:cubicBezTo>
                <a:cubicBezTo>
                  <a:pt x="5210162" y="2991762"/>
                  <a:pt x="5213474" y="2995662"/>
                  <a:pt x="5216388" y="2999856"/>
                </a:cubicBezTo>
                <a:lnTo>
                  <a:pt x="5216387" y="2999856"/>
                </a:lnTo>
                <a:cubicBezTo>
                  <a:pt x="5213985" y="3002257"/>
                  <a:pt x="5210664" y="3006568"/>
                  <a:pt x="5209888" y="3006144"/>
                </a:cubicBezTo>
                <a:cubicBezTo>
                  <a:pt x="5205320" y="3003835"/>
                  <a:pt x="5201220" y="3000700"/>
                  <a:pt x="5197804" y="2996892"/>
                </a:cubicBezTo>
                <a:cubicBezTo>
                  <a:pt x="5195463" y="2994436"/>
                  <a:pt x="5195558" y="2990546"/>
                  <a:pt x="5198016" y="2988206"/>
                </a:cubicBezTo>
                <a:close/>
                <a:moveTo>
                  <a:pt x="9844681" y="2987918"/>
                </a:moveTo>
                <a:cubicBezTo>
                  <a:pt x="9846245" y="2989524"/>
                  <a:pt x="9846280" y="2992771"/>
                  <a:pt x="9844690" y="2997537"/>
                </a:cubicBezTo>
                <a:cubicBezTo>
                  <a:pt x="9845524" y="3003808"/>
                  <a:pt x="9845356" y="3010172"/>
                  <a:pt x="9844195" y="3016387"/>
                </a:cubicBezTo>
                <a:cubicBezTo>
                  <a:pt x="9842641" y="3020764"/>
                  <a:pt x="9836634" y="3023448"/>
                  <a:pt x="9832678" y="3027117"/>
                </a:cubicBezTo>
                <a:cubicBezTo>
                  <a:pt x="9829124" y="3022420"/>
                  <a:pt x="9826421" y="3017142"/>
                  <a:pt x="9824694" y="3011518"/>
                </a:cubicBezTo>
                <a:cubicBezTo>
                  <a:pt x="9824540" y="3005555"/>
                  <a:pt x="9825824" y="2999651"/>
                  <a:pt x="9828439" y="2994289"/>
                </a:cubicBezTo>
                <a:cubicBezTo>
                  <a:pt x="9829920" y="2991414"/>
                  <a:pt x="9832449" y="2989215"/>
                  <a:pt x="9835505" y="2988147"/>
                </a:cubicBezTo>
                <a:cubicBezTo>
                  <a:pt x="9840026" y="2986346"/>
                  <a:pt x="9843118" y="2986311"/>
                  <a:pt x="9844681" y="2987918"/>
                </a:cubicBezTo>
                <a:close/>
                <a:moveTo>
                  <a:pt x="650309" y="2975442"/>
                </a:moveTo>
                <a:lnTo>
                  <a:pt x="658810" y="2979435"/>
                </a:lnTo>
                <a:lnTo>
                  <a:pt x="662615" y="2983051"/>
                </a:lnTo>
                <a:lnTo>
                  <a:pt x="652830" y="2979990"/>
                </a:lnTo>
                <a:close/>
                <a:moveTo>
                  <a:pt x="641948" y="2971513"/>
                </a:moveTo>
                <a:lnTo>
                  <a:pt x="650251" y="2975341"/>
                </a:lnTo>
                <a:lnTo>
                  <a:pt x="650309" y="2975442"/>
                </a:lnTo>
                <a:close/>
                <a:moveTo>
                  <a:pt x="10016963" y="2970938"/>
                </a:moveTo>
                <a:cubicBezTo>
                  <a:pt x="10014419" y="2969880"/>
                  <a:pt x="10024029" y="2971291"/>
                  <a:pt x="10025018" y="2974755"/>
                </a:cubicBezTo>
                <a:cubicBezTo>
                  <a:pt x="10028062" y="2987316"/>
                  <a:pt x="10029253" y="3000243"/>
                  <a:pt x="10028552" y="3013142"/>
                </a:cubicBezTo>
                <a:cubicBezTo>
                  <a:pt x="10027562" y="3030719"/>
                  <a:pt x="10030671" y="3045396"/>
                  <a:pt x="10045510" y="3056554"/>
                </a:cubicBezTo>
                <a:cubicBezTo>
                  <a:pt x="10046145" y="3057049"/>
                  <a:pt x="10042048" y="3067782"/>
                  <a:pt x="10038444" y="3069194"/>
                </a:cubicBezTo>
                <a:cubicBezTo>
                  <a:pt x="10031970" y="3070790"/>
                  <a:pt x="10025204" y="3070790"/>
                  <a:pt x="10018730" y="3069194"/>
                </a:cubicBezTo>
                <a:cubicBezTo>
                  <a:pt x="10016044" y="3068771"/>
                  <a:pt x="10011663" y="3064604"/>
                  <a:pt x="10011663" y="3062485"/>
                </a:cubicBezTo>
                <a:cubicBezTo>
                  <a:pt x="10014207" y="3032553"/>
                  <a:pt x="9994281" y="3009418"/>
                  <a:pt x="9988557" y="2982315"/>
                </a:cubicBezTo>
                <a:cubicBezTo>
                  <a:pt x="9987073" y="2974329"/>
                  <a:pt x="9995552" y="2964095"/>
                  <a:pt x="10016963" y="2970938"/>
                </a:cubicBezTo>
                <a:close/>
                <a:moveTo>
                  <a:pt x="10225555" y="2970022"/>
                </a:moveTo>
                <a:cubicBezTo>
                  <a:pt x="10228538" y="2971537"/>
                  <a:pt x="10230908" y="2974028"/>
                  <a:pt x="10232267" y="2977084"/>
                </a:cubicBezTo>
                <a:cubicBezTo>
                  <a:pt x="10237285" y="2995380"/>
                  <a:pt x="10226685" y="3015896"/>
                  <a:pt x="10246400" y="3032977"/>
                </a:cubicBezTo>
                <a:cubicBezTo>
                  <a:pt x="10263076" y="3047303"/>
                  <a:pt x="10251346" y="3070960"/>
                  <a:pt x="10254102" y="3090026"/>
                </a:cubicBezTo>
                <a:cubicBezTo>
                  <a:pt x="10253251" y="3100295"/>
                  <a:pt x="10253251" y="3110618"/>
                  <a:pt x="10254102" y="3120888"/>
                </a:cubicBezTo>
                <a:cubicBezTo>
                  <a:pt x="10255939" y="3131410"/>
                  <a:pt x="10253607" y="3135012"/>
                  <a:pt x="10243645" y="3130987"/>
                </a:cubicBezTo>
                <a:cubicBezTo>
                  <a:pt x="10240587" y="3129457"/>
                  <a:pt x="10238109" y="3126980"/>
                  <a:pt x="10236579" y="3123925"/>
                </a:cubicBezTo>
                <a:cubicBezTo>
                  <a:pt x="10224071" y="3100196"/>
                  <a:pt x="10247248" y="3070536"/>
                  <a:pt x="10222446" y="3048010"/>
                </a:cubicBezTo>
                <a:cubicBezTo>
                  <a:pt x="10201671" y="3029166"/>
                  <a:pt x="10216722" y="3003189"/>
                  <a:pt x="10213542" y="2980616"/>
                </a:cubicBezTo>
                <a:cubicBezTo>
                  <a:pt x="10213542" y="2977577"/>
                  <a:pt x="10220608" y="2973058"/>
                  <a:pt x="10225555" y="2970022"/>
                </a:cubicBezTo>
                <a:close/>
                <a:moveTo>
                  <a:pt x="9856561" y="2969212"/>
                </a:moveTo>
                <a:lnTo>
                  <a:pt x="9862921" y="2975638"/>
                </a:lnTo>
                <a:cubicBezTo>
                  <a:pt x="9860569" y="2980194"/>
                  <a:pt x="9857408" y="2984284"/>
                  <a:pt x="9853594" y="2987713"/>
                </a:cubicBezTo>
                <a:cubicBezTo>
                  <a:pt x="9850912" y="2989195"/>
                  <a:pt x="9847655" y="2989195"/>
                  <a:pt x="9844974" y="2987713"/>
                </a:cubicBezTo>
                <a:cubicBezTo>
                  <a:pt x="9843447" y="2985042"/>
                  <a:pt x="9843447" y="2981768"/>
                  <a:pt x="9844974" y="2979097"/>
                </a:cubicBezTo>
                <a:close/>
                <a:moveTo>
                  <a:pt x="5185377" y="2948888"/>
                </a:moveTo>
                <a:cubicBezTo>
                  <a:pt x="5189757" y="2951782"/>
                  <a:pt x="5196257" y="2955101"/>
                  <a:pt x="5197034" y="2959197"/>
                </a:cubicBezTo>
                <a:cubicBezTo>
                  <a:pt x="5198078" y="2968584"/>
                  <a:pt x="5198078" y="2978055"/>
                  <a:pt x="5197034" y="2987441"/>
                </a:cubicBezTo>
                <a:cubicBezTo>
                  <a:pt x="5194212" y="2988187"/>
                  <a:pt x="5191249" y="2988212"/>
                  <a:pt x="5188414" y="2987512"/>
                </a:cubicBezTo>
                <a:cubicBezTo>
                  <a:pt x="5175343" y="2979743"/>
                  <a:pt x="5175131" y="2967811"/>
                  <a:pt x="5179016" y="2955316"/>
                </a:cubicBezTo>
                <a:cubicBezTo>
                  <a:pt x="5179864" y="2952629"/>
                  <a:pt x="5184809" y="2948252"/>
                  <a:pt x="5185377" y="2948888"/>
                </a:cubicBezTo>
                <a:close/>
                <a:moveTo>
                  <a:pt x="414426" y="2929527"/>
                </a:moveTo>
                <a:lnTo>
                  <a:pt x="427639" y="2936587"/>
                </a:lnTo>
                <a:cubicBezTo>
                  <a:pt x="425379" y="2938847"/>
                  <a:pt x="422553" y="2943650"/>
                  <a:pt x="420926" y="2943013"/>
                </a:cubicBezTo>
                <a:cubicBezTo>
                  <a:pt x="415967" y="2941468"/>
                  <a:pt x="411220" y="2939308"/>
                  <a:pt x="406795" y="2936587"/>
                </a:cubicBezTo>
                <a:close/>
                <a:moveTo>
                  <a:pt x="9797206" y="2910457"/>
                </a:moveTo>
                <a:cubicBezTo>
                  <a:pt x="9798902" y="2910457"/>
                  <a:pt x="9801658" y="2914553"/>
                  <a:pt x="9804272" y="2916883"/>
                </a:cubicBezTo>
                <a:lnTo>
                  <a:pt x="9790564" y="2923947"/>
                </a:lnTo>
                <a:lnTo>
                  <a:pt x="9783498" y="2916883"/>
                </a:lnTo>
                <a:cubicBezTo>
                  <a:pt x="9787779" y="2914174"/>
                  <a:pt x="9792385" y="2912015"/>
                  <a:pt x="9797206" y="2910457"/>
                </a:cubicBezTo>
                <a:close/>
                <a:moveTo>
                  <a:pt x="10205911" y="2909552"/>
                </a:moveTo>
                <a:cubicBezTo>
                  <a:pt x="10208590" y="2914911"/>
                  <a:pt x="10210996" y="2920401"/>
                  <a:pt x="10213118" y="2926009"/>
                </a:cubicBezTo>
                <a:cubicBezTo>
                  <a:pt x="10214037" y="2936248"/>
                  <a:pt x="10211352" y="2946275"/>
                  <a:pt x="10199834" y="2943168"/>
                </a:cubicBezTo>
                <a:cubicBezTo>
                  <a:pt x="10188316" y="2940062"/>
                  <a:pt x="10189023" y="2917674"/>
                  <a:pt x="10199269" y="2909978"/>
                </a:cubicBezTo>
                <a:cubicBezTo>
                  <a:pt x="10200894" y="2908846"/>
                  <a:pt x="10205487" y="2908703"/>
                  <a:pt x="10205911" y="2909552"/>
                </a:cubicBezTo>
                <a:close/>
                <a:moveTo>
                  <a:pt x="9977392" y="2906953"/>
                </a:moveTo>
                <a:cubicBezTo>
                  <a:pt x="9983257" y="2907373"/>
                  <a:pt x="10005657" y="2935549"/>
                  <a:pt x="10004809" y="2940493"/>
                </a:cubicBezTo>
                <a:cubicBezTo>
                  <a:pt x="10002407" y="2942679"/>
                  <a:pt x="9999932" y="2946774"/>
                  <a:pt x="9997743" y="2946709"/>
                </a:cubicBezTo>
                <a:cubicBezTo>
                  <a:pt x="9988556" y="2946356"/>
                  <a:pt x="9976544" y="2951723"/>
                  <a:pt x="9971598" y="2940138"/>
                </a:cubicBezTo>
                <a:cubicBezTo>
                  <a:pt x="9969461" y="2931420"/>
                  <a:pt x="9969195" y="2922343"/>
                  <a:pt x="9970821" y="2913517"/>
                </a:cubicBezTo>
                <a:cubicBezTo>
                  <a:pt x="9970820" y="2911047"/>
                  <a:pt x="9975271" y="2906808"/>
                  <a:pt x="9977392" y="2906953"/>
                </a:cubicBezTo>
                <a:close/>
                <a:moveTo>
                  <a:pt x="550757" y="2906166"/>
                </a:moveTo>
                <a:cubicBezTo>
                  <a:pt x="559467" y="2903999"/>
                  <a:pt x="568286" y="2909296"/>
                  <a:pt x="570453" y="2918003"/>
                </a:cubicBezTo>
                <a:cubicBezTo>
                  <a:pt x="570577" y="2918499"/>
                  <a:pt x="570678" y="2919005"/>
                  <a:pt x="570754" y="2919514"/>
                </a:cubicBezTo>
                <a:cubicBezTo>
                  <a:pt x="571924" y="2928653"/>
                  <a:pt x="571995" y="2937897"/>
                  <a:pt x="570966" y="2947053"/>
                </a:cubicBezTo>
                <a:cubicBezTo>
                  <a:pt x="562220" y="2949069"/>
                  <a:pt x="553494" y="2943619"/>
                  <a:pt x="551477" y="2934877"/>
                </a:cubicBezTo>
                <a:cubicBezTo>
                  <a:pt x="551388" y="2934489"/>
                  <a:pt x="551312" y="2934100"/>
                  <a:pt x="551252" y="2933706"/>
                </a:cubicBezTo>
                <a:cubicBezTo>
                  <a:pt x="549987" y="2924578"/>
                  <a:pt x="549822" y="2915331"/>
                  <a:pt x="550757" y="2906166"/>
                </a:cubicBezTo>
                <a:close/>
                <a:moveTo>
                  <a:pt x="542207" y="2888621"/>
                </a:moveTo>
                <a:cubicBezTo>
                  <a:pt x="545184" y="2890016"/>
                  <a:pt x="547869" y="2893790"/>
                  <a:pt x="550236" y="2897186"/>
                </a:cubicBezTo>
                <a:cubicBezTo>
                  <a:pt x="551650" y="2899229"/>
                  <a:pt x="550236" y="2903114"/>
                  <a:pt x="550236" y="2906151"/>
                </a:cubicBezTo>
                <a:lnTo>
                  <a:pt x="541333" y="2906151"/>
                </a:lnTo>
                <a:cubicBezTo>
                  <a:pt x="538153" y="2902126"/>
                  <a:pt x="531511" y="2895984"/>
                  <a:pt x="532430" y="2894357"/>
                </a:cubicBezTo>
                <a:cubicBezTo>
                  <a:pt x="535963" y="2888215"/>
                  <a:pt x="539231" y="2887226"/>
                  <a:pt x="542207" y="2888621"/>
                </a:cubicBezTo>
                <a:close/>
                <a:moveTo>
                  <a:pt x="10561478" y="2886025"/>
                </a:moveTo>
                <a:cubicBezTo>
                  <a:pt x="10564124" y="2884496"/>
                  <a:pt x="10567382" y="2884496"/>
                  <a:pt x="10570028" y="2886025"/>
                </a:cubicBezTo>
                <a:cubicBezTo>
                  <a:pt x="10573751" y="2889496"/>
                  <a:pt x="10577091" y="2893354"/>
                  <a:pt x="10579992" y="2897536"/>
                </a:cubicBezTo>
                <a:cubicBezTo>
                  <a:pt x="10577589" y="2899933"/>
                  <a:pt x="10574268" y="2904598"/>
                  <a:pt x="10573491" y="2903891"/>
                </a:cubicBezTo>
                <a:cubicBezTo>
                  <a:pt x="10568939" y="2901560"/>
                  <a:pt x="10564865" y="2898397"/>
                  <a:pt x="10561478" y="2894567"/>
                </a:cubicBezTo>
                <a:cubicBezTo>
                  <a:pt x="10559922" y="2891937"/>
                  <a:pt x="10559922" y="2888661"/>
                  <a:pt x="10561478" y="2886025"/>
                </a:cubicBezTo>
                <a:close/>
                <a:moveTo>
                  <a:pt x="9742585" y="2886025"/>
                </a:moveTo>
                <a:cubicBezTo>
                  <a:pt x="9745256" y="2884499"/>
                  <a:pt x="9748535" y="2884499"/>
                  <a:pt x="9751205" y="2886025"/>
                </a:cubicBezTo>
                <a:cubicBezTo>
                  <a:pt x="9754906" y="2889497"/>
                  <a:pt x="9758223" y="2893354"/>
                  <a:pt x="9761097" y="2897537"/>
                </a:cubicBezTo>
                <a:cubicBezTo>
                  <a:pt x="9758766" y="2899933"/>
                  <a:pt x="9755374" y="2904598"/>
                  <a:pt x="9754667" y="2903891"/>
                </a:cubicBezTo>
                <a:cubicBezTo>
                  <a:pt x="9750080" y="2901586"/>
                  <a:pt x="9745978" y="2898419"/>
                  <a:pt x="9742585" y="2894570"/>
                </a:cubicBezTo>
                <a:cubicBezTo>
                  <a:pt x="9741057" y="2891928"/>
                  <a:pt x="9741057" y="2888669"/>
                  <a:pt x="9742585" y="2886025"/>
                </a:cubicBezTo>
                <a:close/>
                <a:moveTo>
                  <a:pt x="9734062" y="2868165"/>
                </a:moveTo>
                <a:cubicBezTo>
                  <a:pt x="9737039" y="2869569"/>
                  <a:pt x="9739723" y="2873347"/>
                  <a:pt x="9742090" y="2876703"/>
                </a:cubicBezTo>
                <a:cubicBezTo>
                  <a:pt x="9743587" y="2879378"/>
                  <a:pt x="9743587" y="2882641"/>
                  <a:pt x="9742090" y="2885317"/>
                </a:cubicBezTo>
                <a:cubicBezTo>
                  <a:pt x="9740465" y="2886873"/>
                  <a:pt x="9736226" y="2885672"/>
                  <a:pt x="9733186" y="2885672"/>
                </a:cubicBezTo>
                <a:cubicBezTo>
                  <a:pt x="9730007" y="2881644"/>
                  <a:pt x="9723365" y="2875503"/>
                  <a:pt x="9724284" y="2873877"/>
                </a:cubicBezTo>
                <a:cubicBezTo>
                  <a:pt x="9727818" y="2867733"/>
                  <a:pt x="9731086" y="2866762"/>
                  <a:pt x="9734062" y="2868165"/>
                </a:cubicBezTo>
                <a:close/>
                <a:moveTo>
                  <a:pt x="375893" y="2845377"/>
                </a:moveTo>
                <a:cubicBezTo>
                  <a:pt x="381523" y="2847997"/>
                  <a:pt x="385398" y="2853337"/>
                  <a:pt x="386139" y="2859497"/>
                </a:cubicBezTo>
                <a:cubicBezTo>
                  <a:pt x="384866" y="2874471"/>
                  <a:pt x="394336" y="2882167"/>
                  <a:pt x="402390" y="2892058"/>
                </a:cubicBezTo>
                <a:cubicBezTo>
                  <a:pt x="409032" y="2900034"/>
                  <a:pt x="402390" y="2906179"/>
                  <a:pt x="388259" y="2906603"/>
                </a:cubicBezTo>
                <a:cubicBezTo>
                  <a:pt x="377094" y="2907169"/>
                  <a:pt x="368897" y="2902789"/>
                  <a:pt x="366495" y="2893256"/>
                </a:cubicBezTo>
                <a:cubicBezTo>
                  <a:pt x="365199" y="2883371"/>
                  <a:pt x="365128" y="2873358"/>
                  <a:pt x="366283" y="2863454"/>
                </a:cubicBezTo>
                <a:cubicBezTo>
                  <a:pt x="371088" y="2858508"/>
                  <a:pt x="356319" y="2842267"/>
                  <a:pt x="375893" y="2845377"/>
                </a:cubicBezTo>
                <a:close/>
                <a:moveTo>
                  <a:pt x="10202166" y="2845362"/>
                </a:moveTo>
                <a:cubicBezTo>
                  <a:pt x="10206405" y="2846071"/>
                  <a:pt x="10210080" y="2853907"/>
                  <a:pt x="10212976" y="2858990"/>
                </a:cubicBezTo>
                <a:cubicBezTo>
                  <a:pt x="10214319" y="2861391"/>
                  <a:pt x="10213189" y="2865205"/>
                  <a:pt x="10213189" y="2868383"/>
                </a:cubicBezTo>
                <a:cubicBezTo>
                  <a:pt x="10210362" y="2873611"/>
                  <a:pt x="10206758" y="2883428"/>
                  <a:pt x="10204780" y="2883145"/>
                </a:cubicBezTo>
                <a:cubicBezTo>
                  <a:pt x="10197019" y="2882319"/>
                  <a:pt x="10191397" y="2875361"/>
                  <a:pt x="10192222" y="2867604"/>
                </a:cubicBezTo>
                <a:cubicBezTo>
                  <a:pt x="10192355" y="2866346"/>
                  <a:pt x="10192659" y="2865112"/>
                  <a:pt x="10193121" y="2863935"/>
                </a:cubicBezTo>
                <a:cubicBezTo>
                  <a:pt x="10195170" y="2857436"/>
                  <a:pt x="10183228" y="2842395"/>
                  <a:pt x="10202166" y="2845362"/>
                </a:cubicBezTo>
                <a:close/>
                <a:moveTo>
                  <a:pt x="10184456" y="2827216"/>
                </a:moveTo>
                <a:cubicBezTo>
                  <a:pt x="10187432" y="2828611"/>
                  <a:pt x="10190118" y="2832388"/>
                  <a:pt x="10192484" y="2835740"/>
                </a:cubicBezTo>
                <a:cubicBezTo>
                  <a:pt x="10193967" y="2838449"/>
                  <a:pt x="10193967" y="2841723"/>
                  <a:pt x="10192484" y="2844429"/>
                </a:cubicBezTo>
                <a:cubicBezTo>
                  <a:pt x="10190860" y="2846267"/>
                  <a:pt x="10186620" y="2844782"/>
                  <a:pt x="10183582" y="2844782"/>
                </a:cubicBezTo>
                <a:cubicBezTo>
                  <a:pt x="10180401" y="2840687"/>
                  <a:pt x="10173689" y="2834610"/>
                  <a:pt x="10174678" y="2832990"/>
                </a:cubicBezTo>
                <a:cubicBezTo>
                  <a:pt x="10178211" y="2826809"/>
                  <a:pt x="10181479" y="2825821"/>
                  <a:pt x="10184456" y="2827216"/>
                </a:cubicBezTo>
                <a:close/>
                <a:moveTo>
                  <a:pt x="9546711" y="2805340"/>
                </a:moveTo>
                <a:cubicBezTo>
                  <a:pt x="9548337" y="2804774"/>
                  <a:pt x="9552011" y="2807599"/>
                  <a:pt x="9553778" y="2809857"/>
                </a:cubicBezTo>
                <a:cubicBezTo>
                  <a:pt x="9566073" y="2826247"/>
                  <a:pt x="9548266" y="2849978"/>
                  <a:pt x="9567910" y="2865367"/>
                </a:cubicBezTo>
                <a:cubicBezTo>
                  <a:pt x="9583668" y="2877516"/>
                  <a:pt x="9578720" y="2901668"/>
                  <a:pt x="9596175" y="2915719"/>
                </a:cubicBezTo>
                <a:cubicBezTo>
                  <a:pt x="9603241" y="2921371"/>
                  <a:pt x="9598718" y="2941214"/>
                  <a:pt x="9598718" y="2954632"/>
                </a:cubicBezTo>
                <a:cubicBezTo>
                  <a:pt x="9598718" y="2957244"/>
                  <a:pt x="9595680" y="2960210"/>
                  <a:pt x="9593560" y="2962541"/>
                </a:cubicBezTo>
                <a:cubicBezTo>
                  <a:pt x="9588896" y="2967557"/>
                  <a:pt x="9585151" y="2964658"/>
                  <a:pt x="9578863" y="2958022"/>
                </a:cubicBezTo>
                <a:cubicBezTo>
                  <a:pt x="9567274" y="2945737"/>
                  <a:pt x="9555403" y="2935703"/>
                  <a:pt x="9557664" y="2915649"/>
                </a:cubicBezTo>
                <a:cubicBezTo>
                  <a:pt x="9560490" y="2885920"/>
                  <a:pt x="9523676" y="2864872"/>
                  <a:pt x="9537384" y="2834504"/>
                </a:cubicBezTo>
                <a:cubicBezTo>
                  <a:pt x="9537640" y="2827097"/>
                  <a:pt x="9538396" y="2819714"/>
                  <a:pt x="9539645" y="2812402"/>
                </a:cubicBezTo>
                <a:cubicBezTo>
                  <a:pt x="9540854" y="2809127"/>
                  <a:pt x="9543435" y="2806550"/>
                  <a:pt x="9546711" y="2805340"/>
                </a:cubicBezTo>
                <a:close/>
                <a:moveTo>
                  <a:pt x="9606067" y="2766885"/>
                </a:moveTo>
                <a:cubicBezTo>
                  <a:pt x="9610911" y="2768442"/>
                  <a:pt x="9615540" y="2770600"/>
                  <a:pt x="9619845" y="2773312"/>
                </a:cubicBezTo>
                <a:lnTo>
                  <a:pt x="9612214" y="2780378"/>
                </a:lnTo>
                <a:lnTo>
                  <a:pt x="9599001" y="2773312"/>
                </a:lnTo>
                <a:cubicBezTo>
                  <a:pt x="9601262" y="2770982"/>
                  <a:pt x="9604089" y="2766251"/>
                  <a:pt x="9606067" y="2766885"/>
                </a:cubicBezTo>
                <a:close/>
                <a:moveTo>
                  <a:pt x="10485729" y="2746147"/>
                </a:moveTo>
                <a:cubicBezTo>
                  <a:pt x="10487915" y="2744890"/>
                  <a:pt x="10490608" y="2744890"/>
                  <a:pt x="10492795" y="2746147"/>
                </a:cubicBezTo>
                <a:cubicBezTo>
                  <a:pt x="10503889" y="2752786"/>
                  <a:pt x="10498519" y="2763867"/>
                  <a:pt x="10499861" y="2773194"/>
                </a:cubicBezTo>
                <a:cubicBezTo>
                  <a:pt x="10498519" y="2782450"/>
                  <a:pt x="10503889" y="2793533"/>
                  <a:pt x="10492795" y="2800170"/>
                </a:cubicBezTo>
                <a:cubicBezTo>
                  <a:pt x="10490587" y="2801353"/>
                  <a:pt x="10487936" y="2801353"/>
                  <a:pt x="10485729" y="2800170"/>
                </a:cubicBezTo>
                <a:cubicBezTo>
                  <a:pt x="10476048" y="2789156"/>
                  <a:pt x="10476048" y="2757168"/>
                  <a:pt x="10485729" y="2746147"/>
                </a:cubicBezTo>
                <a:close/>
                <a:moveTo>
                  <a:pt x="10389163" y="2745404"/>
                </a:moveTo>
                <a:cubicBezTo>
                  <a:pt x="10392139" y="2746814"/>
                  <a:pt x="10394824" y="2750609"/>
                  <a:pt x="10397192" y="2753963"/>
                </a:cubicBezTo>
                <a:cubicBezTo>
                  <a:pt x="10398675" y="2756644"/>
                  <a:pt x="10398675" y="2759898"/>
                  <a:pt x="10397192" y="2762578"/>
                </a:cubicBezTo>
                <a:cubicBezTo>
                  <a:pt x="10395566" y="2764130"/>
                  <a:pt x="10391326" y="2762930"/>
                  <a:pt x="10388288" y="2762930"/>
                </a:cubicBezTo>
                <a:cubicBezTo>
                  <a:pt x="10385108" y="2758907"/>
                  <a:pt x="10378466" y="2752763"/>
                  <a:pt x="10379385" y="2751136"/>
                </a:cubicBezTo>
                <a:cubicBezTo>
                  <a:pt x="10382918" y="2744959"/>
                  <a:pt x="10386186" y="2743986"/>
                  <a:pt x="10389163" y="2745404"/>
                </a:cubicBezTo>
                <a:close/>
                <a:moveTo>
                  <a:pt x="10159062" y="2704455"/>
                </a:moveTo>
                <a:lnTo>
                  <a:pt x="10172205" y="2711519"/>
                </a:lnTo>
                <a:cubicBezTo>
                  <a:pt x="10169945" y="2713849"/>
                  <a:pt x="10167189" y="2718580"/>
                  <a:pt x="10165139" y="2717945"/>
                </a:cubicBezTo>
                <a:cubicBezTo>
                  <a:pt x="10160318" y="2716385"/>
                  <a:pt x="10155712" y="2714228"/>
                  <a:pt x="10151431" y="2711518"/>
                </a:cubicBezTo>
                <a:close/>
                <a:moveTo>
                  <a:pt x="10461987" y="2701503"/>
                </a:moveTo>
                <a:cubicBezTo>
                  <a:pt x="10467215" y="2704328"/>
                  <a:pt x="10477108" y="2707931"/>
                  <a:pt x="10476756" y="2709909"/>
                </a:cubicBezTo>
                <a:cubicBezTo>
                  <a:pt x="10475967" y="2717670"/>
                  <a:pt x="10469034" y="2723324"/>
                  <a:pt x="10461269" y="2722536"/>
                </a:cubicBezTo>
                <a:cubicBezTo>
                  <a:pt x="10459989" y="2722406"/>
                  <a:pt x="10458733" y="2722102"/>
                  <a:pt x="10457535" y="2721632"/>
                </a:cubicBezTo>
                <a:cubicBezTo>
                  <a:pt x="10451034" y="2719586"/>
                  <a:pt x="10436337" y="2731523"/>
                  <a:pt x="10438951" y="2712592"/>
                </a:cubicBezTo>
                <a:cubicBezTo>
                  <a:pt x="10439658" y="2708284"/>
                  <a:pt x="10447502" y="2704682"/>
                  <a:pt x="10452589" y="2701786"/>
                </a:cubicBezTo>
                <a:cubicBezTo>
                  <a:pt x="10454991" y="2700374"/>
                  <a:pt x="10458807" y="2701575"/>
                  <a:pt x="10461987" y="2701503"/>
                </a:cubicBezTo>
                <a:close/>
                <a:moveTo>
                  <a:pt x="9590501" y="2642358"/>
                </a:moveTo>
                <a:cubicBezTo>
                  <a:pt x="9596665" y="2642504"/>
                  <a:pt x="9598507" y="2653227"/>
                  <a:pt x="9603806" y="2655559"/>
                </a:cubicBezTo>
                <a:cubicBezTo>
                  <a:pt x="9625004" y="2664796"/>
                  <a:pt x="9613274" y="2693402"/>
                  <a:pt x="9632071" y="2704279"/>
                </a:cubicBezTo>
                <a:cubicBezTo>
                  <a:pt x="9635465" y="2706906"/>
                  <a:pt x="9638570" y="2709891"/>
                  <a:pt x="9641327" y="2713180"/>
                </a:cubicBezTo>
                <a:lnTo>
                  <a:pt x="9641326" y="2713180"/>
                </a:lnTo>
                <a:cubicBezTo>
                  <a:pt x="9631852" y="2722409"/>
                  <a:pt x="9621873" y="2731110"/>
                  <a:pt x="9611437" y="2739241"/>
                </a:cubicBezTo>
                <a:cubicBezTo>
                  <a:pt x="9609742" y="2740510"/>
                  <a:pt x="9602604" y="2733377"/>
                  <a:pt x="9597305" y="2730906"/>
                </a:cubicBezTo>
                <a:cubicBezTo>
                  <a:pt x="9576743" y="2720948"/>
                  <a:pt x="9582113" y="2696227"/>
                  <a:pt x="9569040" y="2681890"/>
                </a:cubicBezTo>
                <a:cubicBezTo>
                  <a:pt x="9565437" y="2678012"/>
                  <a:pt x="9560066" y="2670096"/>
                  <a:pt x="9561409" y="2668190"/>
                </a:cubicBezTo>
                <a:cubicBezTo>
                  <a:pt x="9567673" y="2660212"/>
                  <a:pt x="9574780" y="2652916"/>
                  <a:pt x="9582608" y="2646440"/>
                </a:cubicBezTo>
                <a:cubicBezTo>
                  <a:pt x="9585912" y="2643437"/>
                  <a:pt x="9588446" y="2642310"/>
                  <a:pt x="9590501" y="2642358"/>
                </a:cubicBezTo>
                <a:close/>
                <a:moveTo>
                  <a:pt x="10384897" y="2621997"/>
                </a:moveTo>
                <a:cubicBezTo>
                  <a:pt x="10387299" y="2622858"/>
                  <a:pt x="10391326" y="2623198"/>
                  <a:pt x="10391963" y="2624609"/>
                </a:cubicBezTo>
                <a:cubicBezTo>
                  <a:pt x="10396604" y="2642246"/>
                  <a:pt x="10404488" y="2658881"/>
                  <a:pt x="10415210" y="2673622"/>
                </a:cubicBezTo>
                <a:cubicBezTo>
                  <a:pt x="10415210" y="2673622"/>
                  <a:pt x="10411112" y="2679699"/>
                  <a:pt x="10408143" y="2680191"/>
                </a:cubicBezTo>
                <a:cubicBezTo>
                  <a:pt x="10401713" y="2681968"/>
                  <a:pt x="10394942" y="2682138"/>
                  <a:pt x="10388429" y="2680683"/>
                </a:cubicBezTo>
                <a:cubicBezTo>
                  <a:pt x="10376558" y="2676376"/>
                  <a:pt x="10373166" y="2657883"/>
                  <a:pt x="10356420" y="2660638"/>
                </a:cubicBezTo>
                <a:cubicBezTo>
                  <a:pt x="10353170" y="2647921"/>
                  <a:pt x="10364617" y="2643679"/>
                  <a:pt x="10370552" y="2636255"/>
                </a:cubicBezTo>
                <a:cubicBezTo>
                  <a:pt x="10372784" y="2633779"/>
                  <a:pt x="10375142" y="2631423"/>
                  <a:pt x="10377618" y="2629197"/>
                </a:cubicBezTo>
                <a:close/>
                <a:moveTo>
                  <a:pt x="10204214" y="2619920"/>
                </a:moveTo>
                <a:cubicBezTo>
                  <a:pt x="10206903" y="2618463"/>
                  <a:pt x="10210146" y="2618463"/>
                  <a:pt x="10212835" y="2619920"/>
                </a:cubicBezTo>
                <a:cubicBezTo>
                  <a:pt x="10214390" y="2621545"/>
                  <a:pt x="10213189" y="2625784"/>
                  <a:pt x="10213189" y="2628818"/>
                </a:cubicBezTo>
                <a:cubicBezTo>
                  <a:pt x="10209161" y="2631922"/>
                  <a:pt x="10203014" y="2638635"/>
                  <a:pt x="10201387" y="2637644"/>
                </a:cubicBezTo>
                <a:cubicBezTo>
                  <a:pt x="10189093" y="2630582"/>
                  <a:pt x="10197502" y="2624652"/>
                  <a:pt x="10204214" y="2619920"/>
                </a:cubicBezTo>
                <a:close/>
                <a:moveTo>
                  <a:pt x="10141538" y="2619723"/>
                </a:moveTo>
                <a:cubicBezTo>
                  <a:pt x="10145796" y="2627756"/>
                  <a:pt x="10149002" y="2636294"/>
                  <a:pt x="10151077" y="2645151"/>
                </a:cubicBezTo>
                <a:cubicBezTo>
                  <a:pt x="10151572" y="2649955"/>
                  <a:pt x="10144929" y="2655468"/>
                  <a:pt x="10141538" y="2660625"/>
                </a:cubicBezTo>
                <a:cubicBezTo>
                  <a:pt x="10138075" y="2655609"/>
                  <a:pt x="10134684" y="2650310"/>
                  <a:pt x="10129667" y="2642676"/>
                </a:cubicBezTo>
                <a:close/>
                <a:moveTo>
                  <a:pt x="9463756" y="2602091"/>
                </a:moveTo>
                <a:cubicBezTo>
                  <a:pt x="9468419" y="2604773"/>
                  <a:pt x="9476545" y="2610137"/>
                  <a:pt x="9475910" y="2611902"/>
                </a:cubicBezTo>
                <a:cubicBezTo>
                  <a:pt x="9462978" y="2647716"/>
                  <a:pt x="9503326" y="2670099"/>
                  <a:pt x="9498874" y="2705341"/>
                </a:cubicBezTo>
                <a:cubicBezTo>
                  <a:pt x="9497461" y="2716430"/>
                  <a:pt x="9516963" y="2731192"/>
                  <a:pt x="9528410" y="2742702"/>
                </a:cubicBezTo>
                <a:cubicBezTo>
                  <a:pt x="9535479" y="2749676"/>
                  <a:pt x="9538855" y="2759559"/>
                  <a:pt x="9537526" y="2769396"/>
                </a:cubicBezTo>
                <a:lnTo>
                  <a:pt x="9526008" y="2782038"/>
                </a:lnTo>
                <a:cubicBezTo>
                  <a:pt x="9513500" y="2761202"/>
                  <a:pt x="9493433" y="2762822"/>
                  <a:pt x="9472941" y="2762613"/>
                </a:cubicBezTo>
                <a:cubicBezTo>
                  <a:pt x="9453651" y="2762613"/>
                  <a:pt x="9459445" y="2745175"/>
                  <a:pt x="9454711" y="2734367"/>
                </a:cubicBezTo>
                <a:cubicBezTo>
                  <a:pt x="9448563" y="2720245"/>
                  <a:pt x="9423407" y="2705059"/>
                  <a:pt x="9436550" y="2693051"/>
                </a:cubicBezTo>
                <a:cubicBezTo>
                  <a:pt x="9464815" y="2667486"/>
                  <a:pt x="9451884" y="2637253"/>
                  <a:pt x="9456690" y="2609149"/>
                </a:cubicBezTo>
                <a:cubicBezTo>
                  <a:pt x="9457184" y="2606465"/>
                  <a:pt x="9462625" y="2602091"/>
                  <a:pt x="9463756" y="2602091"/>
                </a:cubicBezTo>
                <a:close/>
                <a:moveTo>
                  <a:pt x="10233610" y="2599230"/>
                </a:moveTo>
                <a:cubicBezTo>
                  <a:pt x="10234175" y="2613211"/>
                  <a:pt x="10227322" y="2620274"/>
                  <a:pt x="10213189" y="2619708"/>
                </a:cubicBezTo>
                <a:cubicBezTo>
                  <a:pt x="10212624" y="2605586"/>
                  <a:pt x="10219478" y="2598523"/>
                  <a:pt x="10233610" y="2599230"/>
                </a:cubicBezTo>
                <a:close/>
                <a:moveTo>
                  <a:pt x="9424750" y="2558552"/>
                </a:moveTo>
                <a:cubicBezTo>
                  <a:pt x="9427398" y="2562879"/>
                  <a:pt x="9429532" y="2567500"/>
                  <a:pt x="9431110" y="2572323"/>
                </a:cubicBezTo>
                <a:cubicBezTo>
                  <a:pt x="9431534" y="2574018"/>
                  <a:pt x="9427011" y="2576773"/>
                  <a:pt x="9424750" y="2579034"/>
                </a:cubicBezTo>
                <a:lnTo>
                  <a:pt x="9417684" y="2565613"/>
                </a:lnTo>
                <a:close/>
                <a:moveTo>
                  <a:pt x="9691356" y="2476729"/>
                </a:moveTo>
                <a:cubicBezTo>
                  <a:pt x="9695366" y="2481457"/>
                  <a:pt x="9698631" y="2486770"/>
                  <a:pt x="9701035" y="2492481"/>
                </a:cubicBezTo>
                <a:cubicBezTo>
                  <a:pt x="9703509" y="2502581"/>
                  <a:pt x="9699552" y="2516140"/>
                  <a:pt x="9690508" y="2516422"/>
                </a:cubicBezTo>
                <a:cubicBezTo>
                  <a:pt x="9671217" y="2517129"/>
                  <a:pt x="9658851" y="2519955"/>
                  <a:pt x="9659910" y="2543049"/>
                </a:cubicBezTo>
                <a:cubicBezTo>
                  <a:pt x="9659910" y="2547922"/>
                  <a:pt x="9653481" y="2553080"/>
                  <a:pt x="9649948" y="2558162"/>
                </a:cubicBezTo>
                <a:cubicBezTo>
                  <a:pt x="9646366" y="2553077"/>
                  <a:pt x="9643109" y="2547770"/>
                  <a:pt x="9640197" y="2542271"/>
                </a:cubicBezTo>
                <a:cubicBezTo>
                  <a:pt x="9638924" y="2539589"/>
                  <a:pt x="9639913" y="2535564"/>
                  <a:pt x="9639913" y="2539589"/>
                </a:cubicBezTo>
                <a:cubicBezTo>
                  <a:pt x="9639913" y="2519672"/>
                  <a:pt x="9636663" y="2499403"/>
                  <a:pt x="9650301" y="2498555"/>
                </a:cubicBezTo>
                <a:cubicBezTo>
                  <a:pt x="9669380" y="2497283"/>
                  <a:pt x="9679979" y="2488173"/>
                  <a:pt x="9691356" y="2476729"/>
                </a:cubicBezTo>
                <a:close/>
                <a:moveTo>
                  <a:pt x="10163231" y="2476698"/>
                </a:moveTo>
                <a:cubicBezTo>
                  <a:pt x="10165940" y="2475215"/>
                  <a:pt x="10169216" y="2475215"/>
                  <a:pt x="10171923" y="2476698"/>
                </a:cubicBezTo>
                <a:cubicBezTo>
                  <a:pt x="10173406" y="2478322"/>
                  <a:pt x="10172205" y="2482561"/>
                  <a:pt x="10172205" y="2485599"/>
                </a:cubicBezTo>
                <a:cubicBezTo>
                  <a:pt x="10168178" y="2488777"/>
                  <a:pt x="10162101" y="2495415"/>
                  <a:pt x="10160405" y="2494425"/>
                </a:cubicBezTo>
                <a:cubicBezTo>
                  <a:pt x="10148110" y="2487365"/>
                  <a:pt x="10156518" y="2481430"/>
                  <a:pt x="10163231" y="2476698"/>
                </a:cubicBezTo>
                <a:close/>
                <a:moveTo>
                  <a:pt x="10090097" y="2435760"/>
                </a:moveTo>
                <a:cubicBezTo>
                  <a:pt x="10095891" y="2438162"/>
                  <a:pt x="10105077" y="2439151"/>
                  <a:pt x="10106773" y="2443176"/>
                </a:cubicBezTo>
                <a:cubicBezTo>
                  <a:pt x="10109567" y="2452548"/>
                  <a:pt x="10111204" y="2462226"/>
                  <a:pt x="10111649" y="2471994"/>
                </a:cubicBezTo>
                <a:cubicBezTo>
                  <a:pt x="10111649" y="2482375"/>
                  <a:pt x="10106703" y="2497422"/>
                  <a:pt x="10100060" y="2494878"/>
                </a:cubicBezTo>
                <a:cubicBezTo>
                  <a:pt x="10087341" y="2489870"/>
                  <a:pt x="10077264" y="2479819"/>
                  <a:pt x="10072220" y="2467121"/>
                </a:cubicBezTo>
                <a:cubicBezTo>
                  <a:pt x="10069464" y="2457304"/>
                  <a:pt x="10093419" y="2452288"/>
                  <a:pt x="10090097" y="2435760"/>
                </a:cubicBezTo>
                <a:close/>
                <a:moveTo>
                  <a:pt x="9629739" y="2435522"/>
                </a:moveTo>
                <a:cubicBezTo>
                  <a:pt x="9632427" y="2439954"/>
                  <a:pt x="9634563" y="2444699"/>
                  <a:pt x="9636099" y="2449649"/>
                </a:cubicBezTo>
                <a:cubicBezTo>
                  <a:pt x="9636522" y="2451344"/>
                  <a:pt x="9631999" y="2454099"/>
                  <a:pt x="9629739" y="2456358"/>
                </a:cubicBezTo>
                <a:cubicBezTo>
                  <a:pt x="9627056" y="2452039"/>
                  <a:pt x="9624897" y="2447416"/>
                  <a:pt x="9623309" y="2442586"/>
                </a:cubicBezTo>
                <a:cubicBezTo>
                  <a:pt x="9622955" y="2440537"/>
                  <a:pt x="9627478" y="2437783"/>
                  <a:pt x="9629739" y="2435522"/>
                </a:cubicBezTo>
                <a:close/>
                <a:moveTo>
                  <a:pt x="10015196" y="2398655"/>
                </a:moveTo>
                <a:cubicBezTo>
                  <a:pt x="10020003" y="2400216"/>
                  <a:pt x="10024606" y="2402352"/>
                  <a:pt x="10028903" y="2405010"/>
                </a:cubicBezTo>
                <a:cubicBezTo>
                  <a:pt x="10026855" y="2407129"/>
                  <a:pt x="10024383" y="2409389"/>
                  <a:pt x="10021627" y="2412074"/>
                </a:cubicBezTo>
                <a:lnTo>
                  <a:pt x="10008484" y="2405010"/>
                </a:lnTo>
                <a:cubicBezTo>
                  <a:pt x="10010744" y="2402750"/>
                  <a:pt x="10013500" y="2398302"/>
                  <a:pt x="10015196" y="2398655"/>
                </a:cubicBezTo>
                <a:close/>
                <a:moveTo>
                  <a:pt x="9404542" y="2394640"/>
                </a:moveTo>
                <a:lnTo>
                  <a:pt x="9416412" y="2412581"/>
                </a:lnTo>
                <a:lnTo>
                  <a:pt x="9404542" y="2435536"/>
                </a:lnTo>
                <a:cubicBezTo>
                  <a:pt x="9400245" y="2427497"/>
                  <a:pt x="9397037" y="2418922"/>
                  <a:pt x="9395002" y="2410039"/>
                </a:cubicBezTo>
                <a:cubicBezTo>
                  <a:pt x="9394507" y="2405306"/>
                  <a:pt x="9401149" y="2399797"/>
                  <a:pt x="9404542" y="2394640"/>
                </a:cubicBezTo>
                <a:close/>
                <a:moveTo>
                  <a:pt x="9281732" y="2374150"/>
                </a:moveTo>
                <a:cubicBezTo>
                  <a:pt x="9284433" y="2378575"/>
                  <a:pt x="9286569" y="2383319"/>
                  <a:pt x="9288092" y="2388273"/>
                </a:cubicBezTo>
                <a:cubicBezTo>
                  <a:pt x="9288091" y="2389897"/>
                  <a:pt x="9283993" y="2392722"/>
                  <a:pt x="9281732" y="2394982"/>
                </a:cubicBezTo>
                <a:cubicBezTo>
                  <a:pt x="9279034" y="2390672"/>
                  <a:pt x="9276874" y="2386049"/>
                  <a:pt x="9275302" y="2381212"/>
                </a:cubicBezTo>
                <a:cubicBezTo>
                  <a:pt x="9274877" y="2379234"/>
                  <a:pt x="9279400" y="2376409"/>
                  <a:pt x="9281732" y="2374150"/>
                </a:cubicBezTo>
                <a:close/>
                <a:moveTo>
                  <a:pt x="9363769" y="2353177"/>
                </a:moveTo>
                <a:cubicBezTo>
                  <a:pt x="9366030" y="2358120"/>
                  <a:pt x="9368504" y="2362568"/>
                  <a:pt x="9370836" y="2366876"/>
                </a:cubicBezTo>
                <a:lnTo>
                  <a:pt x="9363769" y="2373938"/>
                </a:lnTo>
                <a:cubicBezTo>
                  <a:pt x="9361108" y="2369641"/>
                  <a:pt x="9358974" y="2365042"/>
                  <a:pt x="9357410" y="2360238"/>
                </a:cubicBezTo>
                <a:cubicBezTo>
                  <a:pt x="9357410" y="2358544"/>
                  <a:pt x="9361508" y="2355789"/>
                  <a:pt x="9363769" y="2353177"/>
                </a:cubicBezTo>
                <a:close/>
                <a:moveTo>
                  <a:pt x="9997460" y="2333838"/>
                </a:moveTo>
                <a:cubicBezTo>
                  <a:pt x="10001699" y="2334545"/>
                  <a:pt x="10005303" y="2342382"/>
                  <a:pt x="10008200" y="2347467"/>
                </a:cubicBezTo>
                <a:cubicBezTo>
                  <a:pt x="10009544" y="2349867"/>
                  <a:pt x="10008484" y="2353682"/>
                  <a:pt x="10008484" y="2356860"/>
                </a:cubicBezTo>
                <a:cubicBezTo>
                  <a:pt x="10005657" y="2362085"/>
                  <a:pt x="10002053" y="2371971"/>
                  <a:pt x="10000075" y="2371618"/>
                </a:cubicBezTo>
                <a:cubicBezTo>
                  <a:pt x="9992313" y="2370793"/>
                  <a:pt x="9986691" y="2363836"/>
                  <a:pt x="9987516" y="2356080"/>
                </a:cubicBezTo>
                <a:cubicBezTo>
                  <a:pt x="9987650" y="2354822"/>
                  <a:pt x="9987953" y="2353588"/>
                  <a:pt x="9988415" y="2352410"/>
                </a:cubicBezTo>
                <a:cubicBezTo>
                  <a:pt x="9990394" y="2345913"/>
                  <a:pt x="9978452" y="2330873"/>
                  <a:pt x="9997460" y="2333838"/>
                </a:cubicBezTo>
                <a:close/>
                <a:moveTo>
                  <a:pt x="18445" y="2313069"/>
                </a:moveTo>
                <a:cubicBezTo>
                  <a:pt x="21137" y="2311625"/>
                  <a:pt x="24373" y="2311625"/>
                  <a:pt x="27065" y="2313069"/>
                </a:cubicBezTo>
                <a:cubicBezTo>
                  <a:pt x="30734" y="2316598"/>
                  <a:pt x="34048" y="2320475"/>
                  <a:pt x="36957" y="2324650"/>
                </a:cubicBezTo>
                <a:cubicBezTo>
                  <a:pt x="34625" y="2327054"/>
                  <a:pt x="31304" y="2331709"/>
                  <a:pt x="30528" y="2331004"/>
                </a:cubicBezTo>
                <a:cubicBezTo>
                  <a:pt x="25955" y="2328673"/>
                  <a:pt x="21858" y="2325510"/>
                  <a:pt x="18445" y="2321680"/>
                </a:cubicBezTo>
                <a:cubicBezTo>
                  <a:pt x="16960" y="2319006"/>
                  <a:pt x="16960" y="2315751"/>
                  <a:pt x="18445" y="2313069"/>
                </a:cubicBezTo>
                <a:close/>
                <a:moveTo>
                  <a:pt x="9851" y="2295279"/>
                </a:moveTo>
                <a:cubicBezTo>
                  <a:pt x="12828" y="2296683"/>
                  <a:pt x="15512" y="2300460"/>
                  <a:pt x="17880" y="2303814"/>
                </a:cubicBezTo>
                <a:cubicBezTo>
                  <a:pt x="19337" y="2306501"/>
                  <a:pt x="19337" y="2309744"/>
                  <a:pt x="17880" y="2312433"/>
                </a:cubicBezTo>
                <a:cubicBezTo>
                  <a:pt x="16325" y="2313987"/>
                  <a:pt x="12086" y="2312786"/>
                  <a:pt x="9047" y="2312786"/>
                </a:cubicBezTo>
                <a:cubicBezTo>
                  <a:pt x="5938" y="2308760"/>
                  <a:pt x="-775" y="2302472"/>
                  <a:pt x="74" y="2300990"/>
                </a:cubicBezTo>
                <a:cubicBezTo>
                  <a:pt x="3607" y="2294846"/>
                  <a:pt x="6875" y="2293876"/>
                  <a:pt x="9851" y="2295279"/>
                </a:cubicBezTo>
                <a:close/>
                <a:moveTo>
                  <a:pt x="9252051" y="2292556"/>
                </a:moveTo>
                <a:cubicBezTo>
                  <a:pt x="9254335" y="2290680"/>
                  <a:pt x="9257630" y="2290694"/>
                  <a:pt x="9259897" y="2292587"/>
                </a:cubicBezTo>
                <a:lnTo>
                  <a:pt x="9269790" y="2304237"/>
                </a:lnTo>
                <a:lnTo>
                  <a:pt x="9265931" y="2308414"/>
                </a:lnTo>
                <a:cubicBezTo>
                  <a:pt x="9264702" y="2309748"/>
                  <a:pt x="9263678" y="2310737"/>
                  <a:pt x="9263289" y="2310525"/>
                </a:cubicBezTo>
                <a:cubicBezTo>
                  <a:pt x="9258713" y="2308200"/>
                  <a:pt x="9254614" y="2305036"/>
                  <a:pt x="9251206" y="2301201"/>
                </a:cubicBezTo>
                <a:cubicBezTo>
                  <a:pt x="9249050" y="2298581"/>
                  <a:pt x="9249428" y="2294710"/>
                  <a:pt x="9252051" y="2292556"/>
                </a:cubicBezTo>
                <a:close/>
                <a:moveTo>
                  <a:pt x="295789" y="2292517"/>
                </a:moveTo>
                <a:cubicBezTo>
                  <a:pt x="297839" y="2291104"/>
                  <a:pt x="301725" y="2292517"/>
                  <a:pt x="304764" y="2292517"/>
                </a:cubicBezTo>
                <a:lnTo>
                  <a:pt x="304764" y="2301484"/>
                </a:lnTo>
                <a:cubicBezTo>
                  <a:pt x="300736" y="2304591"/>
                  <a:pt x="294659" y="2311303"/>
                  <a:pt x="292963" y="2310315"/>
                </a:cubicBezTo>
                <a:cubicBezTo>
                  <a:pt x="280668" y="2303248"/>
                  <a:pt x="289077" y="2297247"/>
                  <a:pt x="295789" y="2292517"/>
                </a:cubicBezTo>
                <a:close/>
                <a:moveTo>
                  <a:pt x="9363769" y="2271327"/>
                </a:moveTo>
                <a:cubicBezTo>
                  <a:pt x="9366030" y="2276273"/>
                  <a:pt x="9368504" y="2280723"/>
                  <a:pt x="9370836" y="2285032"/>
                </a:cubicBezTo>
                <a:lnTo>
                  <a:pt x="9363769" y="2292093"/>
                </a:lnTo>
                <a:cubicBezTo>
                  <a:pt x="9361108" y="2287799"/>
                  <a:pt x="9358974" y="2283199"/>
                  <a:pt x="9357410" y="2278391"/>
                </a:cubicBezTo>
                <a:cubicBezTo>
                  <a:pt x="9357410" y="2276696"/>
                  <a:pt x="9361508" y="2273941"/>
                  <a:pt x="9363769" y="2271327"/>
                </a:cubicBezTo>
                <a:close/>
                <a:moveTo>
                  <a:pt x="131008" y="2271327"/>
                </a:moveTo>
                <a:cubicBezTo>
                  <a:pt x="133199" y="2276273"/>
                  <a:pt x="135672" y="2280723"/>
                  <a:pt x="138074" y="2285032"/>
                </a:cubicBezTo>
                <a:lnTo>
                  <a:pt x="131008" y="2292093"/>
                </a:lnTo>
                <a:cubicBezTo>
                  <a:pt x="128327" y="2287799"/>
                  <a:pt x="126168" y="2283199"/>
                  <a:pt x="124578" y="2278391"/>
                </a:cubicBezTo>
                <a:cubicBezTo>
                  <a:pt x="124224" y="2276696"/>
                  <a:pt x="128747" y="2273941"/>
                  <a:pt x="131008" y="2271327"/>
                </a:cubicBezTo>
                <a:close/>
                <a:moveTo>
                  <a:pt x="9238769" y="2253477"/>
                </a:moveTo>
                <a:cubicBezTo>
                  <a:pt x="9243151" y="2256442"/>
                  <a:pt x="9249652" y="2259691"/>
                  <a:pt x="9250429" y="2263857"/>
                </a:cubicBezTo>
                <a:cubicBezTo>
                  <a:pt x="9251541" y="2273237"/>
                  <a:pt x="9251541" y="2282720"/>
                  <a:pt x="9250429" y="2292103"/>
                </a:cubicBezTo>
                <a:cubicBezTo>
                  <a:pt x="9247601" y="2292821"/>
                  <a:pt x="9244637" y="2292821"/>
                  <a:pt x="9241809" y="2292103"/>
                </a:cubicBezTo>
                <a:cubicBezTo>
                  <a:pt x="9228737" y="2284407"/>
                  <a:pt x="9228595" y="2272470"/>
                  <a:pt x="9232481" y="2259973"/>
                </a:cubicBezTo>
                <a:cubicBezTo>
                  <a:pt x="9233329" y="2257291"/>
                  <a:pt x="9238205" y="2252912"/>
                  <a:pt x="9238769" y="2253477"/>
                </a:cubicBezTo>
                <a:close/>
                <a:moveTo>
                  <a:pt x="236388" y="2213716"/>
                </a:moveTo>
                <a:cubicBezTo>
                  <a:pt x="246704" y="2219713"/>
                  <a:pt x="247058" y="2239913"/>
                  <a:pt x="236812" y="2247542"/>
                </a:cubicBezTo>
                <a:cubicBezTo>
                  <a:pt x="234666" y="2248810"/>
                  <a:pt x="232048" y="2248995"/>
                  <a:pt x="229746" y="2248035"/>
                </a:cubicBezTo>
                <a:cubicBezTo>
                  <a:pt x="219288" y="2242316"/>
                  <a:pt x="219006" y="2221970"/>
                  <a:pt x="229252" y="2214350"/>
                </a:cubicBezTo>
                <a:cubicBezTo>
                  <a:pt x="231089" y="2213223"/>
                  <a:pt x="234056" y="2213927"/>
                  <a:pt x="236388" y="2213716"/>
                </a:cubicBezTo>
                <a:close/>
                <a:moveTo>
                  <a:pt x="9691143" y="2190060"/>
                </a:moveTo>
                <a:lnTo>
                  <a:pt x="9701388" y="2205521"/>
                </a:lnTo>
                <a:lnTo>
                  <a:pt x="9691143" y="2230946"/>
                </a:lnTo>
                <a:cubicBezTo>
                  <a:pt x="9686880" y="2222889"/>
                  <a:pt x="9683673" y="2214326"/>
                  <a:pt x="9681604" y="2205451"/>
                </a:cubicBezTo>
                <a:cubicBezTo>
                  <a:pt x="9681109" y="2200715"/>
                  <a:pt x="9687751" y="2195201"/>
                  <a:pt x="9691143" y="2190060"/>
                </a:cubicBezTo>
                <a:close/>
                <a:moveTo>
                  <a:pt x="9222871" y="2189485"/>
                </a:moveTo>
                <a:cubicBezTo>
                  <a:pt x="9226332" y="2197684"/>
                  <a:pt x="9228707" y="2206311"/>
                  <a:pt x="9229937" y="2215127"/>
                </a:cubicBezTo>
                <a:cubicBezTo>
                  <a:pt x="9229937" y="2220207"/>
                  <a:pt x="9223789" y="2225505"/>
                  <a:pt x="9220327" y="2230661"/>
                </a:cubicBezTo>
                <a:cubicBezTo>
                  <a:pt x="9216156" y="2226083"/>
                  <a:pt x="9212831" y="2220791"/>
                  <a:pt x="9210505" y="2215059"/>
                </a:cubicBezTo>
                <a:cubicBezTo>
                  <a:pt x="9207457" y="2204624"/>
                  <a:pt x="9212800" y="2193574"/>
                  <a:pt x="9222871" y="2189485"/>
                </a:cubicBezTo>
                <a:close/>
                <a:moveTo>
                  <a:pt x="9280318" y="2170288"/>
                </a:moveTo>
                <a:cubicBezTo>
                  <a:pt x="9282827" y="2170075"/>
                  <a:pt x="9285618" y="2172024"/>
                  <a:pt x="9288232" y="2175881"/>
                </a:cubicBezTo>
                <a:cubicBezTo>
                  <a:pt x="9295500" y="2187609"/>
                  <a:pt x="9309521" y="2193308"/>
                  <a:pt x="9322928" y="2189991"/>
                </a:cubicBezTo>
                <a:cubicBezTo>
                  <a:pt x="9333553" y="2199779"/>
                  <a:pt x="9343448" y="2210342"/>
                  <a:pt x="9352534" y="2221559"/>
                </a:cubicBezTo>
                <a:cubicBezTo>
                  <a:pt x="9347730" y="2238374"/>
                  <a:pt x="9303071" y="2258362"/>
                  <a:pt x="9283922" y="2250876"/>
                </a:cubicBezTo>
                <a:cubicBezTo>
                  <a:pt x="9278205" y="2248175"/>
                  <a:pt x="9273912" y="2243165"/>
                  <a:pt x="9272122" y="2237104"/>
                </a:cubicBezTo>
                <a:cubicBezTo>
                  <a:pt x="9270893" y="2224638"/>
                  <a:pt x="9270657" y="2212107"/>
                  <a:pt x="9271415" y="2199595"/>
                </a:cubicBezTo>
                <a:cubicBezTo>
                  <a:pt x="9271411" y="2192185"/>
                  <a:pt x="9272313" y="2184803"/>
                  <a:pt x="9274100" y="2177639"/>
                </a:cubicBezTo>
                <a:cubicBezTo>
                  <a:pt x="9275584" y="2172874"/>
                  <a:pt x="9277810" y="2170501"/>
                  <a:pt x="9280318" y="2170288"/>
                </a:cubicBezTo>
                <a:close/>
                <a:moveTo>
                  <a:pt x="9435207" y="2169577"/>
                </a:moveTo>
                <a:lnTo>
                  <a:pt x="9435208" y="2169578"/>
                </a:lnTo>
                <a:lnTo>
                  <a:pt x="9435207" y="2169578"/>
                </a:lnTo>
                <a:close/>
                <a:moveTo>
                  <a:pt x="9649382" y="2149651"/>
                </a:moveTo>
                <a:cubicBezTo>
                  <a:pt x="9653692" y="2150357"/>
                  <a:pt x="9657296" y="2158196"/>
                  <a:pt x="9660193" y="2163347"/>
                </a:cubicBezTo>
                <a:cubicBezTo>
                  <a:pt x="9661537" y="2165759"/>
                  <a:pt x="9660405" y="2169566"/>
                  <a:pt x="9660405" y="2172753"/>
                </a:cubicBezTo>
                <a:cubicBezTo>
                  <a:pt x="9657649" y="2177908"/>
                  <a:pt x="9654046" y="2187790"/>
                  <a:pt x="9652067" y="2187508"/>
                </a:cubicBezTo>
                <a:cubicBezTo>
                  <a:pt x="9644302" y="2186715"/>
                  <a:pt x="9638645" y="2179788"/>
                  <a:pt x="9639434" y="2172034"/>
                </a:cubicBezTo>
                <a:cubicBezTo>
                  <a:pt x="9639564" y="2170750"/>
                  <a:pt x="9639868" y="2169491"/>
                  <a:pt x="9640337" y="2168297"/>
                </a:cubicBezTo>
                <a:cubicBezTo>
                  <a:pt x="9642387" y="2161728"/>
                  <a:pt x="9630445" y="2146687"/>
                  <a:pt x="9649382" y="2149651"/>
                </a:cubicBezTo>
                <a:close/>
                <a:moveTo>
                  <a:pt x="4665525" y="2128954"/>
                </a:moveTo>
                <a:cubicBezTo>
                  <a:pt x="4668210" y="2127471"/>
                  <a:pt x="4671449" y="2127471"/>
                  <a:pt x="4674136" y="2128954"/>
                </a:cubicBezTo>
                <a:cubicBezTo>
                  <a:pt x="4677843" y="2132466"/>
                  <a:pt x="4681187" y="2136346"/>
                  <a:pt x="4684104" y="2140530"/>
                </a:cubicBezTo>
                <a:lnTo>
                  <a:pt x="4684105" y="2140530"/>
                </a:lnTo>
                <a:cubicBezTo>
                  <a:pt x="4681703" y="2142861"/>
                  <a:pt x="4678382" y="2147240"/>
                  <a:pt x="4677604" y="2146816"/>
                </a:cubicBezTo>
                <a:cubicBezTo>
                  <a:pt x="4673016" y="2144491"/>
                  <a:pt x="4668947" y="2141328"/>
                  <a:pt x="4665525" y="2137495"/>
                </a:cubicBezTo>
                <a:cubicBezTo>
                  <a:pt x="4664043" y="2134839"/>
                  <a:pt x="4664043" y="2131607"/>
                  <a:pt x="4665525" y="2128954"/>
                </a:cubicBezTo>
                <a:close/>
                <a:moveTo>
                  <a:pt x="9365325" y="2109905"/>
                </a:moveTo>
                <a:cubicBezTo>
                  <a:pt x="9374228" y="2112165"/>
                  <a:pt x="9376630" y="2128758"/>
                  <a:pt x="9369705" y="2142803"/>
                </a:cubicBezTo>
                <a:cubicBezTo>
                  <a:pt x="9368117" y="2145594"/>
                  <a:pt x="9365624" y="2147761"/>
                  <a:pt x="9362639" y="2148946"/>
                </a:cubicBezTo>
                <a:cubicBezTo>
                  <a:pt x="9353312" y="2152546"/>
                  <a:pt x="9350415" y="2148946"/>
                  <a:pt x="9353100" y="2139557"/>
                </a:cubicBezTo>
                <a:cubicBezTo>
                  <a:pt x="9355785" y="2130169"/>
                  <a:pt x="9356421" y="2121910"/>
                  <a:pt x="9358682" y="2113228"/>
                </a:cubicBezTo>
                <a:cubicBezTo>
                  <a:pt x="9359248" y="2111813"/>
                  <a:pt x="9363064" y="2111039"/>
                  <a:pt x="9365325" y="2109905"/>
                </a:cubicBezTo>
                <a:close/>
                <a:moveTo>
                  <a:pt x="8821374" y="2108403"/>
                </a:moveTo>
                <a:cubicBezTo>
                  <a:pt x="8823749" y="2106144"/>
                  <a:pt x="8827479" y="2106144"/>
                  <a:pt x="8829853" y="2108403"/>
                </a:cubicBezTo>
                <a:cubicBezTo>
                  <a:pt x="8833519" y="2111962"/>
                  <a:pt x="8836832" y="2115861"/>
                  <a:pt x="8839746" y="2120060"/>
                </a:cubicBezTo>
                <a:cubicBezTo>
                  <a:pt x="8837344" y="2122458"/>
                  <a:pt x="8834022" y="2126765"/>
                  <a:pt x="8833244" y="2126413"/>
                </a:cubicBezTo>
                <a:cubicBezTo>
                  <a:pt x="8828699" y="2124041"/>
                  <a:pt x="8824608" y="2120887"/>
                  <a:pt x="8821162" y="2117092"/>
                </a:cubicBezTo>
                <a:cubicBezTo>
                  <a:pt x="8818820" y="2114635"/>
                  <a:pt x="8818915" y="2110743"/>
                  <a:pt x="8821374" y="2108403"/>
                </a:cubicBezTo>
                <a:close/>
                <a:moveTo>
                  <a:pt x="9288091" y="2088042"/>
                </a:moveTo>
                <a:cubicBezTo>
                  <a:pt x="9298408" y="2086415"/>
                  <a:pt x="9310774" y="2090019"/>
                  <a:pt x="9311409" y="2099119"/>
                </a:cubicBezTo>
                <a:cubicBezTo>
                  <a:pt x="9312469" y="2113242"/>
                  <a:pt x="9314872" y="2123690"/>
                  <a:pt x="9325966" y="2132864"/>
                </a:cubicBezTo>
                <a:lnTo>
                  <a:pt x="9332938" y="2149086"/>
                </a:lnTo>
                <a:lnTo>
                  <a:pt x="9353312" y="2149086"/>
                </a:lnTo>
                <a:cubicBezTo>
                  <a:pt x="9354271" y="2158273"/>
                  <a:pt x="9354129" y="2167539"/>
                  <a:pt x="9352888" y="2176710"/>
                </a:cubicBezTo>
                <a:cubicBezTo>
                  <a:pt x="9351458" y="2185628"/>
                  <a:pt x="9343052" y="2191722"/>
                  <a:pt x="9334111" y="2190295"/>
                </a:cubicBezTo>
                <a:cubicBezTo>
                  <a:pt x="9333701" y="2190230"/>
                  <a:pt x="9333294" y="2190149"/>
                  <a:pt x="9332891" y="2190060"/>
                </a:cubicBezTo>
                <a:lnTo>
                  <a:pt x="9332891" y="2149307"/>
                </a:lnTo>
                <a:lnTo>
                  <a:pt x="9303637" y="2149307"/>
                </a:lnTo>
                <a:lnTo>
                  <a:pt x="9303495" y="2149095"/>
                </a:lnTo>
                <a:cubicBezTo>
                  <a:pt x="9272192" y="2148178"/>
                  <a:pt x="9269013" y="2143524"/>
                  <a:pt x="9271204" y="2106739"/>
                </a:cubicBezTo>
                <a:cubicBezTo>
                  <a:pt x="9270572" y="2097057"/>
                  <a:pt x="9277922" y="2088697"/>
                  <a:pt x="9287618" y="2088065"/>
                </a:cubicBezTo>
                <a:cubicBezTo>
                  <a:pt x="9287775" y="2088055"/>
                  <a:pt x="9287933" y="2088045"/>
                  <a:pt x="9288091" y="2088042"/>
                </a:cubicBezTo>
                <a:close/>
                <a:moveTo>
                  <a:pt x="4501917" y="2087966"/>
                </a:moveTo>
                <a:cubicBezTo>
                  <a:pt x="4504882" y="2086308"/>
                  <a:pt x="4508497" y="2086308"/>
                  <a:pt x="4511456" y="2087966"/>
                </a:cubicBezTo>
                <a:cubicBezTo>
                  <a:pt x="4523677" y="2102715"/>
                  <a:pt x="4545997" y="2111110"/>
                  <a:pt x="4543101" y="2135403"/>
                </a:cubicBezTo>
                <a:lnTo>
                  <a:pt x="4530176" y="2147121"/>
                </a:lnTo>
                <a:cubicBezTo>
                  <a:pt x="4518450" y="2132015"/>
                  <a:pt x="4494853" y="2123759"/>
                  <a:pt x="4501426" y="2097704"/>
                </a:cubicBezTo>
                <a:cubicBezTo>
                  <a:pt x="4502203" y="2094530"/>
                  <a:pt x="4500222" y="2089665"/>
                  <a:pt x="4501917" y="2087966"/>
                </a:cubicBezTo>
                <a:close/>
                <a:moveTo>
                  <a:pt x="9695241" y="2071326"/>
                </a:moveTo>
                <a:cubicBezTo>
                  <a:pt x="9696867" y="2070901"/>
                  <a:pt x="9699622" y="2075424"/>
                  <a:pt x="9702307" y="2077687"/>
                </a:cubicBezTo>
                <a:lnTo>
                  <a:pt x="9688175" y="2084752"/>
                </a:lnTo>
                <a:lnTo>
                  <a:pt x="9681109" y="2077687"/>
                </a:lnTo>
                <a:cubicBezTo>
                  <a:pt x="9685536" y="2074982"/>
                  <a:pt x="9690284" y="2072848"/>
                  <a:pt x="9695241" y="2071326"/>
                </a:cubicBezTo>
                <a:close/>
                <a:moveTo>
                  <a:pt x="4489331" y="2048866"/>
                </a:moveTo>
                <a:cubicBezTo>
                  <a:pt x="4493713" y="2051766"/>
                  <a:pt x="4500215" y="2055089"/>
                  <a:pt x="4500989" y="2059261"/>
                </a:cubicBezTo>
                <a:cubicBezTo>
                  <a:pt x="4502052" y="2068643"/>
                  <a:pt x="4502245" y="2078109"/>
                  <a:pt x="4501557" y="2087528"/>
                </a:cubicBezTo>
                <a:cubicBezTo>
                  <a:pt x="4498378" y="2087741"/>
                  <a:pt x="4494563" y="2088872"/>
                  <a:pt x="4492371" y="2087528"/>
                </a:cubicBezTo>
                <a:cubicBezTo>
                  <a:pt x="4479363" y="2079826"/>
                  <a:pt x="4479151" y="2067879"/>
                  <a:pt x="4483042" y="2055302"/>
                </a:cubicBezTo>
                <a:cubicBezTo>
                  <a:pt x="4484385" y="2052529"/>
                  <a:pt x="4486593" y="2050272"/>
                  <a:pt x="4489331" y="2048866"/>
                </a:cubicBezTo>
                <a:close/>
                <a:moveTo>
                  <a:pt x="9216794" y="2030348"/>
                </a:moveTo>
                <a:cubicBezTo>
                  <a:pt x="9221615" y="2031907"/>
                  <a:pt x="9226221" y="2034066"/>
                  <a:pt x="9230502" y="2036777"/>
                </a:cubicBezTo>
                <a:lnTo>
                  <a:pt x="9223225" y="2043842"/>
                </a:lnTo>
                <a:lnTo>
                  <a:pt x="9210082" y="2036777"/>
                </a:lnTo>
                <a:cubicBezTo>
                  <a:pt x="9212343" y="2034445"/>
                  <a:pt x="9215099" y="2029711"/>
                  <a:pt x="9216794" y="2030348"/>
                </a:cubicBezTo>
                <a:close/>
                <a:moveTo>
                  <a:pt x="9589603" y="2028380"/>
                </a:moveTo>
                <a:cubicBezTo>
                  <a:pt x="9604441" y="2035449"/>
                  <a:pt x="9592430" y="2043651"/>
                  <a:pt x="9586211" y="2048528"/>
                </a:cubicBezTo>
                <a:cubicBezTo>
                  <a:pt x="9576531" y="2056084"/>
                  <a:pt x="9577521" y="2066059"/>
                  <a:pt x="9579145" y="2075392"/>
                </a:cubicBezTo>
                <a:cubicBezTo>
                  <a:pt x="9579710" y="2079138"/>
                  <a:pt x="9590522" y="2085005"/>
                  <a:pt x="9590804" y="2084650"/>
                </a:cubicBezTo>
                <a:cubicBezTo>
                  <a:pt x="9614052" y="2059133"/>
                  <a:pt x="9621047" y="2068599"/>
                  <a:pt x="9619493" y="2097500"/>
                </a:cubicBezTo>
                <a:cubicBezTo>
                  <a:pt x="9638643" y="2109781"/>
                  <a:pt x="9642882" y="2127928"/>
                  <a:pt x="9639913" y="2148962"/>
                </a:cubicBezTo>
                <a:cubicBezTo>
                  <a:pt x="9625781" y="2151712"/>
                  <a:pt x="9607551" y="2140775"/>
                  <a:pt x="9598577" y="2164002"/>
                </a:cubicBezTo>
                <a:cubicBezTo>
                  <a:pt x="9579923" y="2212463"/>
                  <a:pt x="9560915" y="2259706"/>
                  <a:pt x="9598577" y="2308080"/>
                </a:cubicBezTo>
                <a:cubicBezTo>
                  <a:pt x="9601191" y="2311402"/>
                  <a:pt x="9597800" y="2320586"/>
                  <a:pt x="9595397" y="2326237"/>
                </a:cubicBezTo>
                <a:cubicBezTo>
                  <a:pt x="9591511" y="2335411"/>
                  <a:pt x="9587837" y="2333291"/>
                  <a:pt x="9581265" y="2326237"/>
                </a:cubicBezTo>
                <a:cubicBezTo>
                  <a:pt x="9563246" y="2306455"/>
                  <a:pt x="9542613" y="2289012"/>
                  <a:pt x="9525302" y="2268741"/>
                </a:cubicBezTo>
                <a:cubicBezTo>
                  <a:pt x="9517669" y="2259847"/>
                  <a:pt x="9518235" y="2243602"/>
                  <a:pt x="9510109" y="2235551"/>
                </a:cubicBezTo>
                <a:cubicBezTo>
                  <a:pt x="9501983" y="2227487"/>
                  <a:pt x="9487922" y="2225521"/>
                  <a:pt x="9476474" y="2220926"/>
                </a:cubicBezTo>
                <a:cubicBezTo>
                  <a:pt x="9468041" y="2217062"/>
                  <a:pt x="9459409" y="2213649"/>
                  <a:pt x="9450612" y="2210699"/>
                </a:cubicBezTo>
                <a:cubicBezTo>
                  <a:pt x="9426517" y="2203630"/>
                  <a:pt x="9438176" y="2184118"/>
                  <a:pt x="9435420" y="2169651"/>
                </a:cubicBezTo>
                <a:lnTo>
                  <a:pt x="9435523" y="2169259"/>
                </a:lnTo>
                <a:lnTo>
                  <a:pt x="9435207" y="2169577"/>
                </a:lnTo>
                <a:lnTo>
                  <a:pt x="9417286" y="2163332"/>
                </a:lnTo>
                <a:cubicBezTo>
                  <a:pt x="9412861" y="2158927"/>
                  <a:pt x="9409416" y="2153156"/>
                  <a:pt x="9405247" y="2148887"/>
                </a:cubicBezTo>
                <a:cubicBezTo>
                  <a:pt x="9398971" y="2142314"/>
                  <a:pt x="9395305" y="2133681"/>
                  <a:pt x="9394931" y="2124608"/>
                </a:cubicBezTo>
                <a:cubicBezTo>
                  <a:pt x="9394930" y="2106810"/>
                  <a:pt x="9409770" y="2107444"/>
                  <a:pt x="9422701" y="2108293"/>
                </a:cubicBezTo>
                <a:cubicBezTo>
                  <a:pt x="9438392" y="2108788"/>
                  <a:pt x="9454037" y="2110257"/>
                  <a:pt x="9469549" y="2112674"/>
                </a:cubicBezTo>
                <a:cubicBezTo>
                  <a:pt x="9472658" y="2113242"/>
                  <a:pt x="9474001" y="2123053"/>
                  <a:pt x="9476191" y="2128630"/>
                </a:cubicBezTo>
                <a:lnTo>
                  <a:pt x="9476183" y="2128638"/>
                </a:lnTo>
                <a:lnTo>
                  <a:pt x="9476191" y="2128633"/>
                </a:lnTo>
                <a:cubicBezTo>
                  <a:pt x="9488769" y="2125529"/>
                  <a:pt x="9494069" y="2135691"/>
                  <a:pt x="9500075" y="2142753"/>
                </a:cubicBezTo>
                <a:cubicBezTo>
                  <a:pt x="9506081" y="2149804"/>
                  <a:pt x="9509897" y="2150441"/>
                  <a:pt x="9514207" y="2141340"/>
                </a:cubicBezTo>
                <a:cubicBezTo>
                  <a:pt x="9515964" y="2138740"/>
                  <a:pt x="9516854" y="2135649"/>
                  <a:pt x="9516750" y="2132514"/>
                </a:cubicBezTo>
                <a:cubicBezTo>
                  <a:pt x="9505870" y="2086844"/>
                  <a:pt x="9531661" y="2057586"/>
                  <a:pt x="9563176" y="2031985"/>
                </a:cubicBezTo>
                <a:cubicBezTo>
                  <a:pt x="9570958" y="2026771"/>
                  <a:pt x="9580709" y="2025444"/>
                  <a:pt x="9589603" y="2028380"/>
                </a:cubicBezTo>
                <a:close/>
                <a:moveTo>
                  <a:pt x="9119564" y="2007905"/>
                </a:moveTo>
                <a:cubicBezTo>
                  <a:pt x="9122353" y="2009329"/>
                  <a:pt x="9124590" y="2011637"/>
                  <a:pt x="9125923" y="2014463"/>
                </a:cubicBezTo>
                <a:cubicBezTo>
                  <a:pt x="9127291" y="2022194"/>
                  <a:pt x="9128187" y="2029996"/>
                  <a:pt x="9128608" y="2037843"/>
                </a:cubicBezTo>
                <a:cubicBezTo>
                  <a:pt x="9127760" y="2042438"/>
                  <a:pt x="9126488" y="2051981"/>
                  <a:pt x="9124157" y="2060677"/>
                </a:cubicBezTo>
                <a:cubicBezTo>
                  <a:pt x="9122820" y="2063726"/>
                  <a:pt x="9120251" y="2066061"/>
                  <a:pt x="9117091" y="2067108"/>
                </a:cubicBezTo>
                <a:cubicBezTo>
                  <a:pt x="9107481" y="2070782"/>
                  <a:pt x="9105714" y="2067462"/>
                  <a:pt x="9106986" y="2057500"/>
                </a:cubicBezTo>
                <a:cubicBezTo>
                  <a:pt x="9108611" y="2044700"/>
                  <a:pt x="9106421" y="2031480"/>
                  <a:pt x="9107975" y="2018706"/>
                </a:cubicBezTo>
                <a:cubicBezTo>
                  <a:pt x="9108399" y="2014606"/>
                  <a:pt x="9115041" y="2011012"/>
                  <a:pt x="9119564" y="2007905"/>
                </a:cubicBezTo>
                <a:close/>
                <a:moveTo>
                  <a:pt x="4204395" y="2005846"/>
                </a:moveTo>
                <a:cubicBezTo>
                  <a:pt x="4207051" y="2010157"/>
                  <a:pt x="4209206" y="2014748"/>
                  <a:pt x="4210823" y="2019546"/>
                </a:cubicBezTo>
                <a:cubicBezTo>
                  <a:pt x="4210823" y="2021239"/>
                  <a:pt x="4206658" y="2023991"/>
                  <a:pt x="4204395" y="2026602"/>
                </a:cubicBezTo>
                <a:cubicBezTo>
                  <a:pt x="4201744" y="2022278"/>
                  <a:pt x="4199603" y="2017660"/>
                  <a:pt x="4198022" y="2012837"/>
                </a:cubicBezTo>
                <a:cubicBezTo>
                  <a:pt x="4197883" y="2010933"/>
                  <a:pt x="4202415" y="2008107"/>
                  <a:pt x="4204395" y="2005846"/>
                </a:cubicBezTo>
                <a:close/>
                <a:moveTo>
                  <a:pt x="10506716" y="1988777"/>
                </a:moveTo>
                <a:cubicBezTo>
                  <a:pt x="10509015" y="1987810"/>
                  <a:pt x="10511640" y="1987993"/>
                  <a:pt x="10513782" y="1989271"/>
                </a:cubicBezTo>
                <a:cubicBezTo>
                  <a:pt x="10523887" y="1996892"/>
                  <a:pt x="10523534" y="2017078"/>
                  <a:pt x="10513287" y="2023075"/>
                </a:cubicBezTo>
                <a:cubicBezTo>
                  <a:pt x="10510956" y="2023075"/>
                  <a:pt x="10507916" y="2023569"/>
                  <a:pt x="10506221" y="2022441"/>
                </a:cubicBezTo>
                <a:cubicBezTo>
                  <a:pt x="10495976" y="2014814"/>
                  <a:pt x="10496258" y="1994211"/>
                  <a:pt x="10506716" y="1988777"/>
                </a:cubicBezTo>
                <a:close/>
                <a:moveTo>
                  <a:pt x="182239" y="1965250"/>
                </a:moveTo>
                <a:cubicBezTo>
                  <a:pt x="184895" y="1963764"/>
                  <a:pt x="188132" y="1963764"/>
                  <a:pt x="190788" y="1965250"/>
                </a:cubicBezTo>
                <a:cubicBezTo>
                  <a:pt x="194514" y="1968745"/>
                  <a:pt x="197855" y="1972623"/>
                  <a:pt x="200751" y="1976835"/>
                </a:cubicBezTo>
                <a:cubicBezTo>
                  <a:pt x="198419" y="1979233"/>
                  <a:pt x="195028" y="1983537"/>
                  <a:pt x="194322" y="1983119"/>
                </a:cubicBezTo>
                <a:cubicBezTo>
                  <a:pt x="189741" y="1980828"/>
                  <a:pt x="185640" y="1977694"/>
                  <a:pt x="182239" y="1973861"/>
                </a:cubicBezTo>
                <a:cubicBezTo>
                  <a:pt x="180683" y="1971202"/>
                  <a:pt x="180683" y="1967908"/>
                  <a:pt x="182239" y="1965250"/>
                </a:cubicBezTo>
                <a:close/>
                <a:moveTo>
                  <a:pt x="4262070" y="1948679"/>
                </a:moveTo>
                <a:cubicBezTo>
                  <a:pt x="4267015" y="1949598"/>
                  <a:pt x="4276198" y="1953268"/>
                  <a:pt x="4275634" y="1954469"/>
                </a:cubicBezTo>
                <a:cubicBezTo>
                  <a:pt x="4270194" y="1985187"/>
                  <a:pt x="4316901" y="2002192"/>
                  <a:pt x="4296828" y="2029013"/>
                </a:cubicBezTo>
                <a:cubicBezTo>
                  <a:pt x="4296828" y="2042727"/>
                  <a:pt x="4298456" y="2050224"/>
                  <a:pt x="4296265" y="2055814"/>
                </a:cubicBezTo>
                <a:cubicBezTo>
                  <a:pt x="4294781" y="2059614"/>
                  <a:pt x="4284256" y="2064075"/>
                  <a:pt x="4283902" y="2063724"/>
                </a:cubicBezTo>
                <a:cubicBezTo>
                  <a:pt x="4274575" y="2051000"/>
                  <a:pt x="4255217" y="2045838"/>
                  <a:pt x="4255640" y="2025550"/>
                </a:cubicBezTo>
                <a:cubicBezTo>
                  <a:pt x="4256276" y="2002339"/>
                  <a:pt x="4255640" y="1979053"/>
                  <a:pt x="4256064" y="1955739"/>
                </a:cubicBezTo>
                <a:cubicBezTo>
                  <a:pt x="4256064" y="1953268"/>
                  <a:pt x="4260515" y="1948679"/>
                  <a:pt x="4262070" y="1948679"/>
                </a:cubicBezTo>
                <a:close/>
                <a:moveTo>
                  <a:pt x="8667755" y="1903251"/>
                </a:moveTo>
                <a:lnTo>
                  <a:pt x="8674821" y="1910805"/>
                </a:lnTo>
                <a:lnTo>
                  <a:pt x="8667755" y="1924007"/>
                </a:lnTo>
                <a:cubicBezTo>
                  <a:pt x="8665494" y="1921743"/>
                  <a:pt x="8660689" y="1918991"/>
                  <a:pt x="8661325" y="1916945"/>
                </a:cubicBezTo>
                <a:cubicBezTo>
                  <a:pt x="8662915" y="1912141"/>
                  <a:pt x="8665074" y="1907545"/>
                  <a:pt x="8667755" y="1903251"/>
                </a:cubicBezTo>
                <a:close/>
                <a:moveTo>
                  <a:pt x="4245867" y="1903038"/>
                </a:moveTo>
                <a:lnTo>
                  <a:pt x="4252935" y="1916732"/>
                </a:lnTo>
                <a:lnTo>
                  <a:pt x="4245867" y="1923792"/>
                </a:lnTo>
                <a:cubicBezTo>
                  <a:pt x="4243207" y="1919497"/>
                  <a:pt x="4241073" y="1914901"/>
                  <a:pt x="4239511" y="1910099"/>
                </a:cubicBezTo>
                <a:cubicBezTo>
                  <a:pt x="4239511" y="1908406"/>
                  <a:pt x="4243608" y="1905652"/>
                  <a:pt x="4245867" y="1903038"/>
                </a:cubicBezTo>
                <a:close/>
                <a:moveTo>
                  <a:pt x="284556" y="1883401"/>
                </a:moveTo>
                <a:cubicBezTo>
                  <a:pt x="287201" y="1881874"/>
                  <a:pt x="290461" y="1881874"/>
                  <a:pt x="293106" y="1883401"/>
                </a:cubicBezTo>
                <a:cubicBezTo>
                  <a:pt x="296838" y="1886909"/>
                  <a:pt x="300200" y="1890793"/>
                  <a:pt x="303140" y="1894985"/>
                </a:cubicBezTo>
                <a:cubicBezTo>
                  <a:pt x="300738" y="1897388"/>
                  <a:pt x="297417" y="1901696"/>
                  <a:pt x="296639" y="1901345"/>
                </a:cubicBezTo>
                <a:cubicBezTo>
                  <a:pt x="292094" y="1898967"/>
                  <a:pt x="288003" y="1895812"/>
                  <a:pt x="284556" y="1892019"/>
                </a:cubicBezTo>
                <a:cubicBezTo>
                  <a:pt x="283031" y="1889350"/>
                  <a:pt x="283031" y="1886070"/>
                  <a:pt x="284556" y="1883401"/>
                </a:cubicBezTo>
                <a:close/>
                <a:moveTo>
                  <a:pt x="141094" y="1883146"/>
                </a:moveTo>
                <a:cubicBezTo>
                  <a:pt x="140246" y="1903139"/>
                  <a:pt x="157982" y="1910480"/>
                  <a:pt x="169358" y="1920434"/>
                </a:cubicBezTo>
                <a:cubicBezTo>
                  <a:pt x="184480" y="1933707"/>
                  <a:pt x="181794" y="1949384"/>
                  <a:pt x="182007" y="1964987"/>
                </a:cubicBezTo>
                <a:cubicBezTo>
                  <a:pt x="164412" y="1963081"/>
                  <a:pt x="140740" y="1974021"/>
                  <a:pt x="140033" y="1940062"/>
                </a:cubicBezTo>
                <a:cubicBezTo>
                  <a:pt x="140033" y="1929400"/>
                  <a:pt x="124417" y="1919868"/>
                  <a:pt x="121379" y="1908367"/>
                </a:cubicBezTo>
                <a:cubicBezTo>
                  <a:pt x="117987" y="1895367"/>
                  <a:pt x="121874" y="1881663"/>
                  <a:pt x="141094" y="1883146"/>
                </a:cubicBezTo>
                <a:close/>
                <a:moveTo>
                  <a:pt x="4099394" y="1866536"/>
                </a:moveTo>
                <a:cubicBezTo>
                  <a:pt x="4110494" y="1863570"/>
                  <a:pt x="4113384" y="1873457"/>
                  <a:pt x="4112537" y="1883626"/>
                </a:cubicBezTo>
                <a:cubicBezTo>
                  <a:pt x="4110464" y="1889255"/>
                  <a:pt x="4108105" y="1894766"/>
                  <a:pt x="4105469" y="1900155"/>
                </a:cubicBezTo>
                <a:cubicBezTo>
                  <a:pt x="4104975" y="1901004"/>
                  <a:pt x="4100385" y="1900861"/>
                  <a:pt x="4098828" y="1899738"/>
                </a:cubicBezTo>
                <a:cubicBezTo>
                  <a:pt x="4088580" y="1892034"/>
                  <a:pt x="4088300" y="1869502"/>
                  <a:pt x="4099394" y="1866536"/>
                </a:cubicBezTo>
                <a:close/>
                <a:moveTo>
                  <a:pt x="4224952" y="1862638"/>
                </a:moveTo>
                <a:cubicBezTo>
                  <a:pt x="4227212" y="1864898"/>
                  <a:pt x="4232015" y="1867652"/>
                  <a:pt x="4231311" y="1869347"/>
                </a:cubicBezTo>
                <a:cubicBezTo>
                  <a:pt x="4229736" y="1874169"/>
                  <a:pt x="4227600" y="1878790"/>
                  <a:pt x="4224952" y="1883118"/>
                </a:cubicBezTo>
                <a:lnTo>
                  <a:pt x="4217889" y="1875844"/>
                </a:lnTo>
                <a:cubicBezTo>
                  <a:pt x="4220220" y="1871537"/>
                  <a:pt x="4222693" y="1867087"/>
                  <a:pt x="4224952" y="1862638"/>
                </a:cubicBezTo>
                <a:close/>
                <a:moveTo>
                  <a:pt x="9939941" y="1846043"/>
                </a:moveTo>
                <a:cubicBezTo>
                  <a:pt x="9942061" y="1845619"/>
                  <a:pt x="9944747" y="1850491"/>
                  <a:pt x="9947007" y="1852399"/>
                </a:cubicBezTo>
                <a:cubicBezTo>
                  <a:pt x="9942710" y="1855079"/>
                  <a:pt x="9938108" y="1857236"/>
                  <a:pt x="9933299" y="1858825"/>
                </a:cubicBezTo>
                <a:cubicBezTo>
                  <a:pt x="9931604" y="1859178"/>
                  <a:pt x="9928848" y="1854658"/>
                  <a:pt x="9926233" y="1852399"/>
                </a:cubicBezTo>
                <a:cubicBezTo>
                  <a:pt x="9930532" y="1849740"/>
                  <a:pt x="9935134" y="1847605"/>
                  <a:pt x="9939941" y="1846043"/>
                </a:cubicBezTo>
                <a:close/>
                <a:moveTo>
                  <a:pt x="153010" y="1843938"/>
                </a:moveTo>
                <a:cubicBezTo>
                  <a:pt x="161913" y="1846198"/>
                  <a:pt x="164315" y="1862794"/>
                  <a:pt x="157391" y="1876777"/>
                </a:cubicBezTo>
                <a:cubicBezTo>
                  <a:pt x="155845" y="1879602"/>
                  <a:pt x="153339" y="1881782"/>
                  <a:pt x="150324" y="1882921"/>
                </a:cubicBezTo>
                <a:cubicBezTo>
                  <a:pt x="140927" y="1886521"/>
                  <a:pt x="138100" y="1882921"/>
                  <a:pt x="140715" y="1873528"/>
                </a:cubicBezTo>
                <a:cubicBezTo>
                  <a:pt x="143047" y="1864912"/>
                  <a:pt x="144036" y="1855873"/>
                  <a:pt x="146297" y="1847257"/>
                </a:cubicBezTo>
                <a:cubicBezTo>
                  <a:pt x="146933" y="1845704"/>
                  <a:pt x="150748" y="1844997"/>
                  <a:pt x="153010" y="1843938"/>
                </a:cubicBezTo>
                <a:close/>
                <a:moveTo>
                  <a:pt x="10013429" y="1842602"/>
                </a:moveTo>
                <a:cubicBezTo>
                  <a:pt x="10018871" y="1843237"/>
                  <a:pt x="10023816" y="1849027"/>
                  <a:pt x="10028904" y="1852417"/>
                </a:cubicBezTo>
                <a:cubicBezTo>
                  <a:pt x="10026814" y="1855022"/>
                  <a:pt x="10024446" y="1857390"/>
                  <a:pt x="10021838" y="1859479"/>
                </a:cubicBezTo>
                <a:cubicBezTo>
                  <a:pt x="10012229" y="1865271"/>
                  <a:pt x="10009260" y="1880736"/>
                  <a:pt x="9994564" y="1879535"/>
                </a:cubicBezTo>
                <a:cubicBezTo>
                  <a:pt x="9992089" y="1876640"/>
                  <a:pt x="9988981" y="1874521"/>
                  <a:pt x="9988133" y="1871767"/>
                </a:cubicBezTo>
                <a:cubicBezTo>
                  <a:pt x="9982480" y="1851994"/>
                  <a:pt x="9992231" y="1840270"/>
                  <a:pt x="10013429" y="1842602"/>
                </a:cubicBezTo>
                <a:close/>
                <a:moveTo>
                  <a:pt x="4037700" y="1805295"/>
                </a:moveTo>
                <a:cubicBezTo>
                  <a:pt x="4042521" y="1806853"/>
                  <a:pt x="4047128" y="1809012"/>
                  <a:pt x="4051409" y="1811721"/>
                </a:cubicBezTo>
                <a:lnTo>
                  <a:pt x="4043847" y="1818784"/>
                </a:lnTo>
                <a:lnTo>
                  <a:pt x="4030634" y="1811721"/>
                </a:lnTo>
                <a:cubicBezTo>
                  <a:pt x="4032895" y="1809391"/>
                  <a:pt x="4035721" y="1804659"/>
                  <a:pt x="4037700" y="1805295"/>
                </a:cubicBezTo>
                <a:close/>
                <a:moveTo>
                  <a:pt x="3937052" y="1784965"/>
                </a:moveTo>
                <a:lnTo>
                  <a:pt x="3938156" y="1789794"/>
                </a:lnTo>
                <a:cubicBezTo>
                  <a:pt x="3938156" y="1789794"/>
                  <a:pt x="3938597" y="1787764"/>
                  <a:pt x="3939047" y="1785734"/>
                </a:cubicBezTo>
                <a:lnTo>
                  <a:pt x="3939121" y="1785426"/>
                </a:lnTo>
                <a:close/>
                <a:moveTo>
                  <a:pt x="4337996" y="1781143"/>
                </a:moveTo>
                <a:cubicBezTo>
                  <a:pt x="4340665" y="1779617"/>
                  <a:pt x="4343946" y="1779617"/>
                  <a:pt x="4346615" y="1781143"/>
                </a:cubicBezTo>
                <a:cubicBezTo>
                  <a:pt x="4350312" y="1784639"/>
                  <a:pt x="4353628" y="1788523"/>
                  <a:pt x="4356501" y="1792723"/>
                </a:cubicBezTo>
                <a:cubicBezTo>
                  <a:pt x="4354172" y="1795055"/>
                  <a:pt x="4350781" y="1799786"/>
                  <a:pt x="4350074" y="1799009"/>
                </a:cubicBezTo>
                <a:cubicBezTo>
                  <a:pt x="4345489" y="1796703"/>
                  <a:pt x="4341390" y="1793538"/>
                  <a:pt x="4337996" y="1789688"/>
                </a:cubicBezTo>
                <a:cubicBezTo>
                  <a:pt x="4336470" y="1787044"/>
                  <a:pt x="4336470" y="1783786"/>
                  <a:pt x="4337996" y="1781143"/>
                </a:cubicBezTo>
                <a:close/>
                <a:moveTo>
                  <a:pt x="8503018" y="1762081"/>
                </a:moveTo>
                <a:cubicBezTo>
                  <a:pt x="8505394" y="1761313"/>
                  <a:pt x="8507284" y="1762248"/>
                  <a:pt x="8508627" y="1765780"/>
                </a:cubicBezTo>
                <a:cubicBezTo>
                  <a:pt x="8523042" y="1801089"/>
                  <a:pt x="8537598" y="1835127"/>
                  <a:pt x="8557736" y="1862245"/>
                </a:cubicBezTo>
                <a:cubicBezTo>
                  <a:pt x="8553638" y="1871143"/>
                  <a:pt x="8553073" y="1874956"/>
                  <a:pt x="8550670" y="1876369"/>
                </a:cubicBezTo>
                <a:cubicBezTo>
                  <a:pt x="8539859" y="1884702"/>
                  <a:pt x="8552295" y="1891979"/>
                  <a:pt x="8544240" y="1881665"/>
                </a:cubicBezTo>
                <a:cubicBezTo>
                  <a:pt x="8526504" y="1859138"/>
                  <a:pt x="8497674" y="1847556"/>
                  <a:pt x="8491455" y="1812317"/>
                </a:cubicBezTo>
                <a:cubicBezTo>
                  <a:pt x="8486368" y="1783364"/>
                  <a:pt x="8479867" y="1783153"/>
                  <a:pt x="8494495" y="1768604"/>
                </a:cubicBezTo>
                <a:cubicBezTo>
                  <a:pt x="8497781" y="1765320"/>
                  <a:pt x="8500642" y="1762849"/>
                  <a:pt x="8503018" y="1762081"/>
                </a:cubicBezTo>
                <a:close/>
                <a:moveTo>
                  <a:pt x="89815" y="1719420"/>
                </a:moveTo>
                <a:cubicBezTo>
                  <a:pt x="92540" y="1723717"/>
                  <a:pt x="94701" y="1728345"/>
                  <a:pt x="96245" y="1733191"/>
                </a:cubicBezTo>
                <a:cubicBezTo>
                  <a:pt x="96599" y="1734815"/>
                  <a:pt x="92147" y="1737570"/>
                  <a:pt x="89815" y="1740253"/>
                </a:cubicBezTo>
                <a:cubicBezTo>
                  <a:pt x="87142" y="1735814"/>
                  <a:pt x="85007" y="1731073"/>
                  <a:pt x="83456" y="1726129"/>
                </a:cubicBezTo>
                <a:cubicBezTo>
                  <a:pt x="83103" y="1724434"/>
                  <a:pt x="87554" y="1721680"/>
                  <a:pt x="89815" y="1719420"/>
                </a:cubicBezTo>
                <a:close/>
                <a:moveTo>
                  <a:pt x="10377334" y="1700109"/>
                </a:moveTo>
                <a:cubicBezTo>
                  <a:pt x="10407790" y="1709995"/>
                  <a:pt x="10440223" y="1722637"/>
                  <a:pt x="10457535" y="1751096"/>
                </a:cubicBezTo>
                <a:cubicBezTo>
                  <a:pt x="10466651" y="1766138"/>
                  <a:pt x="10453932" y="1788383"/>
                  <a:pt x="10472163" y="1806814"/>
                </a:cubicBezTo>
                <a:cubicBezTo>
                  <a:pt x="10490393" y="1825245"/>
                  <a:pt x="10470467" y="1860625"/>
                  <a:pt x="10499650" y="1876656"/>
                </a:cubicBezTo>
                <a:cubicBezTo>
                  <a:pt x="10499650" y="1900534"/>
                  <a:pt x="10504031" y="1925527"/>
                  <a:pt x="10498378" y="1947907"/>
                </a:cubicBezTo>
                <a:cubicBezTo>
                  <a:pt x="10493007" y="1969094"/>
                  <a:pt x="10477179" y="1985978"/>
                  <a:pt x="10477815" y="2011437"/>
                </a:cubicBezTo>
                <a:cubicBezTo>
                  <a:pt x="10477815" y="2035661"/>
                  <a:pt x="10489192" y="2049592"/>
                  <a:pt x="10505020" y="2061815"/>
                </a:cubicBezTo>
                <a:cubicBezTo>
                  <a:pt x="10514630" y="2069237"/>
                  <a:pt x="10533285" y="2068884"/>
                  <a:pt x="10538230" y="2077514"/>
                </a:cubicBezTo>
                <a:cubicBezTo>
                  <a:pt x="10544307" y="2087620"/>
                  <a:pt x="10542188" y="2104064"/>
                  <a:pt x="10540138" y="2117202"/>
                </a:cubicBezTo>
                <a:cubicBezTo>
                  <a:pt x="10536959" y="2137246"/>
                  <a:pt x="10551940" y="2146497"/>
                  <a:pt x="10560135" y="2160473"/>
                </a:cubicBezTo>
                <a:cubicBezTo>
                  <a:pt x="10568333" y="2174468"/>
                  <a:pt x="10553069" y="2193800"/>
                  <a:pt x="10568474" y="2208011"/>
                </a:cubicBezTo>
                <a:cubicBezTo>
                  <a:pt x="10576130" y="2214331"/>
                  <a:pt x="10581042" y="2223361"/>
                  <a:pt x="10582182" y="2233221"/>
                </a:cubicBezTo>
                <a:cubicBezTo>
                  <a:pt x="10585362" y="2259283"/>
                  <a:pt x="10569251" y="2288942"/>
                  <a:pt x="10590732" y="2310909"/>
                </a:cubicBezTo>
                <a:cubicBezTo>
                  <a:pt x="10612213" y="2332869"/>
                  <a:pt x="10590732" y="2361115"/>
                  <a:pt x="10603451" y="2377005"/>
                </a:cubicBezTo>
                <a:cubicBezTo>
                  <a:pt x="10626982" y="2407376"/>
                  <a:pt x="10622247" y="2439516"/>
                  <a:pt x="10622035" y="2471937"/>
                </a:cubicBezTo>
                <a:cubicBezTo>
                  <a:pt x="10622035" y="2495950"/>
                  <a:pt x="10650300" y="2507252"/>
                  <a:pt x="10644010" y="2535503"/>
                </a:cubicBezTo>
                <a:cubicBezTo>
                  <a:pt x="10638782" y="2558101"/>
                  <a:pt x="10636944" y="2584937"/>
                  <a:pt x="10644717" y="2606114"/>
                </a:cubicBezTo>
                <a:cubicBezTo>
                  <a:pt x="10651076" y="2623705"/>
                  <a:pt x="10666340" y="2637467"/>
                  <a:pt x="10663867" y="2659733"/>
                </a:cubicBezTo>
                <a:cubicBezTo>
                  <a:pt x="10661605" y="2679920"/>
                  <a:pt x="10664502" y="2700682"/>
                  <a:pt x="10663089" y="2721025"/>
                </a:cubicBezTo>
                <a:cubicBezTo>
                  <a:pt x="10661605" y="2742215"/>
                  <a:pt x="10664502" y="2761133"/>
                  <a:pt x="10683864" y="2773990"/>
                </a:cubicBezTo>
                <a:cubicBezTo>
                  <a:pt x="10675031" y="2797645"/>
                  <a:pt x="10703154" y="2805838"/>
                  <a:pt x="10705557" y="2826744"/>
                </a:cubicBezTo>
                <a:cubicBezTo>
                  <a:pt x="10708172" y="2849067"/>
                  <a:pt x="10744209" y="2869114"/>
                  <a:pt x="10707818" y="2893622"/>
                </a:cubicBezTo>
                <a:cubicBezTo>
                  <a:pt x="10707464" y="2893622"/>
                  <a:pt x="10713542" y="2902451"/>
                  <a:pt x="10715661" y="2907745"/>
                </a:cubicBezTo>
                <a:cubicBezTo>
                  <a:pt x="10727321" y="2935144"/>
                  <a:pt x="10728310" y="2935995"/>
                  <a:pt x="10711351" y="2969890"/>
                </a:cubicBezTo>
                <a:cubicBezTo>
                  <a:pt x="10707677" y="2977449"/>
                  <a:pt x="10703366" y="2978925"/>
                  <a:pt x="10710786" y="2985010"/>
                </a:cubicBezTo>
                <a:cubicBezTo>
                  <a:pt x="10721244" y="2993697"/>
                  <a:pt x="10730147" y="3004274"/>
                  <a:pt x="10740040" y="3013572"/>
                </a:cubicBezTo>
                <a:cubicBezTo>
                  <a:pt x="10745480" y="3018794"/>
                  <a:pt x="10742865" y="3021757"/>
                  <a:pt x="10736647" y="3028599"/>
                </a:cubicBezTo>
                <a:cubicBezTo>
                  <a:pt x="10730429" y="3035445"/>
                  <a:pt x="10723222" y="3050765"/>
                  <a:pt x="10725624" y="3053307"/>
                </a:cubicBezTo>
                <a:cubicBezTo>
                  <a:pt x="10753112" y="3081129"/>
                  <a:pt x="10743360" y="3115522"/>
                  <a:pt x="10745763" y="3147866"/>
                </a:cubicBezTo>
                <a:cubicBezTo>
                  <a:pt x="10746899" y="3157384"/>
                  <a:pt x="10750918" y="3166329"/>
                  <a:pt x="10757281" y="3173502"/>
                </a:cubicBezTo>
                <a:cubicBezTo>
                  <a:pt x="10772049" y="3190169"/>
                  <a:pt x="10765619" y="3201751"/>
                  <a:pt x="10753465" y="3216441"/>
                </a:cubicBezTo>
                <a:cubicBezTo>
                  <a:pt x="10741311" y="3231130"/>
                  <a:pt x="10741028" y="3240876"/>
                  <a:pt x="10752334" y="3250622"/>
                </a:cubicBezTo>
                <a:cubicBezTo>
                  <a:pt x="10776642" y="3271809"/>
                  <a:pt x="10795720" y="3295467"/>
                  <a:pt x="10785546" y="3328660"/>
                </a:cubicBezTo>
                <a:cubicBezTo>
                  <a:pt x="10776147" y="3359451"/>
                  <a:pt x="10803705" y="3376825"/>
                  <a:pt x="10806744" y="3402249"/>
                </a:cubicBezTo>
                <a:cubicBezTo>
                  <a:pt x="10809216" y="3424778"/>
                  <a:pt x="10803069" y="3446670"/>
                  <a:pt x="10823278" y="3467786"/>
                </a:cubicBezTo>
                <a:cubicBezTo>
                  <a:pt x="10836774" y="3481911"/>
                  <a:pt x="10820170" y="3514821"/>
                  <a:pt x="10846455" y="3529087"/>
                </a:cubicBezTo>
                <a:cubicBezTo>
                  <a:pt x="10846950" y="3549355"/>
                  <a:pt x="10845749" y="3569836"/>
                  <a:pt x="10848222" y="3589823"/>
                </a:cubicBezTo>
                <a:cubicBezTo>
                  <a:pt x="10852602" y="3625134"/>
                  <a:pt x="10831687" y="3665036"/>
                  <a:pt x="10868149" y="3693990"/>
                </a:cubicBezTo>
                <a:cubicBezTo>
                  <a:pt x="10868149" y="3721251"/>
                  <a:pt x="10868149" y="3748512"/>
                  <a:pt x="10868149" y="3775772"/>
                </a:cubicBezTo>
                <a:cubicBezTo>
                  <a:pt x="10868149" y="3778243"/>
                  <a:pt x="10862919" y="3782834"/>
                  <a:pt x="10861577" y="3782834"/>
                </a:cubicBezTo>
                <a:cubicBezTo>
                  <a:pt x="10856771" y="3781068"/>
                  <a:pt x="10848786" y="3777819"/>
                  <a:pt x="10848576" y="3774712"/>
                </a:cubicBezTo>
                <a:cubicBezTo>
                  <a:pt x="10846880" y="3745475"/>
                  <a:pt x="10816424" y="3724147"/>
                  <a:pt x="10827377" y="3691025"/>
                </a:cubicBezTo>
                <a:cubicBezTo>
                  <a:pt x="10835291" y="3666589"/>
                  <a:pt x="10799113" y="3656208"/>
                  <a:pt x="10806179" y="3627465"/>
                </a:cubicBezTo>
                <a:cubicBezTo>
                  <a:pt x="10811015" y="3603981"/>
                  <a:pt x="10811015" y="3579759"/>
                  <a:pt x="10806179" y="3556277"/>
                </a:cubicBezTo>
                <a:cubicBezTo>
                  <a:pt x="10801797" y="3529582"/>
                  <a:pt x="10789997" y="3547731"/>
                  <a:pt x="10781871" y="3555782"/>
                </a:cubicBezTo>
                <a:cubicBezTo>
                  <a:pt x="10776430" y="3561291"/>
                  <a:pt x="10774169" y="3557477"/>
                  <a:pt x="10766891" y="3552746"/>
                </a:cubicBezTo>
                <a:cubicBezTo>
                  <a:pt x="10747246" y="3539963"/>
                  <a:pt x="10746258" y="3541093"/>
                  <a:pt x="10745692" y="3561149"/>
                </a:cubicBezTo>
                <a:cubicBezTo>
                  <a:pt x="10745692" y="3574779"/>
                  <a:pt x="10745692" y="3588410"/>
                  <a:pt x="10745692" y="3602040"/>
                </a:cubicBezTo>
                <a:cubicBezTo>
                  <a:pt x="10742371" y="3602040"/>
                  <a:pt x="10737707" y="3603523"/>
                  <a:pt x="10735729" y="3602040"/>
                </a:cubicBezTo>
                <a:cubicBezTo>
                  <a:pt x="10720466" y="3589116"/>
                  <a:pt x="10722515" y="3567294"/>
                  <a:pt x="10708383" y="3551545"/>
                </a:cubicBezTo>
                <a:cubicBezTo>
                  <a:pt x="10699692" y="3541799"/>
                  <a:pt x="10694251" y="3524214"/>
                  <a:pt x="10686548" y="3510160"/>
                </a:cubicBezTo>
                <a:cubicBezTo>
                  <a:pt x="10678847" y="3496106"/>
                  <a:pt x="10683440" y="3477109"/>
                  <a:pt x="10684570" y="3460371"/>
                </a:cubicBezTo>
                <a:cubicBezTo>
                  <a:pt x="10685984" y="3439184"/>
                  <a:pt x="10683722" y="3420116"/>
                  <a:pt x="10663867" y="3407616"/>
                </a:cubicBezTo>
                <a:cubicBezTo>
                  <a:pt x="10667329" y="3391797"/>
                  <a:pt x="10655316" y="3372940"/>
                  <a:pt x="10671356" y="3359946"/>
                </a:cubicBezTo>
                <a:cubicBezTo>
                  <a:pt x="10683157" y="3350341"/>
                  <a:pt x="10684853" y="3338265"/>
                  <a:pt x="10685488" y="3324635"/>
                </a:cubicBezTo>
                <a:cubicBezTo>
                  <a:pt x="10685488" y="3322092"/>
                  <a:pt x="10691778" y="3317572"/>
                  <a:pt x="10692131" y="3317572"/>
                </a:cubicBezTo>
                <a:cubicBezTo>
                  <a:pt x="10696512" y="3320962"/>
                  <a:pt x="10703154" y="3324635"/>
                  <a:pt x="10703931" y="3329083"/>
                </a:cubicBezTo>
                <a:cubicBezTo>
                  <a:pt x="10706122" y="3342149"/>
                  <a:pt x="10704779" y="3355849"/>
                  <a:pt x="10707464" y="3368703"/>
                </a:cubicBezTo>
                <a:cubicBezTo>
                  <a:pt x="10708242" y="3372375"/>
                  <a:pt x="10718063" y="3375765"/>
                  <a:pt x="10723858" y="3376260"/>
                </a:cubicBezTo>
                <a:cubicBezTo>
                  <a:pt x="10729652" y="3376754"/>
                  <a:pt x="10740040" y="3373576"/>
                  <a:pt x="10740888" y="3370186"/>
                </a:cubicBezTo>
                <a:cubicBezTo>
                  <a:pt x="10749225" y="3337064"/>
                  <a:pt x="10752052" y="3304719"/>
                  <a:pt x="10720537" y="3280142"/>
                </a:cubicBezTo>
                <a:cubicBezTo>
                  <a:pt x="10701458" y="3265382"/>
                  <a:pt x="10696229" y="3249209"/>
                  <a:pt x="10717004" y="3230706"/>
                </a:cubicBezTo>
                <a:cubicBezTo>
                  <a:pt x="10721326" y="3226044"/>
                  <a:pt x="10723984" y="3220085"/>
                  <a:pt x="10724565" y="3213757"/>
                </a:cubicBezTo>
                <a:cubicBezTo>
                  <a:pt x="10725766" y="3203729"/>
                  <a:pt x="10728945" y="3187202"/>
                  <a:pt x="10724565" y="3184166"/>
                </a:cubicBezTo>
                <a:cubicBezTo>
                  <a:pt x="10693050" y="3163544"/>
                  <a:pt x="10717499" y="3117287"/>
                  <a:pt x="10683016" y="3098218"/>
                </a:cubicBezTo>
                <a:cubicBezTo>
                  <a:pt x="10675950" y="3094052"/>
                  <a:pt x="10672205" y="3088825"/>
                  <a:pt x="10668460" y="3096313"/>
                </a:cubicBezTo>
                <a:cubicBezTo>
                  <a:pt x="10665704" y="3101891"/>
                  <a:pt x="10661959" y="3111707"/>
                  <a:pt x="10664361" y="3114321"/>
                </a:cubicBezTo>
                <a:cubicBezTo>
                  <a:pt x="10692625" y="3145182"/>
                  <a:pt x="10683086" y="3182895"/>
                  <a:pt x="10683792" y="3218488"/>
                </a:cubicBezTo>
                <a:cubicBezTo>
                  <a:pt x="10683792" y="3223150"/>
                  <a:pt x="10676726" y="3228023"/>
                  <a:pt x="10673335" y="3232613"/>
                </a:cubicBezTo>
                <a:cubicBezTo>
                  <a:pt x="10670155" y="3227176"/>
                  <a:pt x="10664786" y="3221808"/>
                  <a:pt x="10664361" y="3216087"/>
                </a:cubicBezTo>
                <a:cubicBezTo>
                  <a:pt x="10663513" y="3206200"/>
                  <a:pt x="10661888" y="3193771"/>
                  <a:pt x="10651924" y="3195466"/>
                </a:cubicBezTo>
                <a:cubicBezTo>
                  <a:pt x="10640406" y="3197443"/>
                  <a:pt x="10644223" y="3211780"/>
                  <a:pt x="10643092" y="3221455"/>
                </a:cubicBezTo>
                <a:cubicBezTo>
                  <a:pt x="10643092" y="3224209"/>
                  <a:pt x="10638923" y="3229012"/>
                  <a:pt x="10637369" y="3228517"/>
                </a:cubicBezTo>
                <a:cubicBezTo>
                  <a:pt x="10632427" y="3227442"/>
                  <a:pt x="10627667" y="3225658"/>
                  <a:pt x="10623237" y="3223220"/>
                </a:cubicBezTo>
                <a:cubicBezTo>
                  <a:pt x="10631857" y="3199138"/>
                  <a:pt x="10596809" y="3190734"/>
                  <a:pt x="10602815" y="3170466"/>
                </a:cubicBezTo>
                <a:cubicBezTo>
                  <a:pt x="10610871" y="3142993"/>
                  <a:pt x="10581616" y="3130634"/>
                  <a:pt x="10581616" y="3107329"/>
                </a:cubicBezTo>
                <a:cubicBezTo>
                  <a:pt x="10582182" y="3070254"/>
                  <a:pt x="10582748" y="3033115"/>
                  <a:pt x="10583807" y="2996027"/>
                </a:cubicBezTo>
                <a:cubicBezTo>
                  <a:pt x="10583807" y="2993550"/>
                  <a:pt x="10588329" y="2991222"/>
                  <a:pt x="10590873" y="2988957"/>
                </a:cubicBezTo>
                <a:cubicBezTo>
                  <a:pt x="10594618" y="2993485"/>
                  <a:pt x="10601119" y="2997641"/>
                  <a:pt x="10601684" y="3002505"/>
                </a:cubicBezTo>
                <a:cubicBezTo>
                  <a:pt x="10602532" y="3009357"/>
                  <a:pt x="10602745" y="3016287"/>
                  <a:pt x="10605888" y="3022320"/>
                </a:cubicBezTo>
                <a:lnTo>
                  <a:pt x="10627672" y="3036632"/>
                </a:lnTo>
                <a:lnTo>
                  <a:pt x="10627688" y="3036926"/>
                </a:lnTo>
                <a:lnTo>
                  <a:pt x="10628062" y="3037458"/>
                </a:lnTo>
                <a:lnTo>
                  <a:pt x="10629180" y="3039898"/>
                </a:lnTo>
                <a:lnTo>
                  <a:pt x="10628720" y="3038399"/>
                </a:lnTo>
                <a:lnTo>
                  <a:pt x="10629623" y="3039686"/>
                </a:lnTo>
                <a:lnTo>
                  <a:pt x="10636238" y="3053661"/>
                </a:lnTo>
                <a:cubicBezTo>
                  <a:pt x="10637438" y="3053024"/>
                  <a:pt x="10637739" y="3051983"/>
                  <a:pt x="10636520" y="3049529"/>
                </a:cubicBezTo>
                <a:lnTo>
                  <a:pt x="10629623" y="3039686"/>
                </a:lnTo>
                <a:lnTo>
                  <a:pt x="10628182" y="3036646"/>
                </a:lnTo>
                <a:lnTo>
                  <a:pt x="10628720" y="3038399"/>
                </a:lnTo>
                <a:lnTo>
                  <a:pt x="10628062" y="3037458"/>
                </a:lnTo>
                <a:lnTo>
                  <a:pt x="10627688" y="3036646"/>
                </a:lnTo>
                <a:lnTo>
                  <a:pt x="10627672" y="3036632"/>
                </a:lnTo>
                <a:lnTo>
                  <a:pt x="10623307" y="2958238"/>
                </a:lnTo>
                <a:cubicBezTo>
                  <a:pt x="10623307" y="2955556"/>
                  <a:pt x="10631645" y="2952519"/>
                  <a:pt x="10636591" y="2951178"/>
                </a:cubicBezTo>
                <a:cubicBezTo>
                  <a:pt x="10638075" y="2950824"/>
                  <a:pt x="10642739" y="2955556"/>
                  <a:pt x="10642881" y="2958238"/>
                </a:cubicBezTo>
                <a:cubicBezTo>
                  <a:pt x="10643516" y="2971724"/>
                  <a:pt x="10640619" y="2985997"/>
                  <a:pt x="10644505" y="2998286"/>
                </a:cubicBezTo>
                <a:cubicBezTo>
                  <a:pt x="10646272" y="3003840"/>
                  <a:pt x="10660898" y="3008366"/>
                  <a:pt x="10669449" y="3007929"/>
                </a:cubicBezTo>
                <a:cubicBezTo>
                  <a:pt x="10679624" y="3007433"/>
                  <a:pt x="10685488" y="2999063"/>
                  <a:pt x="10684287" y="2986778"/>
                </a:cubicBezTo>
                <a:cubicBezTo>
                  <a:pt x="10682238" y="2967279"/>
                  <a:pt x="10656942" y="2958519"/>
                  <a:pt x="10663089" y="2934439"/>
                </a:cubicBezTo>
                <a:cubicBezTo>
                  <a:pt x="10669237" y="2910357"/>
                  <a:pt x="10656023" y="2892073"/>
                  <a:pt x="10644717" y="2871307"/>
                </a:cubicBezTo>
                <a:cubicBezTo>
                  <a:pt x="10636309" y="2855554"/>
                  <a:pt x="10646201" y="2831055"/>
                  <a:pt x="10642315" y="2811631"/>
                </a:cubicBezTo>
                <a:cubicBezTo>
                  <a:pt x="10636733" y="2783885"/>
                  <a:pt x="10627334" y="2755555"/>
                  <a:pt x="10605217" y="2736348"/>
                </a:cubicBezTo>
                <a:cubicBezTo>
                  <a:pt x="10586938" y="2721568"/>
                  <a:pt x="10577852" y="2698216"/>
                  <a:pt x="10581334" y="2674975"/>
                </a:cubicBezTo>
                <a:cubicBezTo>
                  <a:pt x="10582888" y="2658249"/>
                  <a:pt x="10580557" y="2641143"/>
                  <a:pt x="10581970" y="2624406"/>
                </a:cubicBezTo>
                <a:cubicBezTo>
                  <a:pt x="10583737" y="2603787"/>
                  <a:pt x="10566212" y="2596728"/>
                  <a:pt x="10556320" y="2584301"/>
                </a:cubicBezTo>
                <a:cubicBezTo>
                  <a:pt x="10551586" y="2578224"/>
                  <a:pt x="10543601" y="2579075"/>
                  <a:pt x="10542682" y="2587833"/>
                </a:cubicBezTo>
                <a:cubicBezTo>
                  <a:pt x="10540704" y="2606680"/>
                  <a:pt x="10535616" y="2625401"/>
                  <a:pt x="10552575" y="2643475"/>
                </a:cubicBezTo>
                <a:cubicBezTo>
                  <a:pt x="10566707" y="2658672"/>
                  <a:pt x="10566707" y="2664661"/>
                  <a:pt x="10554058" y="2676529"/>
                </a:cubicBezTo>
                <a:cubicBezTo>
                  <a:pt x="10546639" y="2683590"/>
                  <a:pt x="10543283" y="2690882"/>
                  <a:pt x="10541790" y="2698457"/>
                </a:cubicBezTo>
                <a:lnTo>
                  <a:pt x="10540707" y="2722011"/>
                </a:lnTo>
                <a:lnTo>
                  <a:pt x="10572333" y="2741193"/>
                </a:lnTo>
                <a:cubicBezTo>
                  <a:pt x="10579232" y="2750293"/>
                  <a:pt x="10582429" y="2762190"/>
                  <a:pt x="10581759" y="2777168"/>
                </a:cubicBezTo>
                <a:cubicBezTo>
                  <a:pt x="10581052" y="2793338"/>
                  <a:pt x="10584302" y="2810212"/>
                  <a:pt x="10580911" y="2825753"/>
                </a:cubicBezTo>
                <a:cubicBezTo>
                  <a:pt x="10577730" y="2839878"/>
                  <a:pt x="10567273" y="2852449"/>
                  <a:pt x="10561549" y="2866356"/>
                </a:cubicBezTo>
                <a:cubicBezTo>
                  <a:pt x="10560293" y="2872739"/>
                  <a:pt x="10560174" y="2879288"/>
                  <a:pt x="10561196" y="2885710"/>
                </a:cubicBezTo>
                <a:cubicBezTo>
                  <a:pt x="10549608" y="2878647"/>
                  <a:pt x="10557239" y="2898071"/>
                  <a:pt x="10551303" y="2885710"/>
                </a:cubicBezTo>
                <a:cubicBezTo>
                  <a:pt x="10549960" y="2883027"/>
                  <a:pt x="10545651" y="2881682"/>
                  <a:pt x="10544237" y="2878998"/>
                </a:cubicBezTo>
                <a:cubicBezTo>
                  <a:pt x="10527490" y="2838536"/>
                  <a:pt x="10563104" y="2788114"/>
                  <a:pt x="10520071" y="2752593"/>
                </a:cubicBezTo>
                <a:cubicBezTo>
                  <a:pt x="10525005" y="2748296"/>
                  <a:pt x="10529545" y="2743566"/>
                  <a:pt x="10533638" y="2738465"/>
                </a:cubicBezTo>
                <a:lnTo>
                  <a:pt x="10540677" y="2722074"/>
                </a:lnTo>
                <a:lnTo>
                  <a:pt x="10530361" y="2718763"/>
                </a:lnTo>
                <a:cubicBezTo>
                  <a:pt x="10526978" y="2717652"/>
                  <a:pt x="10524274" y="2716468"/>
                  <a:pt x="10524098" y="2715022"/>
                </a:cubicBezTo>
                <a:cubicBezTo>
                  <a:pt x="10521555" y="2695243"/>
                  <a:pt x="10517032" y="2674410"/>
                  <a:pt x="10521131" y="2655564"/>
                </a:cubicBezTo>
                <a:cubicBezTo>
                  <a:pt x="10528197" y="2622992"/>
                  <a:pt x="10512722" y="2595033"/>
                  <a:pt x="10498025" y="2573496"/>
                </a:cubicBezTo>
                <a:cubicBezTo>
                  <a:pt x="10472163" y="2535785"/>
                  <a:pt x="10477250" y="2499766"/>
                  <a:pt x="10485022" y="2461058"/>
                </a:cubicBezTo>
                <a:cubicBezTo>
                  <a:pt x="10485588" y="2458305"/>
                  <a:pt x="10490393" y="2456609"/>
                  <a:pt x="10492088" y="2453995"/>
                </a:cubicBezTo>
                <a:cubicBezTo>
                  <a:pt x="10505232" y="2428920"/>
                  <a:pt x="10505373" y="2421998"/>
                  <a:pt x="10484528" y="2416842"/>
                </a:cubicBezTo>
                <a:cubicBezTo>
                  <a:pt x="10471827" y="2414030"/>
                  <a:pt x="10460302" y="2407370"/>
                  <a:pt x="10451529" y="2397770"/>
                </a:cubicBezTo>
                <a:cubicBezTo>
                  <a:pt x="10447007" y="2392966"/>
                  <a:pt x="10438174" y="2386116"/>
                  <a:pt x="10439305" y="2383150"/>
                </a:cubicBezTo>
                <a:cubicBezTo>
                  <a:pt x="10452801" y="2346921"/>
                  <a:pt x="10408991" y="2324467"/>
                  <a:pt x="10418107" y="2289577"/>
                </a:cubicBezTo>
                <a:cubicBezTo>
                  <a:pt x="10427222" y="2254692"/>
                  <a:pt x="10403974" y="2227917"/>
                  <a:pt x="10394506" y="2197761"/>
                </a:cubicBezTo>
                <a:cubicBezTo>
                  <a:pt x="10393587" y="2194860"/>
                  <a:pt x="10389842" y="2190702"/>
                  <a:pt x="10387440" y="2191117"/>
                </a:cubicBezTo>
                <a:cubicBezTo>
                  <a:pt x="10384050" y="2191880"/>
                  <a:pt x="10381344" y="2194423"/>
                  <a:pt x="10380374" y="2197761"/>
                </a:cubicBezTo>
                <a:cubicBezTo>
                  <a:pt x="10380374" y="2233081"/>
                  <a:pt x="10362991" y="2269520"/>
                  <a:pt x="10394506" y="2301722"/>
                </a:cubicBezTo>
                <a:cubicBezTo>
                  <a:pt x="10401572" y="2308788"/>
                  <a:pt x="10397473" y="2327370"/>
                  <a:pt x="10397473" y="2340565"/>
                </a:cubicBezTo>
                <a:cubicBezTo>
                  <a:pt x="10397473" y="2353772"/>
                  <a:pt x="10364475" y="2358643"/>
                  <a:pt x="10390054" y="2377853"/>
                </a:cubicBezTo>
                <a:cubicBezTo>
                  <a:pt x="10406447" y="2390213"/>
                  <a:pt x="10395565" y="2409424"/>
                  <a:pt x="10397120" y="2425387"/>
                </a:cubicBezTo>
                <a:cubicBezTo>
                  <a:pt x="10397968" y="2442306"/>
                  <a:pt x="10397968" y="2459257"/>
                  <a:pt x="10397120" y="2476173"/>
                </a:cubicBezTo>
                <a:cubicBezTo>
                  <a:pt x="10396484" y="2493124"/>
                  <a:pt x="10396696" y="2510098"/>
                  <a:pt x="10397756" y="2527027"/>
                </a:cubicBezTo>
                <a:cubicBezTo>
                  <a:pt x="10398320" y="2532325"/>
                  <a:pt x="10405529" y="2537834"/>
                  <a:pt x="10410898" y="2541153"/>
                </a:cubicBezTo>
                <a:cubicBezTo>
                  <a:pt x="10419237" y="2546872"/>
                  <a:pt x="10419519" y="2551112"/>
                  <a:pt x="10410051" y="2555701"/>
                </a:cubicBezTo>
                <a:cubicBezTo>
                  <a:pt x="10407169" y="2557009"/>
                  <a:pt x="10404128" y="2557935"/>
                  <a:pt x="10401006" y="2558454"/>
                </a:cubicBezTo>
                <a:cubicBezTo>
                  <a:pt x="10379030" y="2563113"/>
                  <a:pt x="10371964" y="2534370"/>
                  <a:pt x="10348293" y="2536914"/>
                </a:cubicBezTo>
                <a:cubicBezTo>
                  <a:pt x="10324621" y="2539458"/>
                  <a:pt x="10317979" y="2541858"/>
                  <a:pt x="10314799" y="2561632"/>
                </a:cubicBezTo>
                <a:cubicBezTo>
                  <a:pt x="10308440" y="2600539"/>
                  <a:pt x="10331405" y="2629136"/>
                  <a:pt x="10346385" y="2660509"/>
                </a:cubicBezTo>
                <a:cubicBezTo>
                  <a:pt x="10346951" y="2661773"/>
                  <a:pt x="10352816" y="2660509"/>
                  <a:pt x="10356207" y="2660509"/>
                </a:cubicBezTo>
                <a:cubicBezTo>
                  <a:pt x="10354299" y="2672646"/>
                  <a:pt x="10356207" y="2688743"/>
                  <a:pt x="10349636" y="2696233"/>
                </a:cubicBezTo>
                <a:cubicBezTo>
                  <a:pt x="10328438" y="2719327"/>
                  <a:pt x="10329426" y="2743341"/>
                  <a:pt x="10347939" y="2762826"/>
                </a:cubicBezTo>
                <a:cubicBezTo>
                  <a:pt x="10360093" y="2775615"/>
                  <a:pt x="10345750" y="2806051"/>
                  <a:pt x="10376699" y="2803722"/>
                </a:cubicBezTo>
                <a:lnTo>
                  <a:pt x="10377011" y="2803820"/>
                </a:lnTo>
                <a:lnTo>
                  <a:pt x="10380629" y="2790172"/>
                </a:lnTo>
                <a:cubicBezTo>
                  <a:pt x="10383764" y="2786671"/>
                  <a:pt x="10387933" y="2783743"/>
                  <a:pt x="10390478" y="2779856"/>
                </a:cubicBezTo>
                <a:cubicBezTo>
                  <a:pt x="10393406" y="2774507"/>
                  <a:pt x="10395773" y="2768873"/>
                  <a:pt x="10397544" y="2763037"/>
                </a:cubicBezTo>
                <a:cubicBezTo>
                  <a:pt x="10416764" y="2764458"/>
                  <a:pt x="10416764" y="2751323"/>
                  <a:pt x="10418742" y="2737621"/>
                </a:cubicBezTo>
                <a:cubicBezTo>
                  <a:pt x="10418630" y="2728845"/>
                  <a:pt x="10425656" y="2721640"/>
                  <a:pt x="10434436" y="2721528"/>
                </a:cubicBezTo>
                <a:cubicBezTo>
                  <a:pt x="10435913" y="2721508"/>
                  <a:pt x="10437385" y="2721695"/>
                  <a:pt x="10438810" y="2722083"/>
                </a:cubicBezTo>
                <a:cubicBezTo>
                  <a:pt x="10435772" y="2741011"/>
                  <a:pt x="10447148" y="2762755"/>
                  <a:pt x="10432380" y="2778583"/>
                </a:cubicBezTo>
                <a:cubicBezTo>
                  <a:pt x="10421781" y="2790020"/>
                  <a:pt x="10416340" y="2797151"/>
                  <a:pt x="10431885" y="2807180"/>
                </a:cubicBezTo>
                <a:cubicBezTo>
                  <a:pt x="10434641" y="2808945"/>
                  <a:pt x="10438174" y="2811560"/>
                  <a:pt x="10438952" y="2814241"/>
                </a:cubicBezTo>
                <a:cubicBezTo>
                  <a:pt x="10441990" y="2832678"/>
                  <a:pt x="10432663" y="2852379"/>
                  <a:pt x="10451882" y="2868972"/>
                </a:cubicBezTo>
                <a:cubicBezTo>
                  <a:pt x="10465449" y="2880696"/>
                  <a:pt x="10460149" y="2906544"/>
                  <a:pt x="10480147" y="2916357"/>
                </a:cubicBezTo>
                <a:cubicBezTo>
                  <a:pt x="10471102" y="2939805"/>
                  <a:pt x="10502264" y="2947078"/>
                  <a:pt x="10500639" y="2967491"/>
                </a:cubicBezTo>
                <a:lnTo>
                  <a:pt x="10500290" y="2968059"/>
                </a:lnTo>
                <a:lnTo>
                  <a:pt x="10532913" y="2988578"/>
                </a:lnTo>
                <a:cubicBezTo>
                  <a:pt x="10539874" y="2998162"/>
                  <a:pt x="10542788" y="3010570"/>
                  <a:pt x="10541269" y="3026202"/>
                </a:cubicBezTo>
                <a:cubicBezTo>
                  <a:pt x="10540845" y="3032944"/>
                  <a:pt x="10540845" y="3039709"/>
                  <a:pt x="10541269" y="3046456"/>
                </a:cubicBezTo>
                <a:cubicBezTo>
                  <a:pt x="10542635" y="3079740"/>
                  <a:pt x="10544048" y="3112978"/>
                  <a:pt x="10545509" y="3146171"/>
                </a:cubicBezTo>
                <a:cubicBezTo>
                  <a:pt x="10577730" y="3173149"/>
                  <a:pt x="10547276" y="3214957"/>
                  <a:pt x="10563739" y="3239463"/>
                </a:cubicBezTo>
                <a:cubicBezTo>
                  <a:pt x="10584938" y="3271103"/>
                  <a:pt x="10581051" y="3301752"/>
                  <a:pt x="10581688" y="3333815"/>
                </a:cubicBezTo>
                <a:cubicBezTo>
                  <a:pt x="10581327" y="3343885"/>
                  <a:pt x="10586362" y="3353385"/>
                  <a:pt x="10594901" y="3358745"/>
                </a:cubicBezTo>
                <a:cubicBezTo>
                  <a:pt x="10626769" y="3377813"/>
                  <a:pt x="10623165" y="3408534"/>
                  <a:pt x="10623165" y="3438548"/>
                </a:cubicBezTo>
                <a:cubicBezTo>
                  <a:pt x="10599636" y="3436924"/>
                  <a:pt x="10592923" y="3413689"/>
                  <a:pt x="10576952" y="3402319"/>
                </a:cubicBezTo>
                <a:cubicBezTo>
                  <a:pt x="10571441" y="3398434"/>
                  <a:pt x="10564658" y="3398717"/>
                  <a:pt x="10562820" y="3407333"/>
                </a:cubicBezTo>
                <a:cubicBezTo>
                  <a:pt x="10560348" y="3420469"/>
                  <a:pt x="10555754" y="3440668"/>
                  <a:pt x="10562820" y="3446670"/>
                </a:cubicBezTo>
                <a:cubicBezTo>
                  <a:pt x="10583524" y="3465385"/>
                  <a:pt x="10582394" y="3487137"/>
                  <a:pt x="10582606" y="3510795"/>
                </a:cubicBezTo>
                <a:cubicBezTo>
                  <a:pt x="10582606" y="3539892"/>
                  <a:pt x="10579567" y="3567788"/>
                  <a:pt x="10600837" y="3595542"/>
                </a:cubicBezTo>
                <a:cubicBezTo>
                  <a:pt x="10614404" y="3613340"/>
                  <a:pt x="10591156" y="3648580"/>
                  <a:pt x="10618289" y="3669696"/>
                </a:cubicBezTo>
                <a:cubicBezTo>
                  <a:pt x="10622247" y="3672733"/>
                  <a:pt x="10622741" y="3681561"/>
                  <a:pt x="10623024" y="3687776"/>
                </a:cubicBezTo>
                <a:cubicBezTo>
                  <a:pt x="10624226" y="3718002"/>
                  <a:pt x="10624861" y="3748369"/>
                  <a:pt x="10625709" y="3778596"/>
                </a:cubicBezTo>
                <a:cubicBezTo>
                  <a:pt x="10655528" y="3801690"/>
                  <a:pt x="10639841" y="3834529"/>
                  <a:pt x="10643516" y="3863344"/>
                </a:cubicBezTo>
                <a:cubicBezTo>
                  <a:pt x="10646907" y="3888838"/>
                  <a:pt x="10673476" y="3905717"/>
                  <a:pt x="10665280" y="3936861"/>
                </a:cubicBezTo>
                <a:cubicBezTo>
                  <a:pt x="10659415" y="3959108"/>
                  <a:pt x="10665845" y="3984320"/>
                  <a:pt x="10663583" y="4007979"/>
                </a:cubicBezTo>
                <a:cubicBezTo>
                  <a:pt x="10661534" y="4030154"/>
                  <a:pt x="10689940" y="4037004"/>
                  <a:pt x="10685347" y="4060946"/>
                </a:cubicBezTo>
                <a:cubicBezTo>
                  <a:pt x="10682062" y="4081128"/>
                  <a:pt x="10682062" y="4101709"/>
                  <a:pt x="10685347" y="4121893"/>
                </a:cubicBezTo>
                <a:cubicBezTo>
                  <a:pt x="10686548" y="4130156"/>
                  <a:pt x="10701105" y="4136017"/>
                  <a:pt x="10703649" y="4144633"/>
                </a:cubicBezTo>
                <a:cubicBezTo>
                  <a:pt x="10706192" y="4153249"/>
                  <a:pt x="10700257" y="4162784"/>
                  <a:pt x="10698066" y="4171964"/>
                </a:cubicBezTo>
                <a:cubicBezTo>
                  <a:pt x="10692982" y="4170089"/>
                  <a:pt x="10688216" y="4167446"/>
                  <a:pt x="10683934" y="4164125"/>
                </a:cubicBezTo>
                <a:cubicBezTo>
                  <a:pt x="10675101" y="4154803"/>
                  <a:pt x="10661817" y="4148235"/>
                  <a:pt x="10663796" y="4131639"/>
                </a:cubicBezTo>
                <a:cubicBezTo>
                  <a:pt x="10665067" y="4121540"/>
                  <a:pt x="10662735" y="4111017"/>
                  <a:pt x="10664290" y="4101059"/>
                </a:cubicBezTo>
                <a:cubicBezTo>
                  <a:pt x="10667864" y="4077938"/>
                  <a:pt x="10660169" y="4054503"/>
                  <a:pt x="10643585" y="4037993"/>
                </a:cubicBezTo>
                <a:cubicBezTo>
                  <a:pt x="10646272" y="4002329"/>
                  <a:pt x="10620410" y="4012357"/>
                  <a:pt x="10602108" y="4010945"/>
                </a:cubicBezTo>
                <a:cubicBezTo>
                  <a:pt x="10603239" y="4036864"/>
                  <a:pt x="10594194" y="4065606"/>
                  <a:pt x="10622600" y="4083827"/>
                </a:cubicBezTo>
                <a:cubicBezTo>
                  <a:pt x="10622600" y="4117585"/>
                  <a:pt x="10623237" y="4151484"/>
                  <a:pt x="10621116" y="4185171"/>
                </a:cubicBezTo>
                <a:cubicBezTo>
                  <a:pt x="10621116" y="4188984"/>
                  <a:pt x="10600694" y="4197247"/>
                  <a:pt x="10596526" y="4194210"/>
                </a:cubicBezTo>
                <a:cubicBezTo>
                  <a:pt x="10575328" y="4178815"/>
                  <a:pt x="10559429" y="4167515"/>
                  <a:pt x="10558227" y="4207700"/>
                </a:cubicBezTo>
                <a:cubicBezTo>
                  <a:pt x="10558227" y="4212572"/>
                  <a:pt x="10549960" y="4218576"/>
                  <a:pt x="10544095" y="4221824"/>
                </a:cubicBezTo>
                <a:cubicBezTo>
                  <a:pt x="10538230" y="4225072"/>
                  <a:pt x="10535546" y="4243646"/>
                  <a:pt x="10522897" y="4228886"/>
                </a:cubicBezTo>
                <a:cubicBezTo>
                  <a:pt x="10514064" y="4218646"/>
                  <a:pt x="10503606" y="4209889"/>
                  <a:pt x="10494632" y="4199931"/>
                </a:cubicBezTo>
                <a:cubicBezTo>
                  <a:pt x="10488132" y="4192869"/>
                  <a:pt x="10476402" y="4188137"/>
                  <a:pt x="10479793" y="4175707"/>
                </a:cubicBezTo>
                <a:cubicBezTo>
                  <a:pt x="10489261" y="4141032"/>
                  <a:pt x="10443615" y="4118362"/>
                  <a:pt x="10459867" y="4082838"/>
                </a:cubicBezTo>
                <a:cubicBezTo>
                  <a:pt x="10463299" y="4078677"/>
                  <a:pt x="10468662" y="4076615"/>
                  <a:pt x="10474000" y="4077400"/>
                </a:cubicBezTo>
                <a:cubicBezTo>
                  <a:pt x="10500074" y="4085805"/>
                  <a:pt x="10500215" y="4086158"/>
                  <a:pt x="10500427" y="4069349"/>
                </a:cubicBezTo>
                <a:cubicBezTo>
                  <a:pt x="10500427" y="4049011"/>
                  <a:pt x="10499861" y="4028671"/>
                  <a:pt x="10500921" y="4008402"/>
                </a:cubicBezTo>
                <a:cubicBezTo>
                  <a:pt x="10500921" y="4002753"/>
                  <a:pt x="10506574" y="3997385"/>
                  <a:pt x="10509683" y="3991806"/>
                </a:cubicBezTo>
                <a:cubicBezTo>
                  <a:pt x="10514081" y="3996206"/>
                  <a:pt x="10518805" y="4000267"/>
                  <a:pt x="10523815" y="4003953"/>
                </a:cubicBezTo>
                <a:cubicBezTo>
                  <a:pt x="10529371" y="4006750"/>
                  <a:pt x="10535135" y="4009111"/>
                  <a:pt x="10541056" y="4011016"/>
                </a:cubicBezTo>
                <a:lnTo>
                  <a:pt x="10541057" y="4016807"/>
                </a:lnTo>
                <a:lnTo>
                  <a:pt x="10546215" y="4014264"/>
                </a:lnTo>
                <a:lnTo>
                  <a:pt x="10541410" y="4011016"/>
                </a:lnTo>
                <a:cubicBezTo>
                  <a:pt x="10541410" y="3988557"/>
                  <a:pt x="10542541" y="3966029"/>
                  <a:pt x="10540915" y="3943712"/>
                </a:cubicBezTo>
                <a:cubicBezTo>
                  <a:pt x="10540435" y="3935106"/>
                  <a:pt x="10533064" y="3928518"/>
                  <a:pt x="10524454" y="3928999"/>
                </a:cubicBezTo>
                <a:cubicBezTo>
                  <a:pt x="10523281" y="3929064"/>
                  <a:pt x="10522118" y="3929261"/>
                  <a:pt x="10520989" y="3929588"/>
                </a:cubicBezTo>
                <a:cubicBezTo>
                  <a:pt x="10522022" y="3923298"/>
                  <a:pt x="10522022" y="3916881"/>
                  <a:pt x="10520989" y="3910590"/>
                </a:cubicBezTo>
                <a:cubicBezTo>
                  <a:pt x="10514630" y="3892793"/>
                  <a:pt x="10547699" y="3887638"/>
                  <a:pt x="10535616" y="3874219"/>
                </a:cubicBezTo>
                <a:cubicBezTo>
                  <a:pt x="10523533" y="3860800"/>
                  <a:pt x="10524098" y="3846606"/>
                  <a:pt x="10516820" y="3833824"/>
                </a:cubicBezTo>
                <a:cubicBezTo>
                  <a:pt x="10514630" y="3829868"/>
                  <a:pt x="10506362" y="3829374"/>
                  <a:pt x="10500850" y="3827255"/>
                </a:cubicBezTo>
                <a:lnTo>
                  <a:pt x="10499660" y="3827196"/>
                </a:lnTo>
                <a:lnTo>
                  <a:pt x="10493652" y="3843817"/>
                </a:lnTo>
                <a:cubicBezTo>
                  <a:pt x="10489333" y="3846854"/>
                  <a:pt x="10483115" y="3847630"/>
                  <a:pt x="10476119" y="3847241"/>
                </a:cubicBezTo>
                <a:cubicBezTo>
                  <a:pt x="10467161" y="3847806"/>
                  <a:pt x="10459442" y="3841004"/>
                  <a:pt x="10458878" y="3832052"/>
                </a:cubicBezTo>
                <a:cubicBezTo>
                  <a:pt x="10458835" y="3831372"/>
                  <a:pt x="10458835" y="3830690"/>
                  <a:pt x="10458878" y="3830009"/>
                </a:cubicBezTo>
                <a:cubicBezTo>
                  <a:pt x="10458631" y="3822948"/>
                  <a:pt x="10459407" y="3816751"/>
                  <a:pt x="10462411" y="3812461"/>
                </a:cubicBezTo>
                <a:lnTo>
                  <a:pt x="10479087" y="3806429"/>
                </a:lnTo>
                <a:lnTo>
                  <a:pt x="10479087" y="3786294"/>
                </a:lnTo>
                <a:cubicBezTo>
                  <a:pt x="10496046" y="3788766"/>
                  <a:pt x="10500285" y="3771746"/>
                  <a:pt x="10510672" y="3765107"/>
                </a:cubicBezTo>
                <a:cubicBezTo>
                  <a:pt x="10518516" y="3760163"/>
                  <a:pt x="10520707" y="3754726"/>
                  <a:pt x="10515054" y="3750983"/>
                </a:cubicBezTo>
                <a:cubicBezTo>
                  <a:pt x="10498519" y="3739966"/>
                  <a:pt x="10498307" y="3723793"/>
                  <a:pt x="10499579" y="3706844"/>
                </a:cubicBezTo>
                <a:cubicBezTo>
                  <a:pt x="10500850" y="3689894"/>
                  <a:pt x="10492512" y="3683821"/>
                  <a:pt x="10476048" y="3683751"/>
                </a:cubicBezTo>
                <a:cubicBezTo>
                  <a:pt x="10463400" y="3683751"/>
                  <a:pt x="10447361" y="3689400"/>
                  <a:pt x="10440082" y="3674711"/>
                </a:cubicBezTo>
                <a:cubicBezTo>
                  <a:pt x="10435984" y="3666589"/>
                  <a:pt x="10437962" y="3655219"/>
                  <a:pt x="10438244" y="3645332"/>
                </a:cubicBezTo>
                <a:cubicBezTo>
                  <a:pt x="10439022" y="3621037"/>
                  <a:pt x="10451882" y="3616235"/>
                  <a:pt x="10477885" y="3632408"/>
                </a:cubicBezTo>
                <a:cubicBezTo>
                  <a:pt x="10486506" y="3637846"/>
                  <a:pt x="10492017" y="3644202"/>
                  <a:pt x="10499084" y="3632408"/>
                </a:cubicBezTo>
                <a:cubicBezTo>
                  <a:pt x="10500569" y="3630006"/>
                  <a:pt x="10499084" y="3625699"/>
                  <a:pt x="10499084" y="3622450"/>
                </a:cubicBezTo>
                <a:cubicBezTo>
                  <a:pt x="10501204" y="3609879"/>
                  <a:pt x="10493713" y="3604229"/>
                  <a:pt x="10483327" y="3602111"/>
                </a:cubicBezTo>
                <a:cubicBezTo>
                  <a:pt x="10476642" y="3601227"/>
                  <a:pt x="10469871" y="3601227"/>
                  <a:pt x="10463188" y="3602111"/>
                </a:cubicBezTo>
                <a:cubicBezTo>
                  <a:pt x="10452730" y="3602887"/>
                  <a:pt x="10441990" y="3601193"/>
                  <a:pt x="10438244" y="3591164"/>
                </a:cubicBezTo>
                <a:cubicBezTo>
                  <a:pt x="10434499" y="3581135"/>
                  <a:pt x="10437538" y="3571249"/>
                  <a:pt x="10437538" y="3561149"/>
                </a:cubicBezTo>
                <a:lnTo>
                  <a:pt x="10397402" y="3561149"/>
                </a:lnTo>
                <a:lnTo>
                  <a:pt x="10397402" y="3622237"/>
                </a:lnTo>
                <a:cubicBezTo>
                  <a:pt x="10362779" y="3623579"/>
                  <a:pt x="10387015" y="3578734"/>
                  <a:pt x="10359740" y="3574002"/>
                </a:cubicBezTo>
                <a:cubicBezTo>
                  <a:pt x="10359369" y="3571766"/>
                  <a:pt x="10359613" y="3569471"/>
                  <a:pt x="10360446" y="3567364"/>
                </a:cubicBezTo>
                <a:cubicBezTo>
                  <a:pt x="10362166" y="3564649"/>
                  <a:pt x="10364615" y="3562471"/>
                  <a:pt x="10367512" y="3561078"/>
                </a:cubicBezTo>
                <a:cubicBezTo>
                  <a:pt x="10370789" y="3560545"/>
                  <a:pt x="10374129" y="3560545"/>
                  <a:pt x="10377406" y="3561078"/>
                </a:cubicBezTo>
                <a:lnTo>
                  <a:pt x="10396691" y="3560875"/>
                </a:lnTo>
                <a:lnTo>
                  <a:pt x="10400088" y="3546592"/>
                </a:lnTo>
                <a:cubicBezTo>
                  <a:pt x="10403268" y="3542929"/>
                  <a:pt x="10407720" y="3540069"/>
                  <a:pt x="10411182" y="3536855"/>
                </a:cubicBezTo>
                <a:cubicBezTo>
                  <a:pt x="10418106" y="3530429"/>
                  <a:pt x="10417399" y="3522307"/>
                  <a:pt x="10408990" y="3522731"/>
                </a:cubicBezTo>
                <a:cubicBezTo>
                  <a:pt x="10364545" y="3526544"/>
                  <a:pt x="10378112" y="3479368"/>
                  <a:pt x="10355713" y="3464537"/>
                </a:cubicBezTo>
                <a:cubicBezTo>
                  <a:pt x="10362002" y="3429226"/>
                  <a:pt x="10333807" y="3405850"/>
                  <a:pt x="10324056" y="3376047"/>
                </a:cubicBezTo>
                <a:cubicBezTo>
                  <a:pt x="10323138" y="3373223"/>
                  <a:pt x="10317697" y="3371457"/>
                  <a:pt x="10317414" y="3368985"/>
                </a:cubicBezTo>
                <a:cubicBezTo>
                  <a:pt x="10314587" y="3346315"/>
                  <a:pt x="10316072" y="3322375"/>
                  <a:pt x="10309146" y="3301117"/>
                </a:cubicBezTo>
                <a:cubicBezTo>
                  <a:pt x="10303353" y="3283320"/>
                  <a:pt x="10276360" y="3277741"/>
                  <a:pt x="10273816" y="3254930"/>
                </a:cubicBezTo>
                <a:cubicBezTo>
                  <a:pt x="10271272" y="3232119"/>
                  <a:pt x="10245551" y="3219618"/>
                  <a:pt x="10252617" y="3192075"/>
                </a:cubicBezTo>
                <a:cubicBezTo>
                  <a:pt x="10257352" y="3172937"/>
                  <a:pt x="10253536" y="3151679"/>
                  <a:pt x="10253536" y="3131410"/>
                </a:cubicBezTo>
                <a:cubicBezTo>
                  <a:pt x="10259330" y="3133742"/>
                  <a:pt x="10269576" y="3135365"/>
                  <a:pt x="10270142" y="3138473"/>
                </a:cubicBezTo>
                <a:cubicBezTo>
                  <a:pt x="10273105" y="3154775"/>
                  <a:pt x="10274266" y="3171353"/>
                  <a:pt x="10273604" y="3187909"/>
                </a:cubicBezTo>
                <a:cubicBezTo>
                  <a:pt x="10272686" y="3203940"/>
                  <a:pt x="10283991" y="3210862"/>
                  <a:pt x="10291764" y="3221243"/>
                </a:cubicBezTo>
                <a:cubicBezTo>
                  <a:pt x="10304483" y="3238122"/>
                  <a:pt x="10311973" y="3227457"/>
                  <a:pt x="10320805" y="3217782"/>
                </a:cubicBezTo>
                <a:cubicBezTo>
                  <a:pt x="10325045" y="3213122"/>
                  <a:pt x="10329567" y="3216016"/>
                  <a:pt x="10335362" y="3222867"/>
                </a:cubicBezTo>
                <a:cubicBezTo>
                  <a:pt x="10338471" y="3226539"/>
                  <a:pt x="10344689" y="3227670"/>
                  <a:pt x="10349495" y="3229929"/>
                </a:cubicBezTo>
                <a:cubicBezTo>
                  <a:pt x="10351684" y="3224068"/>
                  <a:pt x="10357338" y="3216370"/>
                  <a:pt x="10355429" y="3212627"/>
                </a:cubicBezTo>
                <a:cubicBezTo>
                  <a:pt x="10343629" y="3189674"/>
                  <a:pt x="10332959" y="3167993"/>
                  <a:pt x="10332394" y="3140239"/>
                </a:cubicBezTo>
                <a:cubicBezTo>
                  <a:pt x="10332394" y="3126114"/>
                  <a:pt x="10317697" y="3138120"/>
                  <a:pt x="10312891" y="3144335"/>
                </a:cubicBezTo>
                <a:cubicBezTo>
                  <a:pt x="10306744" y="3152386"/>
                  <a:pt x="10302151" y="3153939"/>
                  <a:pt x="10298759" y="3145182"/>
                </a:cubicBezTo>
                <a:cubicBezTo>
                  <a:pt x="10292186" y="3130044"/>
                  <a:pt x="10292186" y="3112862"/>
                  <a:pt x="10298759" y="3097725"/>
                </a:cubicBezTo>
                <a:cubicBezTo>
                  <a:pt x="10300526" y="3093628"/>
                  <a:pt x="10309570" y="3091791"/>
                  <a:pt x="10315647" y="3090662"/>
                </a:cubicBezTo>
                <a:cubicBezTo>
                  <a:pt x="10322370" y="3090059"/>
                  <a:pt x="10329133" y="3090059"/>
                  <a:pt x="10335857" y="3090662"/>
                </a:cubicBezTo>
                <a:cubicBezTo>
                  <a:pt x="10333525" y="3084942"/>
                  <a:pt x="10332535" y="3075692"/>
                  <a:pt x="10328790" y="3074208"/>
                </a:cubicBezTo>
                <a:cubicBezTo>
                  <a:pt x="10319633" y="3071431"/>
                  <a:pt x="10310093" y="3070119"/>
                  <a:pt x="10300526" y="3070325"/>
                </a:cubicBezTo>
                <a:cubicBezTo>
                  <a:pt x="10286393" y="3069760"/>
                  <a:pt x="10273957" y="3068984"/>
                  <a:pt x="10274805" y="3049634"/>
                </a:cubicBezTo>
                <a:cubicBezTo>
                  <a:pt x="10275511" y="3032907"/>
                  <a:pt x="10274805" y="3016107"/>
                  <a:pt x="10275229" y="2999408"/>
                </a:cubicBezTo>
                <a:cubicBezTo>
                  <a:pt x="10275229" y="2996929"/>
                  <a:pt x="10278975" y="2993979"/>
                  <a:pt x="10281659" y="2992344"/>
                </a:cubicBezTo>
                <a:cubicBezTo>
                  <a:pt x="10284344" y="2990726"/>
                  <a:pt x="10287312" y="2990943"/>
                  <a:pt x="10288725" y="2992344"/>
                </a:cubicBezTo>
                <a:cubicBezTo>
                  <a:pt x="10305543" y="3008647"/>
                  <a:pt x="10322007" y="3025355"/>
                  <a:pt x="10338683" y="3041725"/>
                </a:cubicBezTo>
                <a:cubicBezTo>
                  <a:pt x="10355359" y="3058109"/>
                  <a:pt x="10367725" y="3051117"/>
                  <a:pt x="10380232" y="3036998"/>
                </a:cubicBezTo>
                <a:cubicBezTo>
                  <a:pt x="10392739" y="3022885"/>
                  <a:pt x="10396413" y="3038269"/>
                  <a:pt x="10397473" y="3044691"/>
                </a:cubicBezTo>
                <a:cubicBezTo>
                  <a:pt x="10398498" y="3051506"/>
                  <a:pt x="10398887" y="3058303"/>
                  <a:pt x="10402084" y="3064182"/>
                </a:cubicBezTo>
                <a:lnTo>
                  <a:pt x="10423527" y="3078149"/>
                </a:lnTo>
                <a:lnTo>
                  <a:pt x="10423547" y="3078376"/>
                </a:lnTo>
                <a:lnTo>
                  <a:pt x="10423823" y="3078753"/>
                </a:lnTo>
                <a:lnTo>
                  <a:pt x="10425058" y="3081393"/>
                </a:lnTo>
                <a:lnTo>
                  <a:pt x="10424465" y="3079632"/>
                </a:lnTo>
                <a:lnTo>
                  <a:pt x="10425318" y="3080800"/>
                </a:lnTo>
                <a:lnTo>
                  <a:pt x="10432450" y="3094758"/>
                </a:lnTo>
                <a:cubicBezTo>
                  <a:pt x="10433616" y="3094158"/>
                  <a:pt x="10433864" y="3093151"/>
                  <a:pt x="10432583" y="3090750"/>
                </a:cubicBezTo>
                <a:lnTo>
                  <a:pt x="10425318" y="3080800"/>
                </a:lnTo>
                <a:lnTo>
                  <a:pt x="10423970" y="3078163"/>
                </a:lnTo>
                <a:lnTo>
                  <a:pt x="10424465" y="3079632"/>
                </a:lnTo>
                <a:lnTo>
                  <a:pt x="10423823" y="3078753"/>
                </a:lnTo>
                <a:lnTo>
                  <a:pt x="10423547" y="3078163"/>
                </a:lnTo>
                <a:lnTo>
                  <a:pt x="10423527" y="3078149"/>
                </a:lnTo>
                <a:lnTo>
                  <a:pt x="10422092" y="3062270"/>
                </a:lnTo>
                <a:cubicBezTo>
                  <a:pt x="10423794" y="3050221"/>
                  <a:pt x="10434023" y="3049334"/>
                  <a:pt x="10444251" y="3050552"/>
                </a:cubicBezTo>
                <a:cubicBezTo>
                  <a:pt x="10453489" y="3051008"/>
                  <a:pt x="10460606" y="3058863"/>
                  <a:pt x="10460150" y="3068095"/>
                </a:cubicBezTo>
                <a:cubicBezTo>
                  <a:pt x="10460100" y="3069108"/>
                  <a:pt x="10459958" y="3070115"/>
                  <a:pt x="10459725" y="3071101"/>
                </a:cubicBezTo>
                <a:cubicBezTo>
                  <a:pt x="10458771" y="3081129"/>
                  <a:pt x="10458771" y="3091226"/>
                  <a:pt x="10459725" y="3101256"/>
                </a:cubicBezTo>
                <a:cubicBezTo>
                  <a:pt x="10459726" y="3103797"/>
                  <a:pt x="10464954" y="3108317"/>
                  <a:pt x="10466367" y="3107964"/>
                </a:cubicBezTo>
                <a:cubicBezTo>
                  <a:pt x="10471173" y="3106269"/>
                  <a:pt x="10479158" y="3102950"/>
                  <a:pt x="10479299" y="3099985"/>
                </a:cubicBezTo>
                <a:cubicBezTo>
                  <a:pt x="10480359" y="3076610"/>
                  <a:pt x="10479864" y="3053095"/>
                  <a:pt x="10479864" y="3029377"/>
                </a:cubicBezTo>
                <a:lnTo>
                  <a:pt x="10479864" y="3028721"/>
                </a:lnTo>
                <a:lnTo>
                  <a:pt x="10470113" y="3025707"/>
                </a:lnTo>
                <a:cubicBezTo>
                  <a:pt x="10466827" y="3024649"/>
                  <a:pt x="10464178" y="3023448"/>
                  <a:pt x="10463895" y="3021753"/>
                </a:cubicBezTo>
                <a:cubicBezTo>
                  <a:pt x="10461139" y="3006102"/>
                  <a:pt x="10461493" y="2989950"/>
                  <a:pt x="10459514" y="2974128"/>
                </a:cubicBezTo>
                <a:cubicBezTo>
                  <a:pt x="10457535" y="2958305"/>
                  <a:pt x="10467994" y="2938817"/>
                  <a:pt x="10450823" y="2929145"/>
                </a:cubicBezTo>
                <a:cubicBezTo>
                  <a:pt x="10440788" y="2923492"/>
                  <a:pt x="10425031" y="2929145"/>
                  <a:pt x="10412736" y="2925894"/>
                </a:cubicBezTo>
                <a:cubicBezTo>
                  <a:pt x="10389630" y="2920033"/>
                  <a:pt x="10400724" y="2899832"/>
                  <a:pt x="10398604" y="2885428"/>
                </a:cubicBezTo>
                <a:lnTo>
                  <a:pt x="10399087" y="2884364"/>
                </a:lnTo>
                <a:lnTo>
                  <a:pt x="10397120" y="2885570"/>
                </a:lnTo>
                <a:cubicBezTo>
                  <a:pt x="10375145" y="2881687"/>
                  <a:pt x="10359457" y="2866501"/>
                  <a:pt x="10357480" y="2847158"/>
                </a:cubicBezTo>
                <a:cubicBezTo>
                  <a:pt x="10355359" y="2825968"/>
                  <a:pt x="10330133" y="2818904"/>
                  <a:pt x="10334020" y="2794328"/>
                </a:cubicBezTo>
                <a:cubicBezTo>
                  <a:pt x="10335291" y="2786284"/>
                  <a:pt x="10317697" y="2774201"/>
                  <a:pt x="10307239" y="2766078"/>
                </a:cubicBezTo>
                <a:cubicBezTo>
                  <a:pt x="10301595" y="2762663"/>
                  <a:pt x="10294779" y="2761767"/>
                  <a:pt x="10288443" y="2763596"/>
                </a:cubicBezTo>
                <a:cubicBezTo>
                  <a:pt x="10283072" y="2765089"/>
                  <a:pt x="10274311" y="2771585"/>
                  <a:pt x="10274947" y="2775404"/>
                </a:cubicBezTo>
                <a:cubicBezTo>
                  <a:pt x="10277419" y="2810712"/>
                  <a:pt x="10263570" y="2848712"/>
                  <a:pt x="10294166" y="2879778"/>
                </a:cubicBezTo>
                <a:cubicBezTo>
                  <a:pt x="10302505" y="2888184"/>
                  <a:pt x="10289079" y="2905275"/>
                  <a:pt x="10275017" y="2906261"/>
                </a:cubicBezTo>
                <a:cubicBezTo>
                  <a:pt x="10236436" y="2908873"/>
                  <a:pt x="10233398" y="2906261"/>
                  <a:pt x="10233327" y="2870458"/>
                </a:cubicBezTo>
                <a:cubicBezTo>
                  <a:pt x="10233327" y="2850406"/>
                  <a:pt x="10229864" y="2829499"/>
                  <a:pt x="10251275" y="2816714"/>
                </a:cubicBezTo>
                <a:cubicBezTo>
                  <a:pt x="10247954" y="2812479"/>
                  <a:pt x="10245481" y="2806476"/>
                  <a:pt x="10241099" y="2804215"/>
                </a:cubicBezTo>
                <a:cubicBezTo>
                  <a:pt x="10216157" y="2791226"/>
                  <a:pt x="10215168" y="2790587"/>
                  <a:pt x="10226119" y="2780916"/>
                </a:cubicBezTo>
                <a:cubicBezTo>
                  <a:pt x="10244421" y="2764667"/>
                  <a:pt x="10259330" y="2748286"/>
                  <a:pt x="10254384" y="2720742"/>
                </a:cubicBezTo>
                <a:cubicBezTo>
                  <a:pt x="10251416" y="2704708"/>
                  <a:pt x="10267528" y="2698068"/>
                  <a:pt x="10276855" y="2689734"/>
                </a:cubicBezTo>
                <a:cubicBezTo>
                  <a:pt x="10304059" y="2665294"/>
                  <a:pt x="10294874" y="2635418"/>
                  <a:pt x="10290987" y="2606538"/>
                </a:cubicBezTo>
                <a:cubicBezTo>
                  <a:pt x="10290562" y="2603435"/>
                  <a:pt x="10280175" y="2600114"/>
                  <a:pt x="10274240" y="2599480"/>
                </a:cubicBezTo>
                <a:cubicBezTo>
                  <a:pt x="10260673" y="2598423"/>
                  <a:pt x="10247036" y="2599127"/>
                  <a:pt x="10233398" y="2599127"/>
                </a:cubicBezTo>
                <a:cubicBezTo>
                  <a:pt x="10236648" y="2578506"/>
                  <a:pt x="10202448" y="2573426"/>
                  <a:pt x="10212976" y="2549697"/>
                </a:cubicBezTo>
                <a:cubicBezTo>
                  <a:pt x="10193686" y="2534370"/>
                  <a:pt x="10190507" y="2513960"/>
                  <a:pt x="10191778" y="2490725"/>
                </a:cubicBezTo>
                <a:cubicBezTo>
                  <a:pt x="10191586" y="2482339"/>
                  <a:pt x="10184630" y="2475697"/>
                  <a:pt x="10176242" y="2475890"/>
                </a:cubicBezTo>
                <a:cubicBezTo>
                  <a:pt x="10174799" y="2475924"/>
                  <a:pt x="10173368" y="2476162"/>
                  <a:pt x="10171993" y="2476597"/>
                </a:cubicBezTo>
                <a:cubicBezTo>
                  <a:pt x="10171993" y="2459930"/>
                  <a:pt x="10175950" y="2441988"/>
                  <a:pt x="10170863" y="2427154"/>
                </a:cubicBezTo>
                <a:cubicBezTo>
                  <a:pt x="10165775" y="2412320"/>
                  <a:pt x="10148887" y="2405397"/>
                  <a:pt x="10150371" y="2385199"/>
                </a:cubicBezTo>
                <a:cubicBezTo>
                  <a:pt x="10151148" y="2374957"/>
                  <a:pt x="10127406" y="2369802"/>
                  <a:pt x="10117937" y="2377429"/>
                </a:cubicBezTo>
                <a:cubicBezTo>
                  <a:pt x="10099495" y="2392332"/>
                  <a:pt x="10083384" y="2408647"/>
                  <a:pt x="10090097" y="2435701"/>
                </a:cubicBezTo>
                <a:cubicBezTo>
                  <a:pt x="10077660" y="2438032"/>
                  <a:pt x="10067768" y="2428638"/>
                  <a:pt x="10070524" y="2420584"/>
                </a:cubicBezTo>
                <a:cubicBezTo>
                  <a:pt x="10081052" y="2390424"/>
                  <a:pt x="10046428" y="2373404"/>
                  <a:pt x="10050314" y="2349040"/>
                </a:cubicBezTo>
                <a:cubicBezTo>
                  <a:pt x="10055120" y="2319037"/>
                  <a:pt x="10021343" y="2306667"/>
                  <a:pt x="10024594" y="2278843"/>
                </a:cubicBezTo>
                <a:cubicBezTo>
                  <a:pt x="10024594" y="2278028"/>
                  <a:pt x="10021926" y="2276901"/>
                  <a:pt x="10017943" y="2274691"/>
                </a:cubicBezTo>
                <a:lnTo>
                  <a:pt x="10003406" y="2264092"/>
                </a:lnTo>
                <a:lnTo>
                  <a:pt x="10003396" y="2263943"/>
                </a:lnTo>
                <a:lnTo>
                  <a:pt x="10003208" y="2263674"/>
                </a:lnTo>
                <a:lnTo>
                  <a:pt x="10001930" y="2260880"/>
                </a:lnTo>
                <a:lnTo>
                  <a:pt x="10002444" y="2262580"/>
                </a:lnTo>
                <a:lnTo>
                  <a:pt x="10001665" y="2261462"/>
                </a:lnTo>
                <a:lnTo>
                  <a:pt x="9994916" y="2247131"/>
                </a:lnTo>
                <a:cubicBezTo>
                  <a:pt x="9993714" y="2247807"/>
                  <a:pt x="9993397" y="2248867"/>
                  <a:pt x="9994598" y="2251327"/>
                </a:cubicBezTo>
                <a:lnTo>
                  <a:pt x="10001665" y="2261462"/>
                </a:lnTo>
                <a:lnTo>
                  <a:pt x="10002901" y="2264083"/>
                </a:lnTo>
                <a:lnTo>
                  <a:pt x="10002444" y="2262580"/>
                </a:lnTo>
                <a:lnTo>
                  <a:pt x="10003208" y="2263674"/>
                </a:lnTo>
                <a:lnTo>
                  <a:pt x="10003396" y="2264083"/>
                </a:lnTo>
                <a:lnTo>
                  <a:pt x="10003406" y="2264092"/>
                </a:lnTo>
                <a:lnTo>
                  <a:pt x="10005868" y="2299868"/>
                </a:lnTo>
                <a:cubicBezTo>
                  <a:pt x="10003448" y="2309582"/>
                  <a:pt x="9997671" y="2317272"/>
                  <a:pt x="9988203" y="2323616"/>
                </a:cubicBezTo>
                <a:cubicBezTo>
                  <a:pt x="9986649" y="2324609"/>
                  <a:pt x="9988203" y="2329901"/>
                  <a:pt x="9988203" y="2333221"/>
                </a:cubicBezTo>
                <a:cubicBezTo>
                  <a:pt x="9975201" y="2336609"/>
                  <a:pt x="9971032" y="2324751"/>
                  <a:pt x="9963542" y="2318755"/>
                </a:cubicBezTo>
                <a:cubicBezTo>
                  <a:pt x="9954605" y="2309587"/>
                  <a:pt x="9939932" y="2309403"/>
                  <a:pt x="9930768" y="2318345"/>
                </a:cubicBezTo>
                <a:cubicBezTo>
                  <a:pt x="9929834" y="2319254"/>
                  <a:pt x="9928978" y="2320236"/>
                  <a:pt x="9928212" y="2321291"/>
                </a:cubicBezTo>
                <a:cubicBezTo>
                  <a:pt x="9921711" y="2328347"/>
                  <a:pt x="9914080" y="2336750"/>
                  <a:pt x="9907014" y="2323333"/>
                </a:cubicBezTo>
                <a:cubicBezTo>
                  <a:pt x="9903984" y="2317156"/>
                  <a:pt x="9903828" y="2309947"/>
                  <a:pt x="9906589" y="2303627"/>
                </a:cubicBezTo>
                <a:cubicBezTo>
                  <a:pt x="9912349" y="2295250"/>
                  <a:pt x="9919327" y="2287779"/>
                  <a:pt x="9927294" y="2281457"/>
                </a:cubicBezTo>
                <a:cubicBezTo>
                  <a:pt x="9950329" y="2260906"/>
                  <a:pt x="9958949" y="2237318"/>
                  <a:pt x="9937256" y="2211970"/>
                </a:cubicBezTo>
                <a:cubicBezTo>
                  <a:pt x="9927081" y="2200164"/>
                  <a:pt x="9927505" y="2188516"/>
                  <a:pt x="9926021" y="2175319"/>
                </a:cubicBezTo>
                <a:cubicBezTo>
                  <a:pt x="9924961" y="2166265"/>
                  <a:pt x="9918955" y="2157926"/>
                  <a:pt x="9916199" y="2148891"/>
                </a:cubicBezTo>
                <a:cubicBezTo>
                  <a:pt x="9909133" y="2122352"/>
                  <a:pt x="9859670" y="2140067"/>
                  <a:pt x="9865111" y="2100183"/>
                </a:cubicBezTo>
                <a:cubicBezTo>
                  <a:pt x="9848718" y="2083096"/>
                  <a:pt x="9832819" y="2065492"/>
                  <a:pt x="9815648" y="2049025"/>
                </a:cubicBezTo>
                <a:lnTo>
                  <a:pt x="9813317" y="2046337"/>
                </a:lnTo>
                <a:lnTo>
                  <a:pt x="9813494" y="2046116"/>
                </a:lnTo>
                <a:cubicBezTo>
                  <a:pt x="9812928" y="2045291"/>
                  <a:pt x="9812248" y="2044840"/>
                  <a:pt x="9812318" y="2045186"/>
                </a:cubicBezTo>
                <a:lnTo>
                  <a:pt x="9813317" y="2046337"/>
                </a:lnTo>
                <a:lnTo>
                  <a:pt x="9808582" y="2052277"/>
                </a:lnTo>
                <a:cubicBezTo>
                  <a:pt x="9806392" y="2052703"/>
                  <a:pt x="9803918" y="2057285"/>
                  <a:pt x="9803636" y="2060124"/>
                </a:cubicBezTo>
                <a:cubicBezTo>
                  <a:pt x="9802789" y="2070229"/>
                  <a:pt x="9803141" y="2080130"/>
                  <a:pt x="9812821" y="2086985"/>
                </a:cubicBezTo>
                <a:cubicBezTo>
                  <a:pt x="9829993" y="2099124"/>
                  <a:pt x="9823209" y="2117414"/>
                  <a:pt x="9823350" y="2133433"/>
                </a:cubicBezTo>
                <a:cubicBezTo>
                  <a:pt x="9823350" y="2138518"/>
                  <a:pt x="9816850" y="2143604"/>
                  <a:pt x="9813246" y="2148679"/>
                </a:cubicBezTo>
                <a:cubicBezTo>
                  <a:pt x="9793673" y="2123550"/>
                  <a:pt x="9749651" y="2128846"/>
                  <a:pt x="9741524" y="2088045"/>
                </a:cubicBezTo>
                <a:cubicBezTo>
                  <a:pt x="9735731" y="2057714"/>
                  <a:pt x="9714744" y="2043719"/>
                  <a:pt x="9683229" y="2046622"/>
                </a:cubicBezTo>
                <a:cubicBezTo>
                  <a:pt x="9673023" y="2047434"/>
                  <a:pt x="9662768" y="2047434"/>
                  <a:pt x="9652562" y="2046622"/>
                </a:cubicBezTo>
                <a:cubicBezTo>
                  <a:pt x="9644436" y="2046198"/>
                  <a:pt x="9634755" y="2029511"/>
                  <a:pt x="9639985" y="2023228"/>
                </a:cubicBezTo>
                <a:cubicBezTo>
                  <a:pt x="9663303" y="1995511"/>
                  <a:pt x="9660193" y="1943459"/>
                  <a:pt x="9713190" y="1942682"/>
                </a:cubicBezTo>
                <a:cubicBezTo>
                  <a:pt x="9724990" y="1927431"/>
                  <a:pt x="9748520" y="1919168"/>
                  <a:pt x="9742726" y="1893253"/>
                </a:cubicBezTo>
                <a:cubicBezTo>
                  <a:pt x="9742726" y="1892338"/>
                  <a:pt x="9752830" y="1886684"/>
                  <a:pt x="9756363" y="1888035"/>
                </a:cubicBezTo>
                <a:cubicBezTo>
                  <a:pt x="9768447" y="1892549"/>
                  <a:pt x="9771909" y="1911760"/>
                  <a:pt x="9766044" y="1930959"/>
                </a:cubicBezTo>
                <a:cubicBezTo>
                  <a:pt x="9764048" y="1937108"/>
                  <a:pt x="9762907" y="1943498"/>
                  <a:pt x="9762653" y="1949957"/>
                </a:cubicBezTo>
                <a:cubicBezTo>
                  <a:pt x="9762653" y="1962946"/>
                  <a:pt x="9759402" y="1976944"/>
                  <a:pt x="9773817" y="1985265"/>
                </a:cubicBezTo>
                <a:cubicBezTo>
                  <a:pt x="9782861" y="1990637"/>
                  <a:pt x="9793673" y="1980115"/>
                  <a:pt x="9803636" y="1957722"/>
                </a:cubicBezTo>
                <a:cubicBezTo>
                  <a:pt x="9807593" y="1948614"/>
                  <a:pt x="9812398" y="1941835"/>
                  <a:pt x="9823280" y="1953272"/>
                </a:cubicBezTo>
                <a:cubicBezTo>
                  <a:pt x="9834814" y="1965083"/>
                  <a:pt x="9847609" y="1975605"/>
                  <a:pt x="9861436" y="1984637"/>
                </a:cubicBezTo>
                <a:cubicBezTo>
                  <a:pt x="9865040" y="1987034"/>
                  <a:pt x="9874014" y="1983284"/>
                  <a:pt x="9879456" y="1980394"/>
                </a:cubicBezTo>
                <a:cubicBezTo>
                  <a:pt x="9886522" y="1976732"/>
                  <a:pt x="9884614" y="1971845"/>
                  <a:pt x="9876770" y="1965912"/>
                </a:cubicBezTo>
                <a:cubicBezTo>
                  <a:pt x="9871555" y="1961953"/>
                  <a:pt x="9867542" y="1956627"/>
                  <a:pt x="9865181" y="1950521"/>
                </a:cubicBezTo>
                <a:cubicBezTo>
                  <a:pt x="9861630" y="1939741"/>
                  <a:pt x="9867495" y="1928124"/>
                  <a:pt x="9878280" y="1924578"/>
                </a:cubicBezTo>
                <a:cubicBezTo>
                  <a:pt x="9880437" y="1923867"/>
                  <a:pt x="9882697" y="1923518"/>
                  <a:pt x="9884968" y="1923547"/>
                </a:cubicBezTo>
                <a:cubicBezTo>
                  <a:pt x="9897827" y="1922696"/>
                  <a:pt x="9906802" y="1929970"/>
                  <a:pt x="9905035" y="1939575"/>
                </a:cubicBezTo>
                <a:cubicBezTo>
                  <a:pt x="9900158" y="1965559"/>
                  <a:pt x="9920650" y="1981944"/>
                  <a:pt x="9925173" y="2003124"/>
                </a:cubicBezTo>
                <a:cubicBezTo>
                  <a:pt x="9930049" y="2025976"/>
                  <a:pt x="9925173" y="2050794"/>
                  <a:pt x="9926940" y="2074542"/>
                </a:cubicBezTo>
                <a:cubicBezTo>
                  <a:pt x="9927859" y="2084722"/>
                  <a:pt x="9938599" y="2088680"/>
                  <a:pt x="9949975" y="2087906"/>
                </a:cubicBezTo>
                <a:cubicBezTo>
                  <a:pt x="9959920" y="2087602"/>
                  <a:pt x="9969869" y="2088360"/>
                  <a:pt x="9979653" y="2090167"/>
                </a:cubicBezTo>
                <a:cubicBezTo>
                  <a:pt x="9983014" y="2091235"/>
                  <a:pt x="9985649" y="2093863"/>
                  <a:pt x="9986719" y="2097220"/>
                </a:cubicBezTo>
                <a:cubicBezTo>
                  <a:pt x="9987214" y="2098983"/>
                  <a:pt x="9983752" y="2102512"/>
                  <a:pt x="9981349" y="2104276"/>
                </a:cubicBezTo>
                <a:cubicBezTo>
                  <a:pt x="9969832" y="2112610"/>
                  <a:pt x="9946019" y="2101735"/>
                  <a:pt x="9946513" y="2129269"/>
                </a:cubicBezTo>
                <a:cubicBezTo>
                  <a:pt x="9946513" y="2145718"/>
                  <a:pt x="9963472" y="2149241"/>
                  <a:pt x="9967217" y="2161743"/>
                </a:cubicBezTo>
                <a:cubicBezTo>
                  <a:pt x="9969053" y="2167954"/>
                  <a:pt x="9967217" y="2175459"/>
                  <a:pt x="9969478" y="2181303"/>
                </a:cubicBezTo>
                <a:cubicBezTo>
                  <a:pt x="9973082" y="2190556"/>
                  <a:pt x="9978805" y="2191117"/>
                  <a:pt x="9983610" y="2183979"/>
                </a:cubicBezTo>
                <a:cubicBezTo>
                  <a:pt x="9992089" y="2171566"/>
                  <a:pt x="10007494" y="2173328"/>
                  <a:pt x="10017598" y="2167738"/>
                </a:cubicBezTo>
                <a:cubicBezTo>
                  <a:pt x="10029116" y="2161318"/>
                  <a:pt x="10031730" y="2140281"/>
                  <a:pt x="10040846" y="2127788"/>
                </a:cubicBezTo>
                <a:cubicBezTo>
                  <a:pt x="10046145" y="2120731"/>
                  <a:pt x="10049890" y="2117835"/>
                  <a:pt x="10043884" y="2112893"/>
                </a:cubicBezTo>
                <a:cubicBezTo>
                  <a:pt x="10041270" y="2110698"/>
                  <a:pt x="10037525" y="2108435"/>
                  <a:pt x="10036818" y="2105828"/>
                </a:cubicBezTo>
                <a:cubicBezTo>
                  <a:pt x="10031024" y="2080906"/>
                  <a:pt x="10008554" y="2063443"/>
                  <a:pt x="10006646" y="2036084"/>
                </a:cubicBezTo>
                <a:cubicBezTo>
                  <a:pt x="10006080" y="2025904"/>
                  <a:pt x="9990889" y="2027319"/>
                  <a:pt x="9980925" y="2025833"/>
                </a:cubicBezTo>
                <a:cubicBezTo>
                  <a:pt x="9976615" y="2025269"/>
                  <a:pt x="9973153" y="2018360"/>
                  <a:pt x="9969266" y="2014328"/>
                </a:cubicBezTo>
                <a:cubicBezTo>
                  <a:pt x="10020919" y="1975594"/>
                  <a:pt x="10041200" y="1910280"/>
                  <a:pt x="10091934" y="1870371"/>
                </a:cubicBezTo>
                <a:cubicBezTo>
                  <a:pt x="10104865" y="1860131"/>
                  <a:pt x="10117231" y="1863309"/>
                  <a:pt x="10129879" y="1863309"/>
                </a:cubicBezTo>
                <a:cubicBezTo>
                  <a:pt x="10142527" y="1863309"/>
                  <a:pt x="10149877" y="1858365"/>
                  <a:pt x="10151077" y="1847773"/>
                </a:cubicBezTo>
                <a:cubicBezTo>
                  <a:pt x="10152844" y="1833650"/>
                  <a:pt x="10154540" y="1825881"/>
                  <a:pt x="10172276" y="1820726"/>
                </a:cubicBezTo>
                <a:cubicBezTo>
                  <a:pt x="10207039" y="1811304"/>
                  <a:pt x="10238054" y="1791404"/>
                  <a:pt x="10261096" y="1763737"/>
                </a:cubicBezTo>
                <a:cubicBezTo>
                  <a:pt x="10274240" y="1747423"/>
                  <a:pt x="10289362" y="1734359"/>
                  <a:pt x="10312680" y="1740009"/>
                </a:cubicBezTo>
                <a:cubicBezTo>
                  <a:pt x="10324410" y="1742834"/>
                  <a:pt x="10330416" y="1733654"/>
                  <a:pt x="10338330" y="1727721"/>
                </a:cubicBezTo>
                <a:cubicBezTo>
                  <a:pt x="10351261" y="1717976"/>
                  <a:pt x="10358185" y="1693895"/>
                  <a:pt x="10377334" y="1700109"/>
                </a:cubicBezTo>
                <a:close/>
                <a:moveTo>
                  <a:pt x="4133305" y="1678814"/>
                </a:moveTo>
                <a:cubicBezTo>
                  <a:pt x="4135961" y="1677329"/>
                  <a:pt x="4139200" y="1677329"/>
                  <a:pt x="4141855" y="1678814"/>
                </a:cubicBezTo>
                <a:cubicBezTo>
                  <a:pt x="4145541" y="1682344"/>
                  <a:pt x="4148876" y="1686222"/>
                  <a:pt x="4151819" y="1690394"/>
                </a:cubicBezTo>
                <a:cubicBezTo>
                  <a:pt x="4149488" y="1692725"/>
                  <a:pt x="4146096" y="1697104"/>
                  <a:pt x="4145319" y="1696680"/>
                </a:cubicBezTo>
                <a:cubicBezTo>
                  <a:pt x="4140781" y="1694355"/>
                  <a:pt x="4136711" y="1691219"/>
                  <a:pt x="4133305" y="1687429"/>
                </a:cubicBezTo>
                <a:cubicBezTo>
                  <a:pt x="4131750" y="1684767"/>
                  <a:pt x="4131750" y="1681474"/>
                  <a:pt x="4133305" y="1678814"/>
                </a:cubicBezTo>
                <a:close/>
                <a:moveTo>
                  <a:pt x="4124784" y="1660972"/>
                </a:moveTo>
                <a:cubicBezTo>
                  <a:pt x="4127755" y="1662376"/>
                  <a:pt x="4130441" y="1666172"/>
                  <a:pt x="4132809" y="1669562"/>
                </a:cubicBezTo>
                <a:cubicBezTo>
                  <a:pt x="4134293" y="1672243"/>
                  <a:pt x="4134293" y="1675496"/>
                  <a:pt x="4132809" y="1678177"/>
                </a:cubicBezTo>
                <a:cubicBezTo>
                  <a:pt x="4131184" y="1679661"/>
                  <a:pt x="4126660" y="1678460"/>
                  <a:pt x="4123910" y="1678460"/>
                </a:cubicBezTo>
                <a:cubicBezTo>
                  <a:pt x="4120728" y="1674434"/>
                  <a:pt x="4114014" y="1668362"/>
                  <a:pt x="4115003" y="1666737"/>
                </a:cubicBezTo>
                <a:cubicBezTo>
                  <a:pt x="4118537" y="1660557"/>
                  <a:pt x="4121806" y="1659568"/>
                  <a:pt x="4124784" y="1660972"/>
                </a:cubicBezTo>
                <a:close/>
                <a:moveTo>
                  <a:pt x="4312215" y="1660735"/>
                </a:moveTo>
                <a:cubicBezTo>
                  <a:pt x="4314459" y="1662135"/>
                  <a:pt x="4315782" y="1664622"/>
                  <a:pt x="4315695" y="1667263"/>
                </a:cubicBezTo>
                <a:cubicBezTo>
                  <a:pt x="4316262" y="1697135"/>
                  <a:pt x="4351357" y="1717050"/>
                  <a:pt x="4338082" y="1750382"/>
                </a:cubicBezTo>
                <a:cubicBezTo>
                  <a:pt x="4336176" y="1756980"/>
                  <a:pt x="4336176" y="1763981"/>
                  <a:pt x="4338082" y="1770579"/>
                </a:cubicBezTo>
                <a:cubicBezTo>
                  <a:pt x="4340484" y="1780959"/>
                  <a:pt x="4337659" y="1784703"/>
                  <a:pt x="4327705" y="1780607"/>
                </a:cubicBezTo>
                <a:cubicBezTo>
                  <a:pt x="4324807" y="1779478"/>
                  <a:pt x="4320638" y="1775662"/>
                  <a:pt x="4320638" y="1773545"/>
                </a:cubicBezTo>
                <a:cubicBezTo>
                  <a:pt x="4326434" y="1736117"/>
                  <a:pt x="4288915" y="1708858"/>
                  <a:pt x="4296968" y="1671145"/>
                </a:cubicBezTo>
                <a:cubicBezTo>
                  <a:pt x="4298000" y="1668112"/>
                  <a:pt x="4299715" y="1665356"/>
                  <a:pt x="4301983" y="1663096"/>
                </a:cubicBezTo>
                <a:cubicBezTo>
                  <a:pt x="4304158" y="1659622"/>
                  <a:pt x="4308737" y="1658566"/>
                  <a:pt x="4312215" y="1660735"/>
                </a:cubicBezTo>
                <a:close/>
                <a:moveTo>
                  <a:pt x="309475" y="1658222"/>
                </a:moveTo>
                <a:cubicBezTo>
                  <a:pt x="319483" y="1659638"/>
                  <a:pt x="326447" y="1668894"/>
                  <a:pt x="325030" y="1678897"/>
                </a:cubicBezTo>
                <a:cubicBezTo>
                  <a:pt x="325006" y="1679068"/>
                  <a:pt x="324979" y="1679238"/>
                  <a:pt x="324950" y="1679408"/>
                </a:cubicBezTo>
                <a:lnTo>
                  <a:pt x="325162" y="1739921"/>
                </a:lnTo>
                <a:lnTo>
                  <a:pt x="337071" y="1741321"/>
                </a:lnTo>
                <a:cubicBezTo>
                  <a:pt x="340575" y="1743279"/>
                  <a:pt x="343332" y="1746573"/>
                  <a:pt x="344511" y="1750739"/>
                </a:cubicBezTo>
                <a:cubicBezTo>
                  <a:pt x="344816" y="1751817"/>
                  <a:pt x="345004" y="1752926"/>
                  <a:pt x="345073" y="1754044"/>
                </a:cubicBezTo>
                <a:cubicBezTo>
                  <a:pt x="346216" y="1769813"/>
                  <a:pt x="346405" y="1785638"/>
                  <a:pt x="345638" y="1801430"/>
                </a:cubicBezTo>
                <a:cubicBezTo>
                  <a:pt x="337302" y="1803786"/>
                  <a:pt x="328632" y="1798943"/>
                  <a:pt x="326274" y="1790610"/>
                </a:cubicBezTo>
                <a:cubicBezTo>
                  <a:pt x="325969" y="1789532"/>
                  <a:pt x="325781" y="1788424"/>
                  <a:pt x="325713" y="1787305"/>
                </a:cubicBezTo>
                <a:lnTo>
                  <a:pt x="325147" y="1739923"/>
                </a:lnTo>
                <a:lnTo>
                  <a:pt x="308097" y="1732911"/>
                </a:lnTo>
                <a:cubicBezTo>
                  <a:pt x="305448" y="1728083"/>
                  <a:pt x="304953" y="1721356"/>
                  <a:pt x="303963" y="1714505"/>
                </a:cubicBezTo>
                <a:cubicBezTo>
                  <a:pt x="304076" y="1705731"/>
                  <a:pt x="297049" y="1698527"/>
                  <a:pt x="288270" y="1698415"/>
                </a:cubicBezTo>
                <a:lnTo>
                  <a:pt x="284360" y="1698911"/>
                </a:lnTo>
                <a:lnTo>
                  <a:pt x="284368" y="1708489"/>
                </a:lnTo>
                <a:cubicBezTo>
                  <a:pt x="285203" y="1714761"/>
                  <a:pt x="285036" y="1721125"/>
                  <a:pt x="283873" y="1727345"/>
                </a:cubicBezTo>
                <a:cubicBezTo>
                  <a:pt x="282319" y="1731793"/>
                  <a:pt x="276383" y="1734406"/>
                  <a:pt x="272356" y="1738149"/>
                </a:cubicBezTo>
                <a:cubicBezTo>
                  <a:pt x="268815" y="1733445"/>
                  <a:pt x="266114" y="1728165"/>
                  <a:pt x="264371" y="1722543"/>
                </a:cubicBezTo>
                <a:cubicBezTo>
                  <a:pt x="264217" y="1716582"/>
                  <a:pt x="265501" y="1710671"/>
                  <a:pt x="268116" y="1705311"/>
                </a:cubicBezTo>
                <a:cubicBezTo>
                  <a:pt x="269572" y="1702398"/>
                  <a:pt x="272107" y="1700170"/>
                  <a:pt x="275182" y="1699096"/>
                </a:cubicBezTo>
                <a:lnTo>
                  <a:pt x="283896" y="1698903"/>
                </a:lnTo>
                <a:lnTo>
                  <a:pt x="283896" y="1678772"/>
                </a:lnTo>
                <a:cubicBezTo>
                  <a:pt x="285803" y="1662882"/>
                  <a:pt x="295908" y="1654691"/>
                  <a:pt x="309475" y="1658222"/>
                </a:cubicBezTo>
                <a:close/>
                <a:moveTo>
                  <a:pt x="238242" y="1617398"/>
                </a:moveTo>
                <a:cubicBezTo>
                  <a:pt x="256331" y="1615562"/>
                  <a:pt x="262973" y="1621424"/>
                  <a:pt x="263891" y="1637172"/>
                </a:cubicBezTo>
                <a:lnTo>
                  <a:pt x="257532" y="1654191"/>
                </a:lnTo>
                <a:cubicBezTo>
                  <a:pt x="252595" y="1652617"/>
                  <a:pt x="247854" y="1650485"/>
                  <a:pt x="243399" y="1647836"/>
                </a:cubicBezTo>
                <a:cubicBezTo>
                  <a:pt x="238379" y="1643599"/>
                  <a:pt x="233658" y="1639022"/>
                  <a:pt x="229268" y="1634135"/>
                </a:cubicBezTo>
                <a:lnTo>
                  <a:pt x="222697" y="1627074"/>
                </a:lnTo>
                <a:cubicBezTo>
                  <a:pt x="227855" y="1623684"/>
                  <a:pt x="232802" y="1618034"/>
                  <a:pt x="238242" y="1617398"/>
                </a:cubicBezTo>
                <a:close/>
                <a:moveTo>
                  <a:pt x="4165695" y="1558694"/>
                </a:moveTo>
                <a:cubicBezTo>
                  <a:pt x="4168671" y="1560097"/>
                  <a:pt x="4171355" y="1563875"/>
                  <a:pt x="4173722" y="1567230"/>
                </a:cubicBezTo>
                <a:cubicBezTo>
                  <a:pt x="4175207" y="1569911"/>
                  <a:pt x="4175207" y="1573165"/>
                  <a:pt x="4173722" y="1575846"/>
                </a:cubicBezTo>
                <a:cubicBezTo>
                  <a:pt x="4172098" y="1577400"/>
                  <a:pt x="4167860" y="1576199"/>
                  <a:pt x="4164819" y="1576199"/>
                </a:cubicBezTo>
                <a:cubicBezTo>
                  <a:pt x="4161712" y="1572173"/>
                  <a:pt x="4154997" y="1566030"/>
                  <a:pt x="4155917" y="1564404"/>
                </a:cubicBezTo>
                <a:cubicBezTo>
                  <a:pt x="4159448" y="1558261"/>
                  <a:pt x="4162719" y="1557290"/>
                  <a:pt x="4165695" y="1558694"/>
                </a:cubicBezTo>
                <a:close/>
                <a:moveTo>
                  <a:pt x="4245867" y="1555223"/>
                </a:moveTo>
                <a:lnTo>
                  <a:pt x="4252935" y="1568925"/>
                </a:lnTo>
                <a:lnTo>
                  <a:pt x="4245867" y="1575987"/>
                </a:lnTo>
                <a:cubicBezTo>
                  <a:pt x="4243220" y="1571684"/>
                  <a:pt x="4241087" y="1567086"/>
                  <a:pt x="4239511" y="1562287"/>
                </a:cubicBezTo>
                <a:cubicBezTo>
                  <a:pt x="4239511" y="1560591"/>
                  <a:pt x="4243608" y="1557836"/>
                  <a:pt x="4245867" y="1555223"/>
                </a:cubicBezTo>
                <a:close/>
                <a:moveTo>
                  <a:pt x="4085525" y="1539333"/>
                </a:moveTo>
                <a:cubicBezTo>
                  <a:pt x="4087234" y="1539333"/>
                  <a:pt x="4089988" y="1543430"/>
                  <a:pt x="4092603" y="1545689"/>
                </a:cubicBezTo>
                <a:lnTo>
                  <a:pt x="4078893" y="1552752"/>
                </a:lnTo>
                <a:cubicBezTo>
                  <a:pt x="4076142" y="1550069"/>
                  <a:pt x="4073881" y="1547809"/>
                  <a:pt x="4071830" y="1545689"/>
                </a:cubicBezTo>
                <a:cubicBezTo>
                  <a:pt x="4076128" y="1543030"/>
                  <a:pt x="4080730" y="1540896"/>
                  <a:pt x="4085525" y="1539333"/>
                </a:cubicBezTo>
                <a:close/>
                <a:moveTo>
                  <a:pt x="4000177" y="1535238"/>
                </a:moveTo>
                <a:cubicBezTo>
                  <a:pt x="4002227" y="1537568"/>
                  <a:pt x="4004489" y="1539758"/>
                  <a:pt x="4007244" y="1542512"/>
                </a:cubicBezTo>
                <a:lnTo>
                  <a:pt x="4000177" y="1555718"/>
                </a:lnTo>
                <a:cubicBezTo>
                  <a:pt x="3997916" y="1553458"/>
                  <a:pt x="3993110" y="1550704"/>
                  <a:pt x="3993748" y="1549009"/>
                </a:cubicBezTo>
                <a:cubicBezTo>
                  <a:pt x="3995348" y="1544185"/>
                  <a:pt x="3997508" y="1539564"/>
                  <a:pt x="4000177" y="1535238"/>
                </a:cubicBezTo>
                <a:close/>
                <a:moveTo>
                  <a:pt x="4122567" y="1535237"/>
                </a:moveTo>
                <a:cubicBezTo>
                  <a:pt x="4124828" y="1537567"/>
                  <a:pt x="4129630" y="1540322"/>
                  <a:pt x="4128994" y="1542300"/>
                </a:cubicBezTo>
                <a:cubicBezTo>
                  <a:pt x="4127374" y="1547094"/>
                  <a:pt x="4125222" y="1551691"/>
                  <a:pt x="4122567" y="1556001"/>
                </a:cubicBezTo>
                <a:lnTo>
                  <a:pt x="4115499" y="1548444"/>
                </a:lnTo>
                <a:close/>
                <a:moveTo>
                  <a:pt x="960849" y="1514040"/>
                </a:moveTo>
                <a:cubicBezTo>
                  <a:pt x="967588" y="1514102"/>
                  <a:pt x="974123" y="1516680"/>
                  <a:pt x="977127" y="1521836"/>
                </a:cubicBezTo>
                <a:cubicBezTo>
                  <a:pt x="977127" y="1524166"/>
                  <a:pt x="977692" y="1527132"/>
                  <a:pt x="976491" y="1528898"/>
                </a:cubicBezTo>
                <a:cubicBezTo>
                  <a:pt x="968860" y="1539139"/>
                  <a:pt x="948227" y="1538856"/>
                  <a:pt x="942856" y="1528403"/>
                </a:cubicBezTo>
                <a:cubicBezTo>
                  <a:pt x="941852" y="1526111"/>
                  <a:pt x="942036" y="1523472"/>
                  <a:pt x="943351" y="1521341"/>
                </a:cubicBezTo>
                <a:cubicBezTo>
                  <a:pt x="947167" y="1516433"/>
                  <a:pt x="954109" y="1513978"/>
                  <a:pt x="960849" y="1514040"/>
                </a:cubicBezTo>
                <a:close/>
                <a:moveTo>
                  <a:pt x="8422066" y="1493781"/>
                </a:moveTo>
                <a:cubicBezTo>
                  <a:pt x="8424327" y="1498795"/>
                  <a:pt x="8426801" y="1503245"/>
                  <a:pt x="8429133" y="1507553"/>
                </a:cubicBezTo>
                <a:cubicBezTo>
                  <a:pt x="8426448" y="1510307"/>
                  <a:pt x="8424186" y="1512567"/>
                  <a:pt x="8422066" y="1514616"/>
                </a:cubicBezTo>
                <a:cubicBezTo>
                  <a:pt x="8419392" y="1510302"/>
                  <a:pt x="8417256" y="1505676"/>
                  <a:pt x="8415707" y="1500844"/>
                </a:cubicBezTo>
                <a:cubicBezTo>
                  <a:pt x="8415283" y="1499219"/>
                  <a:pt x="8419805" y="1496394"/>
                  <a:pt x="8422066" y="1493781"/>
                </a:cubicBezTo>
                <a:close/>
                <a:moveTo>
                  <a:pt x="8500571" y="1477962"/>
                </a:moveTo>
                <a:cubicBezTo>
                  <a:pt x="8505378" y="1479524"/>
                  <a:pt x="8509981" y="1481658"/>
                  <a:pt x="8514278" y="1484318"/>
                </a:cubicBezTo>
                <a:lnTo>
                  <a:pt x="8506718" y="1491380"/>
                </a:lnTo>
                <a:lnTo>
                  <a:pt x="8493505" y="1484318"/>
                </a:lnTo>
                <a:cubicBezTo>
                  <a:pt x="8495836" y="1482058"/>
                  <a:pt x="8498592" y="1477255"/>
                  <a:pt x="8500571" y="1477962"/>
                </a:cubicBezTo>
                <a:close/>
                <a:moveTo>
                  <a:pt x="3856443" y="1474148"/>
                </a:moveTo>
                <a:cubicBezTo>
                  <a:pt x="3859118" y="1478587"/>
                  <a:pt x="3861251" y="1483329"/>
                  <a:pt x="3862803" y="1488273"/>
                </a:cubicBezTo>
                <a:cubicBezTo>
                  <a:pt x="3863228" y="1489967"/>
                  <a:pt x="3858704" y="1492723"/>
                  <a:pt x="3856443" y="1494982"/>
                </a:cubicBezTo>
                <a:lnTo>
                  <a:pt x="3849377" y="1481211"/>
                </a:lnTo>
                <a:close/>
                <a:moveTo>
                  <a:pt x="3935246" y="1456860"/>
                </a:moveTo>
                <a:cubicBezTo>
                  <a:pt x="3937540" y="1455855"/>
                  <a:pt x="3940180" y="1456041"/>
                  <a:pt x="3942312" y="1457354"/>
                </a:cubicBezTo>
                <a:cubicBezTo>
                  <a:pt x="3952416" y="1464982"/>
                  <a:pt x="3952064" y="1485110"/>
                  <a:pt x="3941819" y="1491113"/>
                </a:cubicBezTo>
                <a:cubicBezTo>
                  <a:pt x="3939414" y="1491113"/>
                  <a:pt x="3936446" y="1491678"/>
                  <a:pt x="3934751" y="1490478"/>
                </a:cubicBezTo>
                <a:cubicBezTo>
                  <a:pt x="3924505" y="1482849"/>
                  <a:pt x="3924786" y="1462227"/>
                  <a:pt x="3935246" y="1456860"/>
                </a:cubicBezTo>
                <a:close/>
                <a:moveTo>
                  <a:pt x="3900892" y="1436787"/>
                </a:moveTo>
                <a:cubicBezTo>
                  <a:pt x="3902801" y="1436434"/>
                  <a:pt x="3905557" y="1440883"/>
                  <a:pt x="3907605" y="1443214"/>
                </a:cubicBezTo>
                <a:cubicBezTo>
                  <a:pt x="3903289" y="1445886"/>
                  <a:pt x="3898663" y="1448022"/>
                  <a:pt x="3893825" y="1449570"/>
                </a:cubicBezTo>
                <a:cubicBezTo>
                  <a:pt x="3892200" y="1449993"/>
                  <a:pt x="3889445" y="1445473"/>
                  <a:pt x="3886759" y="1443214"/>
                </a:cubicBezTo>
                <a:cubicBezTo>
                  <a:pt x="3891184" y="1440491"/>
                  <a:pt x="3895931" y="1438332"/>
                  <a:pt x="3900892" y="1436787"/>
                </a:cubicBezTo>
                <a:close/>
                <a:moveTo>
                  <a:pt x="935103" y="1433356"/>
                </a:moveTo>
                <a:cubicBezTo>
                  <a:pt x="944773" y="1430318"/>
                  <a:pt x="955199" y="1434909"/>
                  <a:pt x="959481" y="1444091"/>
                </a:cubicBezTo>
                <a:cubicBezTo>
                  <a:pt x="962237" y="1450223"/>
                  <a:pt x="962237" y="1457240"/>
                  <a:pt x="959481" y="1463372"/>
                </a:cubicBezTo>
                <a:cubicBezTo>
                  <a:pt x="954393" y="1471564"/>
                  <a:pt x="945348" y="1477496"/>
                  <a:pt x="939131" y="1484559"/>
                </a:cubicBezTo>
                <a:cubicBezTo>
                  <a:pt x="932913" y="1491622"/>
                  <a:pt x="928603" y="1494448"/>
                  <a:pt x="924999" y="1489433"/>
                </a:cubicBezTo>
                <a:cubicBezTo>
                  <a:pt x="922028" y="1484073"/>
                  <a:pt x="919996" y="1478244"/>
                  <a:pt x="918993" y="1472200"/>
                </a:cubicBezTo>
                <a:cubicBezTo>
                  <a:pt x="918603" y="1468915"/>
                  <a:pt x="918603" y="1465596"/>
                  <a:pt x="918993" y="1462312"/>
                </a:cubicBezTo>
                <a:lnTo>
                  <a:pt x="919276" y="1462665"/>
                </a:lnTo>
                <a:cubicBezTo>
                  <a:pt x="919276" y="1456097"/>
                  <a:pt x="917226" y="1448541"/>
                  <a:pt x="919912" y="1443243"/>
                </a:cubicBezTo>
                <a:cubicBezTo>
                  <a:pt x="923500" y="1438102"/>
                  <a:pt x="928948" y="1434557"/>
                  <a:pt x="935103" y="1433356"/>
                </a:cubicBezTo>
                <a:close/>
                <a:moveTo>
                  <a:pt x="3826201" y="1433257"/>
                </a:moveTo>
                <a:cubicBezTo>
                  <a:pt x="3828581" y="1430878"/>
                  <a:pt x="3832441" y="1430878"/>
                  <a:pt x="3834818" y="1433257"/>
                </a:cubicBezTo>
                <a:cubicBezTo>
                  <a:pt x="3838542" y="1436735"/>
                  <a:pt x="3841860" y="1440621"/>
                  <a:pt x="3844713" y="1444840"/>
                </a:cubicBezTo>
                <a:cubicBezTo>
                  <a:pt x="3842382" y="1447241"/>
                  <a:pt x="3838989" y="1451902"/>
                  <a:pt x="3838213" y="1451196"/>
                </a:cubicBezTo>
                <a:cubicBezTo>
                  <a:pt x="3833660" y="1448869"/>
                  <a:pt x="3829585" y="1445706"/>
                  <a:pt x="3826201" y="1441873"/>
                </a:cubicBezTo>
                <a:cubicBezTo>
                  <a:pt x="3823820" y="1439494"/>
                  <a:pt x="3823820" y="1435636"/>
                  <a:pt x="3826201" y="1433257"/>
                </a:cubicBezTo>
                <a:close/>
                <a:moveTo>
                  <a:pt x="8401646" y="1432974"/>
                </a:moveTo>
                <a:cubicBezTo>
                  <a:pt x="8404347" y="1437398"/>
                  <a:pt x="8406482" y="1442143"/>
                  <a:pt x="8408005" y="1447098"/>
                </a:cubicBezTo>
                <a:cubicBezTo>
                  <a:pt x="8408429" y="1448722"/>
                  <a:pt x="8403906" y="1451549"/>
                  <a:pt x="8401646" y="1453809"/>
                </a:cubicBezTo>
                <a:cubicBezTo>
                  <a:pt x="8398947" y="1449496"/>
                  <a:pt x="8396787" y="1444872"/>
                  <a:pt x="8395215" y="1440036"/>
                </a:cubicBezTo>
                <a:cubicBezTo>
                  <a:pt x="8394579" y="1437988"/>
                  <a:pt x="8399102" y="1435234"/>
                  <a:pt x="8401646" y="1432974"/>
                </a:cubicBezTo>
                <a:close/>
                <a:moveTo>
                  <a:pt x="4360044" y="1431809"/>
                </a:moveTo>
                <a:lnTo>
                  <a:pt x="4368195" y="1461859"/>
                </a:lnTo>
                <a:lnTo>
                  <a:pt x="4368254" y="1444237"/>
                </a:lnTo>
                <a:lnTo>
                  <a:pt x="4378564" y="1433111"/>
                </a:lnTo>
                <a:close/>
                <a:moveTo>
                  <a:pt x="3817676" y="1415469"/>
                </a:moveTo>
                <a:cubicBezTo>
                  <a:pt x="3820653" y="1416872"/>
                  <a:pt x="3823336" y="1420650"/>
                  <a:pt x="3825705" y="1424005"/>
                </a:cubicBezTo>
                <a:cubicBezTo>
                  <a:pt x="3827160" y="1426692"/>
                  <a:pt x="3827160" y="1429934"/>
                  <a:pt x="3825705" y="1432621"/>
                </a:cubicBezTo>
                <a:cubicBezTo>
                  <a:pt x="3824080" y="1434176"/>
                  <a:pt x="3819842" y="1432975"/>
                  <a:pt x="3816803" y="1432975"/>
                </a:cubicBezTo>
                <a:cubicBezTo>
                  <a:pt x="3813622" y="1428950"/>
                  <a:pt x="3806980" y="1422805"/>
                  <a:pt x="3807899" y="1421180"/>
                </a:cubicBezTo>
                <a:cubicBezTo>
                  <a:pt x="3811429" y="1415037"/>
                  <a:pt x="3814698" y="1414065"/>
                  <a:pt x="3817676" y="1415469"/>
                </a:cubicBezTo>
                <a:close/>
                <a:moveTo>
                  <a:pt x="2156172" y="1371814"/>
                </a:moveTo>
                <a:cubicBezTo>
                  <a:pt x="2159878" y="1375333"/>
                  <a:pt x="2163195" y="1379239"/>
                  <a:pt x="2166064" y="1383467"/>
                </a:cubicBezTo>
                <a:cubicBezTo>
                  <a:pt x="2163733" y="1385869"/>
                  <a:pt x="2160342" y="1390175"/>
                  <a:pt x="2159564" y="1389823"/>
                </a:cubicBezTo>
                <a:cubicBezTo>
                  <a:pt x="2155025" y="1387472"/>
                  <a:pt x="2150954" y="1384313"/>
                  <a:pt x="2147551" y="1380500"/>
                </a:cubicBezTo>
                <a:cubicBezTo>
                  <a:pt x="2145375" y="1377896"/>
                  <a:pt x="2145722" y="1374022"/>
                  <a:pt x="2148327" y="1371845"/>
                </a:cubicBezTo>
                <a:cubicBezTo>
                  <a:pt x="2150594" y="1369952"/>
                  <a:pt x="2153889" y="1369938"/>
                  <a:pt x="2156172" y="1371814"/>
                </a:cubicBezTo>
                <a:close/>
                <a:moveTo>
                  <a:pt x="8063602" y="1371617"/>
                </a:moveTo>
                <a:lnTo>
                  <a:pt x="8063602" y="1371625"/>
                </a:lnTo>
                <a:lnTo>
                  <a:pt x="8057992" y="1375878"/>
                </a:lnTo>
                <a:lnTo>
                  <a:pt x="8061483" y="1382021"/>
                </a:lnTo>
                <a:lnTo>
                  <a:pt x="8063883" y="1383655"/>
                </a:lnTo>
                <a:close/>
                <a:moveTo>
                  <a:pt x="3918277" y="1371390"/>
                </a:moveTo>
                <a:lnTo>
                  <a:pt x="3925344" y="1384737"/>
                </a:lnTo>
                <a:lnTo>
                  <a:pt x="3918277" y="1391800"/>
                </a:lnTo>
                <a:cubicBezTo>
                  <a:pt x="3915596" y="1387505"/>
                  <a:pt x="3913435" y="1382906"/>
                  <a:pt x="3911847" y="1378099"/>
                </a:cubicBezTo>
                <a:cubicBezTo>
                  <a:pt x="3911494" y="1376404"/>
                  <a:pt x="3916016" y="1373650"/>
                  <a:pt x="3918277" y="1371390"/>
                </a:cubicBezTo>
                <a:close/>
                <a:moveTo>
                  <a:pt x="2280109" y="1310231"/>
                </a:moveTo>
                <a:cubicBezTo>
                  <a:pt x="2282443" y="1312491"/>
                  <a:pt x="2287177" y="1315245"/>
                  <a:pt x="2286540" y="1316939"/>
                </a:cubicBezTo>
                <a:cubicBezTo>
                  <a:pt x="2284982" y="1321758"/>
                  <a:pt x="2282821" y="1326362"/>
                  <a:pt x="2280109" y="1330641"/>
                </a:cubicBezTo>
                <a:lnTo>
                  <a:pt x="2273044" y="1323366"/>
                </a:lnTo>
                <a:close/>
                <a:moveTo>
                  <a:pt x="3856721" y="1292772"/>
                </a:moveTo>
                <a:cubicBezTo>
                  <a:pt x="3860235" y="1293090"/>
                  <a:pt x="3863945" y="1295844"/>
                  <a:pt x="3867551" y="1300082"/>
                </a:cubicBezTo>
                <a:cubicBezTo>
                  <a:pt x="3873486" y="1307498"/>
                  <a:pt x="3880340" y="1313783"/>
                  <a:pt x="3886913" y="1320845"/>
                </a:cubicBezTo>
                <a:cubicBezTo>
                  <a:pt x="3884856" y="1323480"/>
                  <a:pt x="3882482" y="1325853"/>
                  <a:pt x="3879845" y="1327909"/>
                </a:cubicBezTo>
                <a:cubicBezTo>
                  <a:pt x="3868114" y="1334405"/>
                  <a:pt x="3851578" y="1330521"/>
                  <a:pt x="3847063" y="1319362"/>
                </a:cubicBezTo>
                <a:cubicBezTo>
                  <a:pt x="3844685" y="1313154"/>
                  <a:pt x="3844685" y="1306291"/>
                  <a:pt x="3847063" y="1300082"/>
                </a:cubicBezTo>
                <a:cubicBezTo>
                  <a:pt x="3849882" y="1294573"/>
                  <a:pt x="3853202" y="1292454"/>
                  <a:pt x="3856721" y="1292772"/>
                </a:cubicBezTo>
                <a:close/>
                <a:moveTo>
                  <a:pt x="4788136" y="1289750"/>
                </a:moveTo>
                <a:cubicBezTo>
                  <a:pt x="4802334" y="1289256"/>
                  <a:pt x="4809121" y="1296036"/>
                  <a:pt x="4808626" y="1310231"/>
                </a:cubicBezTo>
                <a:cubicBezTo>
                  <a:pt x="4794492" y="1310726"/>
                  <a:pt x="4787428" y="1303875"/>
                  <a:pt x="4788136" y="1289750"/>
                </a:cubicBezTo>
                <a:close/>
                <a:moveTo>
                  <a:pt x="8971105" y="1273367"/>
                </a:moveTo>
                <a:cubicBezTo>
                  <a:pt x="8976051" y="1274917"/>
                  <a:pt x="8980795" y="1277050"/>
                  <a:pt x="8985237" y="1279721"/>
                </a:cubicBezTo>
                <a:lnTo>
                  <a:pt x="8977605" y="1286782"/>
                </a:lnTo>
                <a:lnTo>
                  <a:pt x="8964392" y="1279721"/>
                </a:lnTo>
                <a:cubicBezTo>
                  <a:pt x="8966653" y="1277462"/>
                  <a:pt x="8969409" y="1272660"/>
                  <a:pt x="8971105" y="1273367"/>
                </a:cubicBezTo>
                <a:close/>
                <a:moveTo>
                  <a:pt x="4779864" y="1272247"/>
                </a:moveTo>
                <a:cubicBezTo>
                  <a:pt x="4782833" y="1273649"/>
                  <a:pt x="4785521" y="1277427"/>
                  <a:pt x="4787923" y="1280781"/>
                </a:cubicBezTo>
                <a:cubicBezTo>
                  <a:pt x="4789336" y="1282829"/>
                  <a:pt x="4787923" y="1286712"/>
                  <a:pt x="4787923" y="1289750"/>
                </a:cubicBezTo>
                <a:lnTo>
                  <a:pt x="4779017" y="1289750"/>
                </a:lnTo>
                <a:cubicBezTo>
                  <a:pt x="4775836" y="1285724"/>
                  <a:pt x="4769199" y="1279581"/>
                  <a:pt x="4770116" y="1277957"/>
                </a:cubicBezTo>
                <a:cubicBezTo>
                  <a:pt x="4773648" y="1271814"/>
                  <a:pt x="4776900" y="1270842"/>
                  <a:pt x="4779864" y="1272247"/>
                </a:cubicBezTo>
                <a:close/>
                <a:moveTo>
                  <a:pt x="4194707" y="1269553"/>
                </a:moveTo>
                <a:cubicBezTo>
                  <a:pt x="4197085" y="1267173"/>
                  <a:pt x="4200950" y="1267173"/>
                  <a:pt x="4203336" y="1269553"/>
                </a:cubicBezTo>
                <a:cubicBezTo>
                  <a:pt x="4207061" y="1273057"/>
                  <a:pt x="4210376" y="1276963"/>
                  <a:pt x="4213226" y="1281204"/>
                </a:cubicBezTo>
                <a:cubicBezTo>
                  <a:pt x="4210895" y="1283534"/>
                  <a:pt x="4207510" y="1288265"/>
                  <a:pt x="4206801" y="1287489"/>
                </a:cubicBezTo>
                <a:cubicBezTo>
                  <a:pt x="4202210" y="1285182"/>
                  <a:pt x="4198095" y="1282019"/>
                  <a:pt x="4194707" y="1278168"/>
                </a:cubicBezTo>
                <a:cubicBezTo>
                  <a:pt x="4192327" y="1275790"/>
                  <a:pt x="4192327" y="1271932"/>
                  <a:pt x="4194707" y="1269553"/>
                </a:cubicBezTo>
                <a:close/>
                <a:moveTo>
                  <a:pt x="2180977" y="1251755"/>
                </a:moveTo>
                <a:cubicBezTo>
                  <a:pt x="2183661" y="1254509"/>
                  <a:pt x="2185922" y="1256768"/>
                  <a:pt x="2188042" y="1258818"/>
                </a:cubicBezTo>
                <a:cubicBezTo>
                  <a:pt x="2183713" y="1261485"/>
                  <a:pt x="2179090" y="1263643"/>
                  <a:pt x="2174263" y="1265244"/>
                </a:cubicBezTo>
                <a:cubicBezTo>
                  <a:pt x="2172568" y="1265597"/>
                  <a:pt x="2169812" y="1261078"/>
                  <a:pt x="2167197" y="1258818"/>
                </a:cubicBezTo>
                <a:close/>
                <a:moveTo>
                  <a:pt x="4235429" y="1248815"/>
                </a:moveTo>
                <a:cubicBezTo>
                  <a:pt x="4241151" y="1251145"/>
                  <a:pt x="4250976" y="1252486"/>
                  <a:pt x="4251820" y="1255876"/>
                </a:cubicBezTo>
                <a:cubicBezTo>
                  <a:pt x="4254949" y="1268455"/>
                  <a:pt x="4256186" y="1281425"/>
                  <a:pt x="4255497" y="1294366"/>
                </a:cubicBezTo>
                <a:cubicBezTo>
                  <a:pt x="4254573" y="1310644"/>
                  <a:pt x="4260489" y="1326567"/>
                  <a:pt x="4271816" y="1338295"/>
                </a:cubicBezTo>
                <a:cubicBezTo>
                  <a:pt x="4278386" y="1346135"/>
                  <a:pt x="4265389" y="1351573"/>
                  <a:pt x="4255424" y="1351149"/>
                </a:cubicBezTo>
                <a:cubicBezTo>
                  <a:pt x="4248783" y="1350938"/>
                  <a:pt x="4242070" y="1351149"/>
                  <a:pt x="4235429" y="1351149"/>
                </a:cubicBezTo>
                <a:close/>
                <a:moveTo>
                  <a:pt x="8462838" y="1248801"/>
                </a:moveTo>
                <a:cubicBezTo>
                  <a:pt x="8467102" y="1256853"/>
                  <a:pt x="8470308" y="1265424"/>
                  <a:pt x="8472377" y="1274298"/>
                </a:cubicBezTo>
                <a:cubicBezTo>
                  <a:pt x="8472871" y="1279028"/>
                  <a:pt x="8466230" y="1284606"/>
                  <a:pt x="8462838" y="1289762"/>
                </a:cubicBezTo>
                <a:cubicBezTo>
                  <a:pt x="8459376" y="1284606"/>
                  <a:pt x="8455983" y="1279381"/>
                  <a:pt x="8452592" y="1274227"/>
                </a:cubicBezTo>
                <a:close/>
                <a:moveTo>
                  <a:pt x="3777728" y="1231346"/>
                </a:moveTo>
                <a:cubicBezTo>
                  <a:pt x="3780412" y="1234030"/>
                  <a:pt x="3782747" y="1236290"/>
                  <a:pt x="3784801" y="1238408"/>
                </a:cubicBezTo>
                <a:cubicBezTo>
                  <a:pt x="3780464" y="1241055"/>
                  <a:pt x="3775838" y="1243188"/>
                  <a:pt x="3771011" y="1244764"/>
                </a:cubicBezTo>
                <a:cubicBezTo>
                  <a:pt x="3769386" y="1245116"/>
                  <a:pt x="3766561" y="1240668"/>
                  <a:pt x="3763945" y="1238408"/>
                </a:cubicBezTo>
                <a:close/>
                <a:moveTo>
                  <a:pt x="5639663" y="1231292"/>
                </a:moveTo>
                <a:cubicBezTo>
                  <a:pt x="5642641" y="1232705"/>
                  <a:pt x="5645326" y="1236500"/>
                  <a:pt x="5647693" y="1239890"/>
                </a:cubicBezTo>
                <a:cubicBezTo>
                  <a:pt x="5649150" y="1242578"/>
                  <a:pt x="5649150" y="1245818"/>
                  <a:pt x="5647693" y="1248507"/>
                </a:cubicBezTo>
                <a:cubicBezTo>
                  <a:pt x="5645855" y="1250202"/>
                  <a:pt x="5641827" y="1248789"/>
                  <a:pt x="5638789" y="1248789"/>
                </a:cubicBezTo>
                <a:cubicBezTo>
                  <a:pt x="5635609" y="1244763"/>
                  <a:pt x="5628967" y="1238690"/>
                  <a:pt x="5629885" y="1236995"/>
                </a:cubicBezTo>
                <a:cubicBezTo>
                  <a:pt x="5633419" y="1230851"/>
                  <a:pt x="5636687" y="1229880"/>
                  <a:pt x="5639663" y="1231292"/>
                </a:cubicBezTo>
                <a:close/>
                <a:moveTo>
                  <a:pt x="8278765" y="1227813"/>
                </a:moveTo>
                <a:lnTo>
                  <a:pt x="8285831" y="1241515"/>
                </a:lnTo>
                <a:cubicBezTo>
                  <a:pt x="8283147" y="1244269"/>
                  <a:pt x="8280815" y="1246528"/>
                  <a:pt x="8278765" y="1248576"/>
                </a:cubicBezTo>
                <a:cubicBezTo>
                  <a:pt x="8276104" y="1244281"/>
                  <a:pt x="8273969" y="1239681"/>
                  <a:pt x="8272405" y="1234876"/>
                </a:cubicBezTo>
                <a:cubicBezTo>
                  <a:pt x="8271981" y="1233181"/>
                  <a:pt x="8276505" y="1230427"/>
                  <a:pt x="8278765" y="1227813"/>
                </a:cubicBezTo>
                <a:close/>
                <a:moveTo>
                  <a:pt x="1642169" y="1211923"/>
                </a:moveTo>
                <a:cubicBezTo>
                  <a:pt x="1647117" y="1213501"/>
                  <a:pt x="1651861" y="1215658"/>
                  <a:pt x="1656301" y="1218349"/>
                </a:cubicBezTo>
                <a:lnTo>
                  <a:pt x="1648670" y="1225413"/>
                </a:lnTo>
                <a:lnTo>
                  <a:pt x="1635457" y="1218349"/>
                </a:lnTo>
                <a:cubicBezTo>
                  <a:pt x="1637718" y="1216090"/>
                  <a:pt x="1640473" y="1211288"/>
                  <a:pt x="1642169" y="1211923"/>
                </a:cubicBezTo>
                <a:close/>
                <a:moveTo>
                  <a:pt x="4149391" y="1207995"/>
                </a:moveTo>
                <a:cubicBezTo>
                  <a:pt x="4165061" y="1208419"/>
                  <a:pt x="4177556" y="1212974"/>
                  <a:pt x="4175862" y="1239777"/>
                </a:cubicBezTo>
                <a:cubicBezTo>
                  <a:pt x="4175224" y="1248816"/>
                  <a:pt x="4196842" y="1253408"/>
                  <a:pt x="4194441" y="1269298"/>
                </a:cubicBezTo>
                <a:cubicBezTo>
                  <a:pt x="4185270" y="1268362"/>
                  <a:pt x="4176020" y="1268529"/>
                  <a:pt x="4166882" y="1269793"/>
                </a:cubicBezTo>
                <a:cubicBezTo>
                  <a:pt x="4158012" y="1271127"/>
                  <a:pt x="4151900" y="1279399"/>
                  <a:pt x="4153232" y="1288270"/>
                </a:cubicBezTo>
                <a:cubicBezTo>
                  <a:pt x="4153309" y="1288777"/>
                  <a:pt x="4153410" y="1289280"/>
                  <a:pt x="4153533" y="1289778"/>
                </a:cubicBezTo>
                <a:cubicBezTo>
                  <a:pt x="4145211" y="1292173"/>
                  <a:pt x="4136520" y="1287368"/>
                  <a:pt x="4134123" y="1279049"/>
                </a:cubicBezTo>
                <a:cubicBezTo>
                  <a:pt x="4133806" y="1277942"/>
                  <a:pt x="4133610" y="1276805"/>
                  <a:pt x="4133540" y="1275655"/>
                </a:cubicBezTo>
                <a:cubicBezTo>
                  <a:pt x="4131992" y="1253336"/>
                  <a:pt x="4133047" y="1230737"/>
                  <a:pt x="4133047" y="1208276"/>
                </a:cubicBezTo>
                <a:cubicBezTo>
                  <a:pt x="4138578" y="1208171"/>
                  <a:pt x="4144156" y="1207853"/>
                  <a:pt x="4149391" y="1207995"/>
                </a:cubicBezTo>
                <a:close/>
                <a:moveTo>
                  <a:pt x="4737191" y="1207261"/>
                </a:moveTo>
                <a:lnTo>
                  <a:pt x="4744249" y="1214889"/>
                </a:lnTo>
                <a:lnTo>
                  <a:pt x="4737191" y="1228097"/>
                </a:lnTo>
                <a:cubicBezTo>
                  <a:pt x="4734929" y="1225765"/>
                  <a:pt x="4730121" y="1223012"/>
                  <a:pt x="4730759" y="1221386"/>
                </a:cubicBezTo>
                <a:cubicBezTo>
                  <a:pt x="4732306" y="1216430"/>
                  <a:pt x="4734467" y="1211685"/>
                  <a:pt x="4737191" y="1207261"/>
                </a:cubicBezTo>
                <a:close/>
                <a:moveTo>
                  <a:pt x="3819276" y="1191301"/>
                </a:moveTo>
                <a:cubicBezTo>
                  <a:pt x="3820900" y="1190877"/>
                  <a:pt x="3823657" y="1195397"/>
                  <a:pt x="3825916" y="1197657"/>
                </a:cubicBezTo>
                <a:cubicBezTo>
                  <a:pt x="3821620" y="1200337"/>
                  <a:pt x="3817020" y="1202495"/>
                  <a:pt x="3812210" y="1204084"/>
                </a:cubicBezTo>
                <a:cubicBezTo>
                  <a:pt x="3810514" y="1204438"/>
                  <a:pt x="3807757" y="1199917"/>
                  <a:pt x="3805142" y="1197657"/>
                </a:cubicBezTo>
                <a:cubicBezTo>
                  <a:pt x="3809583" y="1194985"/>
                  <a:pt x="3814328" y="1192851"/>
                  <a:pt x="3819276" y="1191301"/>
                </a:cubicBezTo>
                <a:close/>
                <a:moveTo>
                  <a:pt x="4678524" y="1190817"/>
                </a:moveTo>
                <a:cubicBezTo>
                  <a:pt x="4681354" y="1196184"/>
                  <a:pt x="4683474" y="1201905"/>
                  <a:pt x="4685739" y="1207344"/>
                </a:cubicBezTo>
                <a:cubicBezTo>
                  <a:pt x="4686658" y="1217513"/>
                  <a:pt x="4683969" y="1227542"/>
                  <a:pt x="4672439" y="1224506"/>
                </a:cubicBezTo>
                <a:cubicBezTo>
                  <a:pt x="4660940" y="1221469"/>
                  <a:pt x="4661643" y="1198938"/>
                  <a:pt x="4671864" y="1191312"/>
                </a:cubicBezTo>
                <a:cubicBezTo>
                  <a:pt x="4673426" y="1190182"/>
                  <a:pt x="4678105" y="1189970"/>
                  <a:pt x="4678524" y="1190817"/>
                </a:cubicBezTo>
                <a:close/>
                <a:moveTo>
                  <a:pt x="4124788" y="1190321"/>
                </a:moveTo>
                <a:cubicBezTo>
                  <a:pt x="4127759" y="1191724"/>
                  <a:pt x="4130447" y="1195502"/>
                  <a:pt x="4132813" y="1198857"/>
                </a:cubicBezTo>
                <a:cubicBezTo>
                  <a:pt x="4134311" y="1201534"/>
                  <a:pt x="4134311" y="1204797"/>
                  <a:pt x="4132813" y="1207474"/>
                </a:cubicBezTo>
                <a:cubicBezTo>
                  <a:pt x="4131185" y="1209098"/>
                  <a:pt x="4126660" y="1207827"/>
                  <a:pt x="4123913" y="1207827"/>
                </a:cubicBezTo>
                <a:cubicBezTo>
                  <a:pt x="4120730" y="1203800"/>
                  <a:pt x="4114015" y="1197657"/>
                  <a:pt x="4115004" y="1196032"/>
                </a:cubicBezTo>
                <a:cubicBezTo>
                  <a:pt x="4118537" y="1189889"/>
                  <a:pt x="4121810" y="1188917"/>
                  <a:pt x="4124788" y="1190321"/>
                </a:cubicBezTo>
                <a:close/>
                <a:moveTo>
                  <a:pt x="4206746" y="1189556"/>
                </a:moveTo>
                <a:cubicBezTo>
                  <a:pt x="4218471" y="1204598"/>
                  <a:pt x="4242069" y="1212862"/>
                  <a:pt x="4235496" y="1238994"/>
                </a:cubicBezTo>
                <a:cubicBezTo>
                  <a:pt x="4234718" y="1242171"/>
                  <a:pt x="4236701" y="1247043"/>
                  <a:pt x="4235003" y="1248740"/>
                </a:cubicBezTo>
                <a:cubicBezTo>
                  <a:pt x="4233305" y="1250434"/>
                  <a:pt x="4228573" y="1248811"/>
                  <a:pt x="4225178" y="1248811"/>
                </a:cubicBezTo>
                <a:cubicBezTo>
                  <a:pt x="4213947" y="1233414"/>
                  <a:pt x="4189848" y="1225646"/>
                  <a:pt x="4194930" y="1200714"/>
                </a:cubicBezTo>
                <a:cubicBezTo>
                  <a:pt x="4195710" y="1196406"/>
                  <a:pt x="4202643" y="1193228"/>
                  <a:pt x="4206746" y="1189556"/>
                </a:cubicBezTo>
                <a:close/>
                <a:moveTo>
                  <a:pt x="5617591" y="1187416"/>
                </a:moveTo>
                <a:lnTo>
                  <a:pt x="5624657" y="1194691"/>
                </a:lnTo>
                <a:cubicBezTo>
                  <a:pt x="5622254" y="1198999"/>
                  <a:pt x="5619782" y="1203448"/>
                  <a:pt x="5617591" y="1207897"/>
                </a:cubicBezTo>
                <a:cubicBezTo>
                  <a:pt x="5615259" y="1205637"/>
                  <a:pt x="5610525" y="1202813"/>
                  <a:pt x="5611161" y="1201188"/>
                </a:cubicBezTo>
                <a:cubicBezTo>
                  <a:pt x="5612734" y="1196352"/>
                  <a:pt x="5614893" y="1191727"/>
                  <a:pt x="5617591" y="1187416"/>
                </a:cubicBezTo>
                <a:close/>
                <a:moveTo>
                  <a:pt x="5757359" y="1130074"/>
                </a:moveTo>
                <a:cubicBezTo>
                  <a:pt x="5762174" y="1131705"/>
                  <a:pt x="5766795" y="1133862"/>
                  <a:pt x="5771137" y="1136499"/>
                </a:cubicBezTo>
                <a:lnTo>
                  <a:pt x="5763436" y="1143559"/>
                </a:lnTo>
                <a:lnTo>
                  <a:pt x="5750293" y="1136499"/>
                </a:lnTo>
                <a:cubicBezTo>
                  <a:pt x="5752553" y="1134242"/>
                  <a:pt x="5755309" y="1129439"/>
                  <a:pt x="5757359" y="1130074"/>
                </a:cubicBezTo>
                <a:close/>
                <a:moveTo>
                  <a:pt x="4181001" y="1130074"/>
                </a:moveTo>
                <a:cubicBezTo>
                  <a:pt x="4185797" y="1131693"/>
                  <a:pt x="4190397" y="1133849"/>
                  <a:pt x="4194707" y="1136499"/>
                </a:cubicBezTo>
                <a:lnTo>
                  <a:pt x="4187147" y="1143560"/>
                </a:lnTo>
                <a:lnTo>
                  <a:pt x="4173934" y="1136499"/>
                </a:lnTo>
                <a:cubicBezTo>
                  <a:pt x="4176267" y="1134242"/>
                  <a:pt x="4179025" y="1129439"/>
                  <a:pt x="4181001" y="1130074"/>
                </a:cubicBezTo>
                <a:close/>
                <a:moveTo>
                  <a:pt x="8011667" y="1126625"/>
                </a:moveTo>
                <a:cubicBezTo>
                  <a:pt x="8015905" y="1127332"/>
                  <a:pt x="8019581" y="1135171"/>
                  <a:pt x="8022477" y="1140319"/>
                </a:cubicBezTo>
                <a:cubicBezTo>
                  <a:pt x="8023819" y="1142723"/>
                  <a:pt x="8022689" y="1146537"/>
                  <a:pt x="8022689" y="1149716"/>
                </a:cubicBezTo>
                <a:cubicBezTo>
                  <a:pt x="8019862" y="1154868"/>
                  <a:pt x="8016259" y="1164759"/>
                  <a:pt x="8014280" y="1164405"/>
                </a:cubicBezTo>
                <a:cubicBezTo>
                  <a:pt x="8006521" y="1163565"/>
                  <a:pt x="8000912" y="1156599"/>
                  <a:pt x="8001751" y="1148842"/>
                </a:cubicBezTo>
                <a:cubicBezTo>
                  <a:pt x="8001885" y="1147616"/>
                  <a:pt x="8002177" y="1146414"/>
                  <a:pt x="8002621" y="1145266"/>
                </a:cubicBezTo>
                <a:cubicBezTo>
                  <a:pt x="8004601" y="1138767"/>
                  <a:pt x="7992729" y="1123657"/>
                  <a:pt x="8011667" y="1126625"/>
                </a:cubicBezTo>
                <a:close/>
                <a:moveTo>
                  <a:pt x="5443624" y="1126401"/>
                </a:moveTo>
                <a:cubicBezTo>
                  <a:pt x="5446270" y="1124875"/>
                  <a:pt x="5449528" y="1124875"/>
                  <a:pt x="5452172" y="1126401"/>
                </a:cubicBezTo>
                <a:cubicBezTo>
                  <a:pt x="5455917" y="1129879"/>
                  <a:pt x="5459257" y="1133765"/>
                  <a:pt x="5462137" y="1137981"/>
                </a:cubicBezTo>
                <a:cubicBezTo>
                  <a:pt x="5459733" y="1140309"/>
                  <a:pt x="5456414" y="1144689"/>
                  <a:pt x="5455707" y="1144266"/>
                </a:cubicBezTo>
                <a:cubicBezTo>
                  <a:pt x="5451119" y="1141959"/>
                  <a:pt x="5447018" y="1138795"/>
                  <a:pt x="5443624" y="1134948"/>
                </a:cubicBezTo>
                <a:cubicBezTo>
                  <a:pt x="5442068" y="1132314"/>
                  <a:pt x="5442068" y="1129039"/>
                  <a:pt x="5443624" y="1126401"/>
                </a:cubicBezTo>
                <a:close/>
                <a:moveTo>
                  <a:pt x="2024520" y="1126080"/>
                </a:moveTo>
                <a:cubicBezTo>
                  <a:pt x="2030248" y="1128413"/>
                  <a:pt x="2041061" y="1131025"/>
                  <a:pt x="2040919" y="1133148"/>
                </a:cubicBezTo>
                <a:cubicBezTo>
                  <a:pt x="2039082" y="1166614"/>
                  <a:pt x="2055051" y="1195993"/>
                  <a:pt x="2071089" y="1221067"/>
                </a:cubicBezTo>
                <a:cubicBezTo>
                  <a:pt x="2086140" y="1244797"/>
                  <a:pt x="2089392" y="1277567"/>
                  <a:pt x="2118716" y="1292114"/>
                </a:cubicBezTo>
                <a:cubicBezTo>
                  <a:pt x="2127687" y="1296494"/>
                  <a:pt x="2127548" y="1300731"/>
                  <a:pt x="2120906" y="1306240"/>
                </a:cubicBezTo>
                <a:cubicBezTo>
                  <a:pt x="2111720" y="1314152"/>
                  <a:pt x="2096317" y="1328063"/>
                  <a:pt x="2122106" y="1329547"/>
                </a:cubicBezTo>
                <a:cubicBezTo>
                  <a:pt x="2156164" y="1331594"/>
                  <a:pt x="2145637" y="1353771"/>
                  <a:pt x="2147332" y="1371569"/>
                </a:cubicBezTo>
                <a:cubicBezTo>
                  <a:pt x="2130162" y="1380608"/>
                  <a:pt x="2122320" y="1392757"/>
                  <a:pt x="2128254" y="1403351"/>
                </a:cubicBezTo>
                <a:cubicBezTo>
                  <a:pt x="2134189" y="1413944"/>
                  <a:pt x="2149451" y="1417475"/>
                  <a:pt x="2147332" y="1432942"/>
                </a:cubicBezTo>
                <a:cubicBezTo>
                  <a:pt x="2119705" y="1440006"/>
                  <a:pt x="2103028" y="1423267"/>
                  <a:pt x="2088473" y="1404693"/>
                </a:cubicBezTo>
                <a:cubicBezTo>
                  <a:pt x="2075542" y="1387812"/>
                  <a:pt x="2068334" y="1398759"/>
                  <a:pt x="2059574" y="1408224"/>
                </a:cubicBezTo>
                <a:cubicBezTo>
                  <a:pt x="2055333" y="1412814"/>
                  <a:pt x="2044947" y="1409636"/>
                  <a:pt x="2046147" y="1402996"/>
                </a:cubicBezTo>
                <a:cubicBezTo>
                  <a:pt x="2052507" y="1367684"/>
                  <a:pt x="2032861" y="1346496"/>
                  <a:pt x="2009756" y="1326579"/>
                </a:cubicBezTo>
                <a:cubicBezTo>
                  <a:pt x="2003470" y="1321142"/>
                  <a:pt x="2003540" y="1316058"/>
                  <a:pt x="2012654" y="1312455"/>
                </a:cubicBezTo>
                <a:cubicBezTo>
                  <a:pt x="2018673" y="1309677"/>
                  <a:pt x="2025472" y="1309103"/>
                  <a:pt x="2031871" y="1310830"/>
                </a:cubicBezTo>
                <a:cubicBezTo>
                  <a:pt x="2053072" y="1320012"/>
                  <a:pt x="2060491" y="1347486"/>
                  <a:pt x="2085929" y="1351299"/>
                </a:cubicBezTo>
                <a:cubicBezTo>
                  <a:pt x="2083385" y="1338940"/>
                  <a:pt x="2092499" y="1323967"/>
                  <a:pt x="2079216" y="1314152"/>
                </a:cubicBezTo>
                <a:cubicBezTo>
                  <a:pt x="2059996" y="1300026"/>
                  <a:pt x="2068052" y="1269516"/>
                  <a:pt x="2045017" y="1258003"/>
                </a:cubicBezTo>
                <a:cubicBezTo>
                  <a:pt x="2047349" y="1234415"/>
                  <a:pt x="2039929" y="1216052"/>
                  <a:pt x="2026644" y="1195005"/>
                </a:cubicBezTo>
                <a:cubicBezTo>
                  <a:pt x="2016116" y="1178126"/>
                  <a:pt x="2024520" y="1149452"/>
                  <a:pt x="2024520" y="1126080"/>
                </a:cubicBezTo>
                <a:close/>
                <a:moveTo>
                  <a:pt x="7993957" y="1108546"/>
                </a:moveTo>
                <a:cubicBezTo>
                  <a:pt x="7996933" y="1109948"/>
                  <a:pt x="7999619" y="1113725"/>
                  <a:pt x="8001985" y="1117081"/>
                </a:cubicBezTo>
                <a:cubicBezTo>
                  <a:pt x="8003483" y="1119755"/>
                  <a:pt x="8003483" y="1123016"/>
                  <a:pt x="8001985" y="1125695"/>
                </a:cubicBezTo>
                <a:cubicBezTo>
                  <a:pt x="8000361" y="1127250"/>
                  <a:pt x="7996120" y="1126049"/>
                  <a:pt x="7993083" y="1126049"/>
                </a:cubicBezTo>
                <a:cubicBezTo>
                  <a:pt x="7989902" y="1122021"/>
                  <a:pt x="7983189" y="1115881"/>
                  <a:pt x="7984179" y="1114255"/>
                </a:cubicBezTo>
                <a:cubicBezTo>
                  <a:pt x="7987711" y="1108114"/>
                  <a:pt x="7990980" y="1107143"/>
                  <a:pt x="7993957" y="1108546"/>
                </a:cubicBezTo>
                <a:close/>
                <a:moveTo>
                  <a:pt x="5434748" y="1108546"/>
                </a:moveTo>
                <a:cubicBezTo>
                  <a:pt x="5437724" y="1109948"/>
                  <a:pt x="5440409" y="1113725"/>
                  <a:pt x="5442777" y="1117081"/>
                </a:cubicBezTo>
                <a:cubicBezTo>
                  <a:pt x="5444273" y="1119755"/>
                  <a:pt x="5444273" y="1123016"/>
                  <a:pt x="5442777" y="1125695"/>
                </a:cubicBezTo>
                <a:cubicBezTo>
                  <a:pt x="5441363" y="1127250"/>
                  <a:pt x="5437124" y="1126049"/>
                  <a:pt x="5433874" y="1126049"/>
                </a:cubicBezTo>
                <a:cubicBezTo>
                  <a:pt x="5430692" y="1122021"/>
                  <a:pt x="5424052" y="1115881"/>
                  <a:pt x="5424971" y="1114255"/>
                </a:cubicBezTo>
                <a:cubicBezTo>
                  <a:pt x="5428503" y="1108114"/>
                  <a:pt x="5431771" y="1107143"/>
                  <a:pt x="5434748" y="1108546"/>
                </a:cubicBezTo>
                <a:close/>
                <a:moveTo>
                  <a:pt x="2836788" y="1089114"/>
                </a:moveTo>
                <a:cubicBezTo>
                  <a:pt x="2838484" y="1089114"/>
                  <a:pt x="2841239" y="1093211"/>
                  <a:pt x="2843854" y="1095543"/>
                </a:cubicBezTo>
                <a:lnTo>
                  <a:pt x="2830145" y="1102604"/>
                </a:lnTo>
                <a:lnTo>
                  <a:pt x="2823079" y="1095543"/>
                </a:lnTo>
                <a:cubicBezTo>
                  <a:pt x="2827359" y="1092833"/>
                  <a:pt x="2831966" y="1090674"/>
                  <a:pt x="2836788" y="1089114"/>
                </a:cubicBezTo>
                <a:close/>
                <a:moveTo>
                  <a:pt x="3568141" y="1087218"/>
                </a:moveTo>
                <a:cubicBezTo>
                  <a:pt x="3572521" y="1090114"/>
                  <a:pt x="3579023" y="1093434"/>
                  <a:pt x="3579801" y="1097603"/>
                </a:cubicBezTo>
                <a:cubicBezTo>
                  <a:pt x="3580846" y="1106990"/>
                  <a:pt x="3580846" y="1116461"/>
                  <a:pt x="3579801" y="1125848"/>
                </a:cubicBezTo>
                <a:cubicBezTo>
                  <a:pt x="3576971" y="1126565"/>
                  <a:pt x="3574007" y="1126565"/>
                  <a:pt x="3571178" y="1125848"/>
                </a:cubicBezTo>
                <a:cubicBezTo>
                  <a:pt x="3558106" y="1118152"/>
                  <a:pt x="3557894" y="1106219"/>
                  <a:pt x="3561850" y="1093717"/>
                </a:cubicBezTo>
                <a:cubicBezTo>
                  <a:pt x="3562628" y="1091034"/>
                  <a:pt x="3567575" y="1086653"/>
                  <a:pt x="3568141" y="1087218"/>
                </a:cubicBezTo>
                <a:close/>
                <a:moveTo>
                  <a:pt x="2012263" y="1087218"/>
                </a:moveTo>
                <a:cubicBezTo>
                  <a:pt x="2016643" y="1090114"/>
                  <a:pt x="2023144" y="1093434"/>
                  <a:pt x="2023919" y="1097603"/>
                </a:cubicBezTo>
                <a:cubicBezTo>
                  <a:pt x="2024999" y="1106988"/>
                  <a:pt x="2024999" y="1116463"/>
                  <a:pt x="2023919" y="1125848"/>
                </a:cubicBezTo>
                <a:cubicBezTo>
                  <a:pt x="2021093" y="1126565"/>
                  <a:pt x="2018131" y="1126565"/>
                  <a:pt x="2015302" y="1125848"/>
                </a:cubicBezTo>
                <a:cubicBezTo>
                  <a:pt x="2002227" y="1118152"/>
                  <a:pt x="2002086" y="1106219"/>
                  <a:pt x="2005973" y="1093717"/>
                </a:cubicBezTo>
                <a:cubicBezTo>
                  <a:pt x="2006822" y="1091034"/>
                  <a:pt x="2011698" y="1086653"/>
                  <a:pt x="2012263" y="1087218"/>
                </a:cubicBezTo>
                <a:close/>
                <a:moveTo>
                  <a:pt x="8166343" y="1064765"/>
                </a:moveTo>
                <a:cubicBezTo>
                  <a:pt x="8169331" y="1063106"/>
                  <a:pt x="8172965" y="1063106"/>
                  <a:pt x="8175953" y="1064765"/>
                </a:cubicBezTo>
                <a:cubicBezTo>
                  <a:pt x="8197504" y="1080729"/>
                  <a:pt x="8206902" y="1095704"/>
                  <a:pt x="8206902" y="1112935"/>
                </a:cubicBezTo>
                <a:lnTo>
                  <a:pt x="8194607" y="1124020"/>
                </a:lnTo>
                <a:cubicBezTo>
                  <a:pt x="8182877" y="1108911"/>
                  <a:pt x="8159276" y="1100649"/>
                  <a:pt x="8165848" y="1074584"/>
                </a:cubicBezTo>
                <a:cubicBezTo>
                  <a:pt x="8166626" y="1071335"/>
                  <a:pt x="8164647" y="1066460"/>
                  <a:pt x="8166343" y="1064765"/>
                </a:cubicBezTo>
                <a:close/>
                <a:moveTo>
                  <a:pt x="7941850" y="1044444"/>
                </a:moveTo>
                <a:cubicBezTo>
                  <a:pt x="7944133" y="1042568"/>
                  <a:pt x="7947429" y="1042581"/>
                  <a:pt x="7949695" y="1044475"/>
                </a:cubicBezTo>
                <a:cubicBezTo>
                  <a:pt x="7953379" y="1048016"/>
                  <a:pt x="7956693" y="1051920"/>
                  <a:pt x="7959589" y="1056129"/>
                </a:cubicBezTo>
                <a:lnTo>
                  <a:pt x="7959588" y="1056130"/>
                </a:lnTo>
                <a:cubicBezTo>
                  <a:pt x="7957186" y="1058460"/>
                  <a:pt x="7953865" y="1062839"/>
                  <a:pt x="7953088" y="1062415"/>
                </a:cubicBezTo>
                <a:cubicBezTo>
                  <a:pt x="7948512" y="1060091"/>
                  <a:pt x="7944413" y="1056928"/>
                  <a:pt x="7941005" y="1053092"/>
                </a:cubicBezTo>
                <a:cubicBezTo>
                  <a:pt x="7938849" y="1050470"/>
                  <a:pt x="7939227" y="1046598"/>
                  <a:pt x="7941850" y="1044444"/>
                </a:cubicBezTo>
                <a:close/>
                <a:moveTo>
                  <a:pt x="3791368" y="1027614"/>
                </a:moveTo>
                <a:cubicBezTo>
                  <a:pt x="3796176" y="1026768"/>
                  <a:pt x="3824864" y="1048799"/>
                  <a:pt x="3825361" y="1054662"/>
                </a:cubicBezTo>
                <a:cubicBezTo>
                  <a:pt x="3825361" y="1056780"/>
                  <a:pt x="3821261" y="1061090"/>
                  <a:pt x="3818791" y="1061302"/>
                </a:cubicBezTo>
                <a:cubicBezTo>
                  <a:pt x="3809975" y="1063009"/>
                  <a:pt x="3800902" y="1062865"/>
                  <a:pt x="3792145" y="1060877"/>
                </a:cubicBezTo>
                <a:cubicBezTo>
                  <a:pt x="3780279" y="1056357"/>
                  <a:pt x="3785720" y="1043996"/>
                  <a:pt x="3785088" y="1034817"/>
                </a:cubicBezTo>
                <a:cubicBezTo>
                  <a:pt x="3785229" y="1032487"/>
                  <a:pt x="3789252" y="1030015"/>
                  <a:pt x="3791368" y="1027614"/>
                </a:cubicBezTo>
                <a:close/>
                <a:moveTo>
                  <a:pt x="5953091" y="1024156"/>
                </a:moveTo>
                <a:cubicBezTo>
                  <a:pt x="5973653" y="1024156"/>
                  <a:pt x="5975773" y="1027615"/>
                  <a:pt x="5975490" y="1055157"/>
                </a:cubicBezTo>
                <a:cubicBezTo>
                  <a:pt x="5975490" y="1068790"/>
                  <a:pt x="5987220" y="1057770"/>
                  <a:pt x="5975490" y="1064481"/>
                </a:cubicBezTo>
                <a:cubicBezTo>
                  <a:pt x="5972946" y="1065823"/>
                  <a:pt x="5969131" y="1064693"/>
                  <a:pt x="5963266" y="1064693"/>
                </a:cubicBezTo>
                <a:cubicBezTo>
                  <a:pt x="5956200" y="1056711"/>
                  <a:pt x="5947156" y="1047528"/>
                  <a:pt x="5938818" y="1038066"/>
                </a:cubicBezTo>
                <a:cubicBezTo>
                  <a:pt x="5937524" y="1036188"/>
                  <a:pt x="5936971" y="1033900"/>
                  <a:pt x="5937263" y="1031640"/>
                </a:cubicBezTo>
                <a:cubicBezTo>
                  <a:pt x="5941862" y="1027911"/>
                  <a:pt x="5947291" y="1025344"/>
                  <a:pt x="5953091" y="1024156"/>
                </a:cubicBezTo>
                <a:close/>
                <a:moveTo>
                  <a:pt x="8145499" y="1023795"/>
                </a:moveTo>
                <a:cubicBezTo>
                  <a:pt x="8154207" y="1021623"/>
                  <a:pt x="8163029" y="1026916"/>
                  <a:pt x="8165203" y="1035620"/>
                </a:cubicBezTo>
                <a:cubicBezTo>
                  <a:pt x="8165323" y="1036098"/>
                  <a:pt x="8165419" y="1036583"/>
                  <a:pt x="8165495" y="1037070"/>
                </a:cubicBezTo>
                <a:cubicBezTo>
                  <a:pt x="8166760" y="1046221"/>
                  <a:pt x="8166925" y="1055493"/>
                  <a:pt x="8165991" y="1064686"/>
                </a:cubicBezTo>
                <a:cubicBezTo>
                  <a:pt x="8157280" y="1066853"/>
                  <a:pt x="8148463" y="1061551"/>
                  <a:pt x="8146293" y="1052845"/>
                </a:cubicBezTo>
                <a:cubicBezTo>
                  <a:pt x="8146169" y="1052347"/>
                  <a:pt x="8146069" y="1051843"/>
                  <a:pt x="8145993" y="1051336"/>
                </a:cubicBezTo>
                <a:cubicBezTo>
                  <a:pt x="8144729" y="1042206"/>
                  <a:pt x="8144563" y="1032962"/>
                  <a:pt x="8145499" y="1023795"/>
                </a:cubicBezTo>
                <a:close/>
                <a:moveTo>
                  <a:pt x="7920301" y="1023785"/>
                </a:moveTo>
                <a:cubicBezTo>
                  <a:pt x="7934433" y="1023220"/>
                  <a:pt x="7941499" y="1030070"/>
                  <a:pt x="7940793" y="1044193"/>
                </a:cubicBezTo>
                <a:cubicBezTo>
                  <a:pt x="7926589" y="1044759"/>
                  <a:pt x="7919807" y="1037908"/>
                  <a:pt x="7920301" y="1023785"/>
                </a:cubicBezTo>
                <a:close/>
                <a:moveTo>
                  <a:pt x="8749653" y="1023573"/>
                </a:moveTo>
                <a:lnTo>
                  <a:pt x="8756719" y="1036919"/>
                </a:lnTo>
                <a:lnTo>
                  <a:pt x="8749653" y="1043982"/>
                </a:lnTo>
                <a:cubicBezTo>
                  <a:pt x="8746971" y="1039687"/>
                  <a:pt x="8744811" y="1035088"/>
                  <a:pt x="8743222" y="1030281"/>
                </a:cubicBezTo>
                <a:cubicBezTo>
                  <a:pt x="8743222" y="1028587"/>
                  <a:pt x="8747392" y="1025833"/>
                  <a:pt x="8749653" y="1023573"/>
                </a:cubicBezTo>
                <a:close/>
                <a:moveTo>
                  <a:pt x="3696220" y="1021930"/>
                </a:moveTo>
                <a:cubicBezTo>
                  <a:pt x="3705478" y="1021817"/>
                  <a:pt x="3714309" y="1024588"/>
                  <a:pt x="3721943" y="1032849"/>
                </a:cubicBezTo>
                <a:cubicBezTo>
                  <a:pt x="3737210" y="1049374"/>
                  <a:pt x="3760208" y="1059615"/>
                  <a:pt x="3764239" y="1084974"/>
                </a:cubicBezTo>
                <a:lnTo>
                  <a:pt x="3758159" y="1095853"/>
                </a:lnTo>
                <a:lnTo>
                  <a:pt x="3745169" y="1101960"/>
                </a:lnTo>
                <a:lnTo>
                  <a:pt x="3753780" y="1106048"/>
                </a:lnTo>
                <a:lnTo>
                  <a:pt x="3755785" y="1109760"/>
                </a:lnTo>
                <a:lnTo>
                  <a:pt x="3764519" y="1085181"/>
                </a:lnTo>
                <a:cubicBezTo>
                  <a:pt x="3777028" y="1082002"/>
                  <a:pt x="3781479" y="1092952"/>
                  <a:pt x="3788617" y="1099309"/>
                </a:cubicBezTo>
                <a:cubicBezTo>
                  <a:pt x="3801264" y="1110255"/>
                  <a:pt x="3813349" y="1122537"/>
                  <a:pt x="3801335" y="1140189"/>
                </a:cubicBezTo>
                <a:cubicBezTo>
                  <a:pt x="3796814" y="1146901"/>
                  <a:pt x="3790683" y="1147943"/>
                  <a:pt x="3784154" y="1147616"/>
                </a:cubicBezTo>
                <a:lnTo>
                  <a:pt x="3764520" y="1146830"/>
                </a:lnTo>
                <a:lnTo>
                  <a:pt x="3764520" y="1166467"/>
                </a:lnTo>
                <a:cubicBezTo>
                  <a:pt x="3765013" y="1176423"/>
                  <a:pt x="3757452" y="1189632"/>
                  <a:pt x="3752105" y="1183138"/>
                </a:cubicBezTo>
                <a:cubicBezTo>
                  <a:pt x="3736287" y="1164703"/>
                  <a:pt x="3717486" y="1168022"/>
                  <a:pt x="3698197" y="1166608"/>
                </a:cubicBezTo>
                <a:cubicBezTo>
                  <a:pt x="3688021" y="1165833"/>
                  <a:pt x="3682158" y="1158982"/>
                  <a:pt x="3682158" y="1146551"/>
                </a:cubicBezTo>
                <a:cubicBezTo>
                  <a:pt x="3682158" y="1134130"/>
                  <a:pt x="3687949" y="1127700"/>
                  <a:pt x="3698197" y="1126499"/>
                </a:cubicBezTo>
                <a:cubicBezTo>
                  <a:pt x="3711903" y="1124871"/>
                  <a:pt x="3725050" y="1124803"/>
                  <a:pt x="3723635" y="1105668"/>
                </a:cubicBezTo>
                <a:lnTo>
                  <a:pt x="3723792" y="1105626"/>
                </a:lnTo>
                <a:lnTo>
                  <a:pt x="3711306" y="1102815"/>
                </a:lnTo>
                <a:cubicBezTo>
                  <a:pt x="3700789" y="1097032"/>
                  <a:pt x="3695620" y="1083985"/>
                  <a:pt x="3685763" y="1077415"/>
                </a:cubicBezTo>
                <a:cubicBezTo>
                  <a:pt x="3685129" y="1076991"/>
                  <a:pt x="3686115" y="1072118"/>
                  <a:pt x="3687602" y="1070706"/>
                </a:cubicBezTo>
                <a:cubicBezTo>
                  <a:pt x="3721235" y="1038075"/>
                  <a:pt x="3682794" y="1048384"/>
                  <a:pt x="3671135" y="1042454"/>
                </a:cubicBezTo>
                <a:cubicBezTo>
                  <a:pt x="3668025" y="1041002"/>
                  <a:pt x="3665523" y="1038502"/>
                  <a:pt x="3664069" y="1035393"/>
                </a:cubicBezTo>
                <a:cubicBezTo>
                  <a:pt x="3663433" y="1033767"/>
                  <a:pt x="3666049" y="1029391"/>
                  <a:pt x="3667954" y="1028330"/>
                </a:cubicBezTo>
                <a:cubicBezTo>
                  <a:pt x="3677283" y="1025047"/>
                  <a:pt x="3686968" y="1022045"/>
                  <a:pt x="3696220" y="1021930"/>
                </a:cubicBezTo>
                <a:close/>
                <a:moveTo>
                  <a:pt x="4448097" y="1018289"/>
                </a:moveTo>
                <a:lnTo>
                  <a:pt x="4440558" y="1028580"/>
                </a:lnTo>
                <a:lnTo>
                  <a:pt x="4433274" y="1034033"/>
                </a:lnTo>
                <a:lnTo>
                  <a:pt x="4444819" y="1030170"/>
                </a:lnTo>
                <a:cubicBezTo>
                  <a:pt x="4443617" y="1029747"/>
                  <a:pt x="4450613" y="1028900"/>
                  <a:pt x="4449410" y="1027910"/>
                </a:cubicBezTo>
                <a:cubicBezTo>
                  <a:pt x="4448208" y="1026923"/>
                  <a:pt x="4452799" y="1024168"/>
                  <a:pt x="4451671" y="1023038"/>
                </a:cubicBezTo>
                <a:lnTo>
                  <a:pt x="4451367" y="1020811"/>
                </a:lnTo>
                <a:close/>
                <a:moveTo>
                  <a:pt x="4671944" y="1008135"/>
                </a:moveTo>
                <a:lnTo>
                  <a:pt x="4673840" y="1015269"/>
                </a:lnTo>
                <a:lnTo>
                  <a:pt x="4674795" y="1014293"/>
                </a:lnTo>
                <a:close/>
                <a:moveTo>
                  <a:pt x="9046713" y="1003519"/>
                </a:moveTo>
                <a:cubicBezTo>
                  <a:pt x="9049088" y="1001259"/>
                  <a:pt x="9052818" y="1001259"/>
                  <a:pt x="9055192" y="1003519"/>
                </a:cubicBezTo>
                <a:cubicBezTo>
                  <a:pt x="9058859" y="1007073"/>
                  <a:pt x="9062172" y="1010976"/>
                  <a:pt x="9065085" y="1015170"/>
                </a:cubicBezTo>
                <a:cubicBezTo>
                  <a:pt x="9062683" y="1017570"/>
                  <a:pt x="9059361" y="1021879"/>
                  <a:pt x="9058583" y="1021525"/>
                </a:cubicBezTo>
                <a:cubicBezTo>
                  <a:pt x="9054038" y="1019154"/>
                  <a:pt x="9049947" y="1015998"/>
                  <a:pt x="9046501" y="1012204"/>
                </a:cubicBezTo>
                <a:cubicBezTo>
                  <a:pt x="9044159" y="1009746"/>
                  <a:pt x="9044254" y="1005858"/>
                  <a:pt x="9046713" y="1003519"/>
                </a:cubicBezTo>
                <a:close/>
                <a:moveTo>
                  <a:pt x="7899950" y="1003024"/>
                </a:moveTo>
                <a:cubicBezTo>
                  <a:pt x="7914083" y="1002531"/>
                  <a:pt x="7921149" y="1009310"/>
                  <a:pt x="7920371" y="1023502"/>
                </a:cubicBezTo>
                <a:cubicBezTo>
                  <a:pt x="7906169" y="1024208"/>
                  <a:pt x="7899315" y="1017147"/>
                  <a:pt x="7899950" y="1003024"/>
                </a:cubicBezTo>
                <a:close/>
                <a:moveTo>
                  <a:pt x="2423772" y="1003024"/>
                </a:moveTo>
                <a:cubicBezTo>
                  <a:pt x="2426480" y="1007303"/>
                  <a:pt x="2428641" y="1011906"/>
                  <a:pt x="2430199" y="1016724"/>
                </a:cubicBezTo>
                <a:cubicBezTo>
                  <a:pt x="2430553" y="1018418"/>
                  <a:pt x="2426102" y="1021172"/>
                  <a:pt x="2423772" y="1023785"/>
                </a:cubicBezTo>
                <a:cubicBezTo>
                  <a:pt x="2421122" y="1019458"/>
                  <a:pt x="2418986" y="1014837"/>
                  <a:pt x="2417409" y="1010015"/>
                </a:cubicBezTo>
                <a:cubicBezTo>
                  <a:pt x="2416702" y="1008321"/>
                  <a:pt x="2421368" y="1005567"/>
                  <a:pt x="2423772" y="1003024"/>
                </a:cubicBezTo>
                <a:close/>
                <a:moveTo>
                  <a:pt x="2505932" y="1002979"/>
                </a:moveTo>
                <a:cubicBezTo>
                  <a:pt x="2507416" y="1001920"/>
                  <a:pt x="2512506" y="1003049"/>
                  <a:pt x="2515684" y="1003049"/>
                </a:cubicBezTo>
                <a:cubicBezTo>
                  <a:pt x="2519073" y="1003049"/>
                  <a:pt x="2525006" y="1001990"/>
                  <a:pt x="2525504" y="1003049"/>
                </a:cubicBezTo>
                <a:cubicBezTo>
                  <a:pt x="2541115" y="1040757"/>
                  <a:pt x="2569448" y="1072612"/>
                  <a:pt x="2576869" y="1113998"/>
                </a:cubicBezTo>
                <a:cubicBezTo>
                  <a:pt x="2577896" y="1120715"/>
                  <a:pt x="2577896" y="1127551"/>
                  <a:pt x="2576869" y="1134270"/>
                </a:cubicBezTo>
                <a:cubicBezTo>
                  <a:pt x="2576516" y="1137021"/>
                  <a:pt x="2572699" y="1141748"/>
                  <a:pt x="2571146" y="1141324"/>
                </a:cubicBezTo>
                <a:cubicBezTo>
                  <a:pt x="2566215" y="1140138"/>
                  <a:pt x="2561465" y="1138312"/>
                  <a:pt x="2557010" y="1135892"/>
                </a:cubicBezTo>
                <a:cubicBezTo>
                  <a:pt x="2567681" y="1108564"/>
                  <a:pt x="2524372" y="1100230"/>
                  <a:pt x="2534972" y="1073318"/>
                </a:cubicBezTo>
                <a:cubicBezTo>
                  <a:pt x="2509890" y="1062937"/>
                  <a:pt x="2522324" y="1028681"/>
                  <a:pt x="2499642" y="1016395"/>
                </a:cubicBezTo>
                <a:cubicBezTo>
                  <a:pt x="2500947" y="1011593"/>
                  <a:pt x="2503074" y="1007054"/>
                  <a:pt x="2505932" y="1002979"/>
                </a:cubicBezTo>
                <a:close/>
                <a:moveTo>
                  <a:pt x="3259472" y="986854"/>
                </a:moveTo>
                <a:cubicBezTo>
                  <a:pt x="3264420" y="988430"/>
                  <a:pt x="3269166" y="990587"/>
                  <a:pt x="3273604" y="993281"/>
                </a:cubicBezTo>
                <a:cubicBezTo>
                  <a:pt x="3270989" y="995329"/>
                  <a:pt x="3268659" y="997589"/>
                  <a:pt x="3265973" y="1000343"/>
                </a:cubicBezTo>
                <a:lnTo>
                  <a:pt x="3252762" y="993281"/>
                </a:lnTo>
                <a:cubicBezTo>
                  <a:pt x="3255024" y="991020"/>
                  <a:pt x="3257779" y="986219"/>
                  <a:pt x="3259472" y="986854"/>
                </a:cubicBezTo>
                <a:close/>
                <a:moveTo>
                  <a:pt x="5804702" y="986642"/>
                </a:moveTo>
                <a:cubicBezTo>
                  <a:pt x="5806680" y="986288"/>
                  <a:pt x="5809436" y="990807"/>
                  <a:pt x="5811696" y="993067"/>
                </a:cubicBezTo>
                <a:cubicBezTo>
                  <a:pt x="5807398" y="995728"/>
                  <a:pt x="5802796" y="997862"/>
                  <a:pt x="5797989" y="999424"/>
                </a:cubicBezTo>
                <a:cubicBezTo>
                  <a:pt x="5796292" y="999847"/>
                  <a:pt x="5793537" y="995328"/>
                  <a:pt x="5790923" y="993067"/>
                </a:cubicBezTo>
                <a:cubicBezTo>
                  <a:pt x="5795251" y="990399"/>
                  <a:pt x="5799875" y="988243"/>
                  <a:pt x="5804702" y="986642"/>
                </a:cubicBezTo>
                <a:close/>
                <a:moveTo>
                  <a:pt x="8133273" y="984960"/>
                </a:moveTo>
                <a:cubicBezTo>
                  <a:pt x="8137726" y="987854"/>
                  <a:pt x="8144155" y="991173"/>
                  <a:pt x="8144933" y="995269"/>
                </a:cubicBezTo>
                <a:cubicBezTo>
                  <a:pt x="8146045" y="1004651"/>
                  <a:pt x="8146045" y="1014131"/>
                  <a:pt x="8144933" y="1023513"/>
                </a:cubicBezTo>
                <a:cubicBezTo>
                  <a:pt x="8142106" y="1024228"/>
                  <a:pt x="8139149" y="1024252"/>
                  <a:pt x="8136313" y="1023584"/>
                </a:cubicBezTo>
                <a:lnTo>
                  <a:pt x="8136312" y="1023584"/>
                </a:lnTo>
                <a:cubicBezTo>
                  <a:pt x="8123310" y="1015816"/>
                  <a:pt x="8123099" y="1003884"/>
                  <a:pt x="8126985" y="991385"/>
                </a:cubicBezTo>
                <a:cubicBezTo>
                  <a:pt x="8128325" y="988616"/>
                  <a:pt x="8130533" y="986359"/>
                  <a:pt x="8133273" y="984960"/>
                </a:cubicBezTo>
                <a:close/>
                <a:moveTo>
                  <a:pt x="8195881" y="983405"/>
                </a:moveTo>
                <a:cubicBezTo>
                  <a:pt x="8200191" y="984112"/>
                  <a:pt x="8203795" y="991950"/>
                  <a:pt x="8206691" y="997105"/>
                </a:cubicBezTo>
                <a:cubicBezTo>
                  <a:pt x="8208033" y="999505"/>
                  <a:pt x="8206903" y="1003036"/>
                  <a:pt x="8206903" y="1006496"/>
                </a:cubicBezTo>
                <a:cubicBezTo>
                  <a:pt x="8204077" y="1011650"/>
                  <a:pt x="8200545" y="1021535"/>
                  <a:pt x="8198565" y="1021252"/>
                </a:cubicBezTo>
                <a:cubicBezTo>
                  <a:pt x="8190801" y="1020465"/>
                  <a:pt x="8185144" y="1013537"/>
                  <a:pt x="8185933" y="1005777"/>
                </a:cubicBezTo>
                <a:cubicBezTo>
                  <a:pt x="8186062" y="1004499"/>
                  <a:pt x="8186366" y="1003244"/>
                  <a:pt x="8186835" y="1002047"/>
                </a:cubicBezTo>
                <a:cubicBezTo>
                  <a:pt x="8188885" y="995480"/>
                  <a:pt x="8176943" y="980441"/>
                  <a:pt x="8195881" y="983405"/>
                </a:cubicBezTo>
                <a:close/>
                <a:moveTo>
                  <a:pt x="9025796" y="982829"/>
                </a:moveTo>
                <a:cubicBezTo>
                  <a:pt x="9039928" y="982335"/>
                  <a:pt x="9046994" y="989113"/>
                  <a:pt x="9046288" y="1003308"/>
                </a:cubicBezTo>
                <a:cubicBezTo>
                  <a:pt x="9032084" y="1003803"/>
                  <a:pt x="9025302" y="997024"/>
                  <a:pt x="9025796" y="982829"/>
                </a:cubicBezTo>
                <a:close/>
                <a:moveTo>
                  <a:pt x="7879458" y="982547"/>
                </a:moveTo>
                <a:cubicBezTo>
                  <a:pt x="7893519" y="982334"/>
                  <a:pt x="7900374" y="988901"/>
                  <a:pt x="7899950" y="1003024"/>
                </a:cubicBezTo>
                <a:cubicBezTo>
                  <a:pt x="7885818" y="1003519"/>
                  <a:pt x="7878751" y="996740"/>
                  <a:pt x="7879458" y="982547"/>
                </a:cubicBezTo>
                <a:close/>
                <a:moveTo>
                  <a:pt x="2098429" y="965417"/>
                </a:moveTo>
                <a:cubicBezTo>
                  <a:pt x="2103093" y="965417"/>
                  <a:pt x="2107403" y="974807"/>
                  <a:pt x="2112560" y="978761"/>
                </a:cubicBezTo>
                <a:cubicBezTo>
                  <a:pt x="2130084" y="991469"/>
                  <a:pt x="2130367" y="1001639"/>
                  <a:pt x="2109453" y="1010677"/>
                </a:cubicBezTo>
                <a:cubicBezTo>
                  <a:pt x="2107545" y="1011524"/>
                  <a:pt x="2106131" y="1016327"/>
                  <a:pt x="2106413" y="1019151"/>
                </a:cubicBezTo>
                <a:cubicBezTo>
                  <a:pt x="2106979" y="1025435"/>
                  <a:pt x="2106413" y="1034051"/>
                  <a:pt x="2110300" y="1037440"/>
                </a:cubicBezTo>
                <a:cubicBezTo>
                  <a:pt x="2137998" y="1061947"/>
                  <a:pt x="2125280" y="1091686"/>
                  <a:pt x="2122099" y="1120141"/>
                </a:cubicBezTo>
                <a:cubicBezTo>
                  <a:pt x="2120674" y="1122727"/>
                  <a:pt x="2117986" y="1124366"/>
                  <a:pt x="2115034" y="1124451"/>
                </a:cubicBezTo>
                <a:cubicBezTo>
                  <a:pt x="2112208" y="1123461"/>
                  <a:pt x="2108321" y="1120283"/>
                  <a:pt x="2107967" y="1117395"/>
                </a:cubicBezTo>
                <a:cubicBezTo>
                  <a:pt x="2106625" y="1104258"/>
                  <a:pt x="2108816" y="1090271"/>
                  <a:pt x="2105071" y="1077981"/>
                </a:cubicBezTo>
                <a:cubicBezTo>
                  <a:pt x="2101326" y="1065693"/>
                  <a:pt x="2089243" y="1057215"/>
                  <a:pt x="2086064" y="1045561"/>
                </a:cubicBezTo>
                <a:cubicBezTo>
                  <a:pt x="2082883" y="1033909"/>
                  <a:pt x="2085922" y="1019081"/>
                  <a:pt x="2085922" y="1005663"/>
                </a:cubicBezTo>
                <a:cubicBezTo>
                  <a:pt x="2085922" y="998602"/>
                  <a:pt x="2086275" y="992105"/>
                  <a:pt x="2085922" y="985398"/>
                </a:cubicBezTo>
                <a:cubicBezTo>
                  <a:pt x="2085216" y="975372"/>
                  <a:pt x="2087194" y="965700"/>
                  <a:pt x="2098429" y="965417"/>
                </a:cubicBezTo>
                <a:close/>
                <a:moveTo>
                  <a:pt x="9017273" y="965326"/>
                </a:moveTo>
                <a:cubicBezTo>
                  <a:pt x="9020249" y="966729"/>
                  <a:pt x="9022935" y="970507"/>
                  <a:pt x="9025302" y="973861"/>
                </a:cubicBezTo>
                <a:cubicBezTo>
                  <a:pt x="9026715" y="975909"/>
                  <a:pt x="9025302" y="979793"/>
                  <a:pt x="9025302" y="982829"/>
                </a:cubicBezTo>
                <a:lnTo>
                  <a:pt x="9016399" y="982829"/>
                </a:lnTo>
                <a:cubicBezTo>
                  <a:pt x="9013219" y="978804"/>
                  <a:pt x="9006505" y="972662"/>
                  <a:pt x="9007495" y="971037"/>
                </a:cubicBezTo>
                <a:cubicBezTo>
                  <a:pt x="9011028" y="964893"/>
                  <a:pt x="9014296" y="963922"/>
                  <a:pt x="9017273" y="965326"/>
                </a:cubicBezTo>
                <a:close/>
                <a:moveTo>
                  <a:pt x="2156288" y="963221"/>
                </a:moveTo>
                <a:cubicBezTo>
                  <a:pt x="2160033" y="967529"/>
                  <a:pt x="2165473" y="971201"/>
                  <a:pt x="2167099" y="976144"/>
                </a:cubicBezTo>
                <a:cubicBezTo>
                  <a:pt x="2168274" y="982547"/>
                  <a:pt x="2168511" y="989087"/>
                  <a:pt x="2167805" y="995561"/>
                </a:cubicBezTo>
                <a:cubicBezTo>
                  <a:pt x="2167805" y="1021828"/>
                  <a:pt x="2154308" y="1031572"/>
                  <a:pt x="2133606" y="1019568"/>
                </a:cubicBezTo>
                <a:cubicBezTo>
                  <a:pt x="2129578" y="1017238"/>
                  <a:pt x="2129013" y="1008906"/>
                  <a:pt x="2126540" y="1003328"/>
                </a:cubicBezTo>
                <a:cubicBezTo>
                  <a:pt x="2152260" y="1004811"/>
                  <a:pt x="2143923" y="982780"/>
                  <a:pt x="2149575" y="970283"/>
                </a:cubicBezTo>
                <a:cubicBezTo>
                  <a:pt x="2150846" y="967600"/>
                  <a:pt x="2153956" y="965693"/>
                  <a:pt x="2156288" y="963221"/>
                </a:cubicBezTo>
                <a:close/>
                <a:moveTo>
                  <a:pt x="4235424" y="941944"/>
                </a:moveTo>
                <a:lnTo>
                  <a:pt x="4276334" y="941944"/>
                </a:lnTo>
                <a:lnTo>
                  <a:pt x="4276334" y="982848"/>
                </a:lnTo>
                <a:cubicBezTo>
                  <a:pt x="4255397" y="979283"/>
                  <a:pt x="4238996" y="962892"/>
                  <a:pt x="4235424" y="941944"/>
                </a:cubicBezTo>
                <a:close/>
                <a:moveTo>
                  <a:pt x="8165989" y="941938"/>
                </a:moveTo>
                <a:cubicBezTo>
                  <a:pt x="8174749" y="939803"/>
                  <a:pt x="8183579" y="945182"/>
                  <a:pt x="8185715" y="953936"/>
                </a:cubicBezTo>
                <a:cubicBezTo>
                  <a:pt x="8185825" y="954388"/>
                  <a:pt x="8185916" y="954843"/>
                  <a:pt x="8185987" y="955302"/>
                </a:cubicBezTo>
                <a:cubicBezTo>
                  <a:pt x="8187251" y="964430"/>
                  <a:pt x="8187417" y="973676"/>
                  <a:pt x="8186481" y="982841"/>
                </a:cubicBezTo>
                <a:cubicBezTo>
                  <a:pt x="8177771" y="985007"/>
                  <a:pt x="8168953" y="979708"/>
                  <a:pt x="8166784" y="971005"/>
                </a:cubicBezTo>
                <a:cubicBezTo>
                  <a:pt x="8166660" y="970507"/>
                  <a:pt x="8166560" y="970003"/>
                  <a:pt x="8166483" y="969496"/>
                </a:cubicBezTo>
                <a:cubicBezTo>
                  <a:pt x="8165220" y="960368"/>
                  <a:pt x="8165053" y="951120"/>
                  <a:pt x="8165989" y="941938"/>
                </a:cubicBezTo>
                <a:close/>
                <a:moveTo>
                  <a:pt x="4570296" y="924858"/>
                </a:moveTo>
                <a:cubicBezTo>
                  <a:pt x="4572453" y="924152"/>
                  <a:pt x="4574779" y="924152"/>
                  <a:pt x="4576938" y="924858"/>
                </a:cubicBezTo>
                <a:cubicBezTo>
                  <a:pt x="4579691" y="953619"/>
                  <a:pt x="4615153" y="970213"/>
                  <a:pt x="4603919" y="1003047"/>
                </a:cubicBezTo>
                <a:cubicBezTo>
                  <a:pt x="4601855" y="1008790"/>
                  <a:pt x="4599498" y="1014423"/>
                  <a:pt x="4596857" y="1019923"/>
                </a:cubicBezTo>
                <a:cubicBezTo>
                  <a:pt x="4596431" y="1020841"/>
                  <a:pt x="4590567" y="1020417"/>
                  <a:pt x="4590357" y="1019923"/>
                </a:cubicBezTo>
                <a:cubicBezTo>
                  <a:pt x="4582659" y="990124"/>
                  <a:pt x="4552357" y="967249"/>
                  <a:pt x="4563232" y="931920"/>
                </a:cubicBezTo>
                <a:cubicBezTo>
                  <a:pt x="4564705" y="928824"/>
                  <a:pt x="4567199" y="926330"/>
                  <a:pt x="4570296" y="924858"/>
                </a:cubicBezTo>
                <a:close/>
                <a:moveTo>
                  <a:pt x="8295723" y="924848"/>
                </a:moveTo>
                <a:cubicBezTo>
                  <a:pt x="8298017" y="923844"/>
                  <a:pt x="8300659" y="924029"/>
                  <a:pt x="8302790" y="925342"/>
                </a:cubicBezTo>
                <a:cubicBezTo>
                  <a:pt x="8312965" y="932969"/>
                  <a:pt x="8312541" y="953112"/>
                  <a:pt x="8302295" y="959115"/>
                </a:cubicBezTo>
                <a:cubicBezTo>
                  <a:pt x="8299963" y="959115"/>
                  <a:pt x="8296995" y="959681"/>
                  <a:pt x="8295229" y="958480"/>
                </a:cubicBezTo>
                <a:cubicBezTo>
                  <a:pt x="8284983" y="950922"/>
                  <a:pt x="8285266" y="930215"/>
                  <a:pt x="8295723" y="924848"/>
                </a:cubicBezTo>
                <a:close/>
                <a:moveTo>
                  <a:pt x="4211542" y="921882"/>
                </a:moveTo>
                <a:cubicBezTo>
                  <a:pt x="4217506" y="921788"/>
                  <a:pt x="4223409" y="923094"/>
                  <a:pt x="4228778" y="925695"/>
                </a:cubicBezTo>
                <a:cubicBezTo>
                  <a:pt x="4231689" y="927134"/>
                  <a:pt x="4233901" y="929678"/>
                  <a:pt x="4234925" y="932758"/>
                </a:cubicBezTo>
                <a:cubicBezTo>
                  <a:pt x="4238816" y="941798"/>
                  <a:pt x="4235418" y="945130"/>
                  <a:pt x="4225599" y="941939"/>
                </a:cubicBezTo>
                <a:cubicBezTo>
                  <a:pt x="4219302" y="942772"/>
                  <a:pt x="4212911" y="942606"/>
                  <a:pt x="4206668" y="941445"/>
                </a:cubicBezTo>
                <a:cubicBezTo>
                  <a:pt x="4202282" y="939891"/>
                  <a:pt x="4199591" y="933958"/>
                  <a:pt x="4195914" y="929933"/>
                </a:cubicBezTo>
                <a:cubicBezTo>
                  <a:pt x="4200640" y="926401"/>
                  <a:pt x="4205926" y="923680"/>
                  <a:pt x="4211542" y="921882"/>
                </a:cubicBezTo>
                <a:close/>
                <a:moveTo>
                  <a:pt x="8104869" y="921450"/>
                </a:moveTo>
                <a:cubicBezTo>
                  <a:pt x="8119001" y="920956"/>
                  <a:pt x="8126067" y="927735"/>
                  <a:pt x="8125289" y="941929"/>
                </a:cubicBezTo>
                <a:cubicBezTo>
                  <a:pt x="8110874" y="942424"/>
                  <a:pt x="8104021" y="935573"/>
                  <a:pt x="8104869" y="921450"/>
                </a:cubicBezTo>
                <a:close/>
                <a:moveTo>
                  <a:pt x="8769932" y="921449"/>
                </a:moveTo>
                <a:cubicBezTo>
                  <a:pt x="8772632" y="925873"/>
                  <a:pt x="8774769" y="930618"/>
                  <a:pt x="8776292" y="935573"/>
                </a:cubicBezTo>
                <a:cubicBezTo>
                  <a:pt x="8776715" y="937198"/>
                  <a:pt x="8772193" y="939952"/>
                  <a:pt x="8769932" y="942283"/>
                </a:cubicBezTo>
                <a:cubicBezTo>
                  <a:pt x="8767234" y="937972"/>
                  <a:pt x="8765074" y="933347"/>
                  <a:pt x="8763501" y="928511"/>
                </a:cubicBezTo>
                <a:cubicBezTo>
                  <a:pt x="8763149" y="926463"/>
                  <a:pt x="8767600" y="923709"/>
                  <a:pt x="8769932" y="921449"/>
                </a:cubicBezTo>
                <a:close/>
                <a:moveTo>
                  <a:pt x="4430813" y="920989"/>
                </a:moveTo>
                <a:lnTo>
                  <a:pt x="4429673" y="923448"/>
                </a:lnTo>
                <a:lnTo>
                  <a:pt x="4430246" y="927432"/>
                </a:lnTo>
                <a:close/>
                <a:moveTo>
                  <a:pt x="8159419" y="904862"/>
                </a:moveTo>
                <a:cubicBezTo>
                  <a:pt x="8160903" y="904437"/>
                  <a:pt x="8165495" y="909100"/>
                  <a:pt x="8165637" y="911924"/>
                </a:cubicBezTo>
                <a:cubicBezTo>
                  <a:pt x="8166413" y="921881"/>
                  <a:pt x="8165989" y="931910"/>
                  <a:pt x="8165989" y="942009"/>
                </a:cubicBezTo>
                <a:lnTo>
                  <a:pt x="8145497" y="941938"/>
                </a:lnTo>
                <a:lnTo>
                  <a:pt x="8145497" y="941936"/>
                </a:lnTo>
                <a:lnTo>
                  <a:pt x="8143591" y="954821"/>
                </a:lnTo>
                <a:cubicBezTo>
                  <a:pt x="8141647" y="957973"/>
                  <a:pt x="8138079" y="959527"/>
                  <a:pt x="8131931" y="958114"/>
                </a:cubicBezTo>
                <a:cubicBezTo>
                  <a:pt x="8128539" y="957408"/>
                  <a:pt x="8127269" y="947589"/>
                  <a:pt x="8125007" y="941930"/>
                </a:cubicBezTo>
                <a:lnTo>
                  <a:pt x="8145497" y="941930"/>
                </a:lnTo>
                <a:lnTo>
                  <a:pt x="8146134" y="911924"/>
                </a:lnTo>
                <a:cubicBezTo>
                  <a:pt x="8146699" y="908817"/>
                  <a:pt x="8154472" y="906203"/>
                  <a:pt x="8159419" y="904862"/>
                </a:cubicBezTo>
                <a:close/>
                <a:moveTo>
                  <a:pt x="5449913" y="904783"/>
                </a:moveTo>
                <a:cubicBezTo>
                  <a:pt x="5454848" y="906390"/>
                  <a:pt x="5459589" y="908546"/>
                  <a:pt x="5464044" y="911209"/>
                </a:cubicBezTo>
                <a:cubicBezTo>
                  <a:pt x="5461429" y="913469"/>
                  <a:pt x="5459098" y="915729"/>
                  <a:pt x="5456413" y="918272"/>
                </a:cubicBezTo>
                <a:lnTo>
                  <a:pt x="5443199" y="911209"/>
                </a:lnTo>
                <a:cubicBezTo>
                  <a:pt x="5445461" y="908949"/>
                  <a:pt x="5448216" y="904148"/>
                  <a:pt x="5449913" y="904783"/>
                </a:cubicBezTo>
                <a:close/>
                <a:moveTo>
                  <a:pt x="4288341" y="902743"/>
                </a:moveTo>
                <a:cubicBezTo>
                  <a:pt x="4297245" y="905004"/>
                  <a:pt x="4299648" y="921599"/>
                  <a:pt x="4292650" y="935582"/>
                </a:cubicBezTo>
                <a:cubicBezTo>
                  <a:pt x="4291105" y="938407"/>
                  <a:pt x="4288598" y="940587"/>
                  <a:pt x="4285587" y="941727"/>
                </a:cubicBezTo>
                <a:cubicBezTo>
                  <a:pt x="4276187" y="945340"/>
                  <a:pt x="4273362" y="941727"/>
                  <a:pt x="4275975" y="932335"/>
                </a:cubicBezTo>
                <a:cubicBezTo>
                  <a:pt x="4278309" y="923718"/>
                  <a:pt x="4279367" y="914679"/>
                  <a:pt x="4281630" y="906063"/>
                </a:cubicBezTo>
                <a:cubicBezTo>
                  <a:pt x="4282121" y="904509"/>
                  <a:pt x="4286077" y="904156"/>
                  <a:pt x="4288341" y="902743"/>
                </a:cubicBezTo>
                <a:close/>
                <a:moveTo>
                  <a:pt x="2133851" y="884585"/>
                </a:moveTo>
                <a:cubicBezTo>
                  <a:pt x="2138658" y="886148"/>
                  <a:pt x="2143261" y="888282"/>
                  <a:pt x="2147559" y="890941"/>
                </a:cubicBezTo>
                <a:cubicBezTo>
                  <a:pt x="2145015" y="893060"/>
                  <a:pt x="2142754" y="895320"/>
                  <a:pt x="2139998" y="898004"/>
                </a:cubicBezTo>
                <a:lnTo>
                  <a:pt x="2126786" y="890941"/>
                </a:lnTo>
                <a:cubicBezTo>
                  <a:pt x="2129117" y="888681"/>
                  <a:pt x="2131873" y="883879"/>
                  <a:pt x="2133851" y="884585"/>
                </a:cubicBezTo>
                <a:close/>
                <a:moveTo>
                  <a:pt x="5763436" y="883455"/>
                </a:moveTo>
                <a:lnTo>
                  <a:pt x="5770501" y="890518"/>
                </a:lnTo>
                <a:cubicBezTo>
                  <a:pt x="5766189" y="893214"/>
                  <a:pt x="5761561" y="895372"/>
                  <a:pt x="5756722" y="896944"/>
                </a:cubicBezTo>
                <a:cubicBezTo>
                  <a:pt x="5755027" y="896944"/>
                  <a:pt x="5752271" y="892848"/>
                  <a:pt x="5749656" y="890518"/>
                </a:cubicBezTo>
                <a:close/>
                <a:moveTo>
                  <a:pt x="7831551" y="882974"/>
                </a:moveTo>
                <a:cubicBezTo>
                  <a:pt x="7834271" y="883442"/>
                  <a:pt x="7836179" y="885420"/>
                  <a:pt x="7835931" y="889410"/>
                </a:cubicBezTo>
                <a:cubicBezTo>
                  <a:pt x="7834095" y="918153"/>
                  <a:pt x="7857129" y="928958"/>
                  <a:pt x="7872605" y="945005"/>
                </a:cubicBezTo>
                <a:cubicBezTo>
                  <a:pt x="7881296" y="954118"/>
                  <a:pt x="7877056" y="963581"/>
                  <a:pt x="7879247" y="972761"/>
                </a:cubicBezTo>
                <a:cubicBezTo>
                  <a:pt x="7881437" y="981939"/>
                  <a:pt x="7879388" y="986246"/>
                  <a:pt x="7867799" y="986033"/>
                </a:cubicBezTo>
                <a:cubicBezTo>
                  <a:pt x="7845259" y="975655"/>
                  <a:pt x="7819750" y="968876"/>
                  <a:pt x="7801095" y="953765"/>
                </a:cubicBezTo>
                <a:cubicBezTo>
                  <a:pt x="7785691" y="941246"/>
                  <a:pt x="7801944" y="899791"/>
                  <a:pt x="7822293" y="885596"/>
                </a:cubicBezTo>
                <a:cubicBezTo>
                  <a:pt x="7825297" y="883549"/>
                  <a:pt x="7828831" y="882506"/>
                  <a:pt x="7831551" y="882974"/>
                </a:cubicBezTo>
                <a:close/>
                <a:moveTo>
                  <a:pt x="8084093" y="880497"/>
                </a:moveTo>
                <a:lnTo>
                  <a:pt x="8084094" y="880497"/>
                </a:lnTo>
                <a:cubicBezTo>
                  <a:pt x="8092852" y="878363"/>
                  <a:pt x="8101683" y="883729"/>
                  <a:pt x="8103819" y="892481"/>
                </a:cubicBezTo>
                <a:cubicBezTo>
                  <a:pt x="8103929" y="892932"/>
                  <a:pt x="8104019" y="893387"/>
                  <a:pt x="8104091" y="893846"/>
                </a:cubicBezTo>
                <a:cubicBezTo>
                  <a:pt x="8105355" y="902997"/>
                  <a:pt x="8105521" y="912268"/>
                  <a:pt x="8104585" y="921459"/>
                </a:cubicBezTo>
                <a:cubicBezTo>
                  <a:pt x="8095875" y="923626"/>
                  <a:pt x="8087057" y="918326"/>
                  <a:pt x="8084887" y="909620"/>
                </a:cubicBezTo>
                <a:cubicBezTo>
                  <a:pt x="8084763" y="909122"/>
                  <a:pt x="8084663" y="908619"/>
                  <a:pt x="8084587" y="908111"/>
                </a:cubicBezTo>
                <a:cubicBezTo>
                  <a:pt x="8083323" y="898959"/>
                  <a:pt x="8083157" y="889689"/>
                  <a:pt x="8084093" y="880497"/>
                </a:cubicBezTo>
                <a:close/>
                <a:moveTo>
                  <a:pt x="7930758" y="880136"/>
                </a:moveTo>
                <a:lnTo>
                  <a:pt x="7937825" y="887834"/>
                </a:lnTo>
                <a:lnTo>
                  <a:pt x="7930758" y="900970"/>
                </a:lnTo>
                <a:cubicBezTo>
                  <a:pt x="7928498" y="898710"/>
                  <a:pt x="7923692" y="895955"/>
                  <a:pt x="7924329" y="893907"/>
                </a:cubicBezTo>
                <a:cubicBezTo>
                  <a:pt x="7925931" y="889083"/>
                  <a:pt x="7928087" y="884462"/>
                  <a:pt x="7930758" y="880136"/>
                </a:cubicBezTo>
                <a:close/>
                <a:moveTo>
                  <a:pt x="5551946" y="863765"/>
                </a:moveTo>
                <a:cubicBezTo>
                  <a:pt x="5554133" y="862504"/>
                  <a:pt x="5556826" y="862504"/>
                  <a:pt x="5559012" y="863765"/>
                </a:cubicBezTo>
                <a:cubicBezTo>
                  <a:pt x="5570176" y="870404"/>
                  <a:pt x="5564736" y="881491"/>
                  <a:pt x="5566079" y="890743"/>
                </a:cubicBezTo>
                <a:cubicBezTo>
                  <a:pt x="5564736" y="900065"/>
                  <a:pt x="5570176" y="911153"/>
                  <a:pt x="5559012" y="917790"/>
                </a:cubicBezTo>
                <a:cubicBezTo>
                  <a:pt x="5556826" y="919052"/>
                  <a:pt x="5554133" y="919052"/>
                  <a:pt x="5551946" y="917790"/>
                </a:cubicBezTo>
                <a:cubicBezTo>
                  <a:pt x="5542266" y="906774"/>
                  <a:pt x="5542266" y="874782"/>
                  <a:pt x="5551946" y="863765"/>
                </a:cubicBezTo>
                <a:close/>
                <a:moveTo>
                  <a:pt x="5598795" y="862358"/>
                </a:moveTo>
                <a:cubicBezTo>
                  <a:pt x="5609605" y="868433"/>
                  <a:pt x="5605083" y="879732"/>
                  <a:pt x="5607627" y="888843"/>
                </a:cubicBezTo>
                <a:cubicBezTo>
                  <a:pt x="5610948" y="901060"/>
                  <a:pt x="5630380" y="904450"/>
                  <a:pt x="5627483" y="920693"/>
                </a:cubicBezTo>
                <a:cubicBezTo>
                  <a:pt x="5625293" y="933264"/>
                  <a:pt x="5634549" y="939196"/>
                  <a:pt x="5641616" y="945073"/>
                </a:cubicBezTo>
                <a:cubicBezTo>
                  <a:pt x="5651649" y="953197"/>
                  <a:pt x="5647126" y="963367"/>
                  <a:pt x="5648116" y="972828"/>
                </a:cubicBezTo>
                <a:lnTo>
                  <a:pt x="5648116" y="982802"/>
                </a:lnTo>
                <a:lnTo>
                  <a:pt x="5659829" y="984178"/>
                </a:lnTo>
                <a:cubicBezTo>
                  <a:pt x="5663332" y="986136"/>
                  <a:pt x="5666089" y="989429"/>
                  <a:pt x="5667268" y="993595"/>
                </a:cubicBezTo>
                <a:cubicBezTo>
                  <a:pt x="5667573" y="994673"/>
                  <a:pt x="5667761" y="995781"/>
                  <a:pt x="5667830" y="996899"/>
                </a:cubicBezTo>
                <a:cubicBezTo>
                  <a:pt x="5669010" y="1012641"/>
                  <a:pt x="5669198" y="1028442"/>
                  <a:pt x="5668396" y="1044208"/>
                </a:cubicBezTo>
                <a:cubicBezTo>
                  <a:pt x="5660059" y="1046565"/>
                  <a:pt x="5651390" y="1041721"/>
                  <a:pt x="5649032" y="1033390"/>
                </a:cubicBezTo>
                <a:cubicBezTo>
                  <a:pt x="5648727" y="1032312"/>
                  <a:pt x="5648539" y="1031205"/>
                  <a:pt x="5648469" y="1030086"/>
                </a:cubicBezTo>
                <a:lnTo>
                  <a:pt x="5647905" y="982854"/>
                </a:lnTo>
                <a:lnTo>
                  <a:pt x="5637870" y="982854"/>
                </a:lnTo>
                <a:cubicBezTo>
                  <a:pt x="5607274" y="957081"/>
                  <a:pt x="5583885" y="907274"/>
                  <a:pt x="5586711" y="873164"/>
                </a:cubicBezTo>
                <a:cubicBezTo>
                  <a:pt x="5587489" y="870077"/>
                  <a:pt x="5589250" y="867325"/>
                  <a:pt x="5591729" y="865325"/>
                </a:cubicBezTo>
                <a:cubicBezTo>
                  <a:pt x="5593494" y="863630"/>
                  <a:pt x="5597240" y="861581"/>
                  <a:pt x="5598795" y="862358"/>
                </a:cubicBezTo>
                <a:close/>
                <a:moveTo>
                  <a:pt x="7933161" y="818845"/>
                </a:moveTo>
                <a:cubicBezTo>
                  <a:pt x="7936589" y="827082"/>
                  <a:pt x="7938963" y="835719"/>
                  <a:pt x="7940227" y="844551"/>
                </a:cubicBezTo>
                <a:cubicBezTo>
                  <a:pt x="7940227" y="849636"/>
                  <a:pt x="7934008" y="854933"/>
                  <a:pt x="7930617" y="860088"/>
                </a:cubicBezTo>
                <a:cubicBezTo>
                  <a:pt x="7926445" y="855506"/>
                  <a:pt x="7923121" y="850222"/>
                  <a:pt x="7920795" y="844480"/>
                </a:cubicBezTo>
                <a:cubicBezTo>
                  <a:pt x="7917706" y="834028"/>
                  <a:pt x="7923055" y="822940"/>
                  <a:pt x="7933161" y="818845"/>
                </a:cubicBezTo>
                <a:close/>
                <a:moveTo>
                  <a:pt x="8254882" y="802778"/>
                </a:moveTo>
                <a:cubicBezTo>
                  <a:pt x="8259689" y="804340"/>
                  <a:pt x="8264292" y="806474"/>
                  <a:pt x="8268589" y="809134"/>
                </a:cubicBezTo>
                <a:lnTo>
                  <a:pt x="8261029" y="816197"/>
                </a:lnTo>
                <a:lnTo>
                  <a:pt x="8247816" y="809134"/>
                </a:lnTo>
                <a:cubicBezTo>
                  <a:pt x="8250148" y="806874"/>
                  <a:pt x="8252903" y="802071"/>
                  <a:pt x="8254882" y="802778"/>
                </a:cubicBezTo>
                <a:close/>
                <a:moveTo>
                  <a:pt x="8117799" y="802037"/>
                </a:moveTo>
                <a:cubicBezTo>
                  <a:pt x="8120625" y="807405"/>
                  <a:pt x="8122745" y="813196"/>
                  <a:pt x="8125007" y="818563"/>
                </a:cubicBezTo>
                <a:cubicBezTo>
                  <a:pt x="8125925" y="828733"/>
                  <a:pt x="8123240" y="838760"/>
                  <a:pt x="8111722" y="835724"/>
                </a:cubicBezTo>
                <a:cubicBezTo>
                  <a:pt x="8100205" y="832688"/>
                  <a:pt x="8100911" y="810159"/>
                  <a:pt x="8111157" y="802602"/>
                </a:cubicBezTo>
                <a:cubicBezTo>
                  <a:pt x="8113185" y="801464"/>
                  <a:pt x="8115607" y="801259"/>
                  <a:pt x="8117799" y="802037"/>
                </a:cubicBezTo>
                <a:close/>
                <a:moveTo>
                  <a:pt x="5995911" y="798647"/>
                </a:moveTo>
                <a:cubicBezTo>
                  <a:pt x="6015131" y="797235"/>
                  <a:pt x="6017534" y="810371"/>
                  <a:pt x="6016050" y="824071"/>
                </a:cubicBezTo>
                <a:cubicBezTo>
                  <a:pt x="6016121" y="832886"/>
                  <a:pt x="6009030" y="840090"/>
                  <a:pt x="6000211" y="840161"/>
                </a:cubicBezTo>
                <a:cubicBezTo>
                  <a:pt x="5998760" y="840172"/>
                  <a:pt x="5997313" y="839987"/>
                  <a:pt x="5995911" y="839608"/>
                </a:cubicBezTo>
                <a:close/>
                <a:moveTo>
                  <a:pt x="7787458" y="798117"/>
                </a:moveTo>
                <a:lnTo>
                  <a:pt x="7794524" y="811818"/>
                </a:lnTo>
                <a:lnTo>
                  <a:pt x="7787458" y="818879"/>
                </a:lnTo>
                <a:cubicBezTo>
                  <a:pt x="7784747" y="814601"/>
                  <a:pt x="7782587" y="809998"/>
                  <a:pt x="7781027" y="805179"/>
                </a:cubicBezTo>
                <a:cubicBezTo>
                  <a:pt x="7780675" y="803484"/>
                  <a:pt x="7785126" y="800729"/>
                  <a:pt x="7787458" y="798117"/>
                </a:cubicBezTo>
                <a:close/>
                <a:moveTo>
                  <a:pt x="6056389" y="797703"/>
                </a:moveTo>
                <a:cubicBezTo>
                  <a:pt x="6063145" y="797605"/>
                  <a:pt x="6070141" y="800095"/>
                  <a:pt x="6073921" y="805215"/>
                </a:cubicBezTo>
                <a:cubicBezTo>
                  <a:pt x="6075123" y="806840"/>
                  <a:pt x="6074416" y="809805"/>
                  <a:pt x="6074557" y="812348"/>
                </a:cubicBezTo>
                <a:cubicBezTo>
                  <a:pt x="6068622" y="822589"/>
                  <a:pt x="6048413" y="823012"/>
                  <a:pt x="6040781" y="812772"/>
                </a:cubicBezTo>
                <a:cubicBezTo>
                  <a:pt x="6039479" y="810638"/>
                  <a:pt x="6039294" y="808004"/>
                  <a:pt x="6040286" y="805709"/>
                </a:cubicBezTo>
                <a:cubicBezTo>
                  <a:pt x="6043113" y="800484"/>
                  <a:pt x="6049631" y="797800"/>
                  <a:pt x="6056389" y="797703"/>
                </a:cubicBezTo>
                <a:close/>
                <a:moveTo>
                  <a:pt x="2754488" y="781486"/>
                </a:moveTo>
                <a:cubicBezTo>
                  <a:pt x="2764738" y="787488"/>
                  <a:pt x="2765160" y="807616"/>
                  <a:pt x="2754842" y="815314"/>
                </a:cubicBezTo>
                <a:cubicBezTo>
                  <a:pt x="2752688" y="816570"/>
                  <a:pt x="2750067" y="816728"/>
                  <a:pt x="2747780" y="815737"/>
                </a:cubicBezTo>
                <a:cubicBezTo>
                  <a:pt x="2737318" y="810088"/>
                  <a:pt x="2737036" y="789748"/>
                  <a:pt x="2747357" y="782121"/>
                </a:cubicBezTo>
                <a:cubicBezTo>
                  <a:pt x="2749193" y="780921"/>
                  <a:pt x="2752158" y="781627"/>
                  <a:pt x="2754488" y="781486"/>
                </a:cubicBezTo>
                <a:close/>
                <a:moveTo>
                  <a:pt x="5737079" y="781168"/>
                </a:moveTo>
                <a:lnTo>
                  <a:pt x="5750293" y="788231"/>
                </a:lnTo>
                <a:cubicBezTo>
                  <a:pt x="5748032" y="790491"/>
                  <a:pt x="5745206" y="795292"/>
                  <a:pt x="5743580" y="794587"/>
                </a:cubicBezTo>
                <a:cubicBezTo>
                  <a:pt x="5738623" y="793065"/>
                  <a:pt x="5733875" y="790930"/>
                  <a:pt x="5729448" y="788231"/>
                </a:cubicBezTo>
                <a:cubicBezTo>
                  <a:pt x="5732062" y="786112"/>
                  <a:pt x="5734323" y="784064"/>
                  <a:pt x="5737079" y="781168"/>
                </a:cubicBezTo>
                <a:close/>
                <a:moveTo>
                  <a:pt x="4612107" y="780355"/>
                </a:moveTo>
                <a:cubicBezTo>
                  <a:pt x="4616560" y="783251"/>
                  <a:pt x="4623063" y="786570"/>
                  <a:pt x="4623838" y="790666"/>
                </a:cubicBezTo>
                <a:cubicBezTo>
                  <a:pt x="4624882" y="800054"/>
                  <a:pt x="4624882" y="809528"/>
                  <a:pt x="4623838" y="818915"/>
                </a:cubicBezTo>
                <a:cubicBezTo>
                  <a:pt x="4620987" y="819628"/>
                  <a:pt x="4618007" y="819653"/>
                  <a:pt x="4615150" y="818986"/>
                </a:cubicBezTo>
                <a:cubicBezTo>
                  <a:pt x="4602149" y="811218"/>
                  <a:pt x="4601936" y="799282"/>
                  <a:pt x="4605822" y="786783"/>
                </a:cubicBezTo>
                <a:cubicBezTo>
                  <a:pt x="4607163" y="784012"/>
                  <a:pt x="4609366" y="781756"/>
                  <a:pt x="4612107" y="780355"/>
                </a:cubicBezTo>
                <a:close/>
                <a:moveTo>
                  <a:pt x="4378900" y="778555"/>
                </a:moveTo>
                <a:cubicBezTo>
                  <a:pt x="4381563" y="777001"/>
                  <a:pt x="4384859" y="777001"/>
                  <a:pt x="4387522" y="778555"/>
                </a:cubicBezTo>
                <a:cubicBezTo>
                  <a:pt x="4391225" y="782045"/>
                  <a:pt x="4394564" y="785901"/>
                  <a:pt x="4397485" y="790067"/>
                </a:cubicBezTo>
                <a:lnTo>
                  <a:pt x="4397487" y="790067"/>
                </a:lnTo>
                <a:cubicBezTo>
                  <a:pt x="4395082" y="792468"/>
                  <a:pt x="4391763" y="797129"/>
                  <a:pt x="4390984" y="796423"/>
                </a:cubicBezTo>
                <a:cubicBezTo>
                  <a:pt x="4386407" y="794098"/>
                  <a:pt x="4382310" y="790935"/>
                  <a:pt x="4378900" y="787100"/>
                </a:cubicBezTo>
                <a:cubicBezTo>
                  <a:pt x="4377414" y="784445"/>
                  <a:pt x="4377414" y="781210"/>
                  <a:pt x="4378900" y="778555"/>
                </a:cubicBezTo>
                <a:close/>
                <a:moveTo>
                  <a:pt x="4370421" y="760697"/>
                </a:moveTo>
                <a:cubicBezTo>
                  <a:pt x="4373390" y="762100"/>
                  <a:pt x="4376075" y="765878"/>
                  <a:pt x="4378477" y="769234"/>
                </a:cubicBezTo>
                <a:cubicBezTo>
                  <a:pt x="4379976" y="771910"/>
                  <a:pt x="4379976" y="775172"/>
                  <a:pt x="4378477" y="777849"/>
                </a:cubicBezTo>
                <a:cubicBezTo>
                  <a:pt x="4376780" y="779403"/>
                  <a:pt x="4372541" y="778203"/>
                  <a:pt x="4369502" y="778203"/>
                </a:cubicBezTo>
                <a:cubicBezTo>
                  <a:pt x="4366393" y="774177"/>
                  <a:pt x="4359679" y="768033"/>
                  <a:pt x="4360669" y="766409"/>
                </a:cubicBezTo>
                <a:cubicBezTo>
                  <a:pt x="4364203" y="760264"/>
                  <a:pt x="4367454" y="759293"/>
                  <a:pt x="4370421" y="760697"/>
                </a:cubicBezTo>
                <a:close/>
                <a:moveTo>
                  <a:pt x="7907016" y="760688"/>
                </a:moveTo>
                <a:lnTo>
                  <a:pt x="7920159" y="767751"/>
                </a:lnTo>
                <a:cubicBezTo>
                  <a:pt x="7917899" y="770010"/>
                  <a:pt x="7915143" y="774812"/>
                  <a:pt x="7913093" y="774177"/>
                </a:cubicBezTo>
                <a:cubicBezTo>
                  <a:pt x="7908295" y="772558"/>
                  <a:pt x="7903697" y="770403"/>
                  <a:pt x="7899385" y="767751"/>
                </a:cubicBezTo>
                <a:cubicBezTo>
                  <a:pt x="7902069" y="765702"/>
                  <a:pt x="7904401" y="763442"/>
                  <a:pt x="7907016" y="760688"/>
                </a:cubicBezTo>
                <a:close/>
                <a:moveTo>
                  <a:pt x="4291435" y="757152"/>
                </a:moveTo>
                <a:cubicBezTo>
                  <a:pt x="4296240" y="756948"/>
                  <a:pt x="4301635" y="758149"/>
                  <a:pt x="4306224" y="757831"/>
                </a:cubicBezTo>
                <a:cubicBezTo>
                  <a:pt x="4308555" y="758044"/>
                  <a:pt x="4311028" y="761998"/>
                  <a:pt x="4313431" y="764187"/>
                </a:cubicBezTo>
                <a:cubicBezTo>
                  <a:pt x="4314280" y="768919"/>
                  <a:pt x="4292230" y="797662"/>
                  <a:pt x="4286367" y="798086"/>
                </a:cubicBezTo>
                <a:cubicBezTo>
                  <a:pt x="4284247" y="798086"/>
                  <a:pt x="4279936" y="794061"/>
                  <a:pt x="4279725" y="791519"/>
                </a:cubicBezTo>
                <a:cubicBezTo>
                  <a:pt x="4278021" y="782710"/>
                  <a:pt x="4278165" y="773643"/>
                  <a:pt x="4280150" y="764894"/>
                </a:cubicBezTo>
                <a:cubicBezTo>
                  <a:pt x="4282409" y="758962"/>
                  <a:pt x="4286629" y="757355"/>
                  <a:pt x="4291435" y="757152"/>
                </a:cubicBezTo>
                <a:close/>
                <a:moveTo>
                  <a:pt x="5842081" y="737636"/>
                </a:moveTo>
                <a:cubicBezTo>
                  <a:pt x="5854518" y="751266"/>
                  <a:pt x="5873031" y="760800"/>
                  <a:pt x="5875080" y="779797"/>
                </a:cubicBezTo>
                <a:cubicBezTo>
                  <a:pt x="5869851" y="788060"/>
                  <a:pt x="5866460" y="793215"/>
                  <a:pt x="5863209" y="798370"/>
                </a:cubicBezTo>
                <a:cubicBezTo>
                  <a:pt x="5851903" y="784246"/>
                  <a:pt x="5829362" y="776761"/>
                  <a:pt x="5832542" y="753174"/>
                </a:cubicBezTo>
                <a:cubicBezTo>
                  <a:pt x="5833320" y="747665"/>
                  <a:pt x="5838760" y="742792"/>
                  <a:pt x="5842081" y="737636"/>
                </a:cubicBezTo>
                <a:close/>
                <a:moveTo>
                  <a:pt x="5493866" y="717582"/>
                </a:moveTo>
                <a:cubicBezTo>
                  <a:pt x="5503121" y="718288"/>
                  <a:pt x="5517397" y="718711"/>
                  <a:pt x="5520011" y="724079"/>
                </a:cubicBezTo>
                <a:cubicBezTo>
                  <a:pt x="5525731" y="735096"/>
                  <a:pt x="5524745" y="748797"/>
                  <a:pt x="5526155" y="760307"/>
                </a:cubicBezTo>
                <a:cubicBezTo>
                  <a:pt x="5524816" y="771748"/>
                  <a:pt x="5524181" y="781494"/>
                  <a:pt x="5522343" y="790887"/>
                </a:cubicBezTo>
                <a:cubicBezTo>
                  <a:pt x="5521188" y="794103"/>
                  <a:pt x="5518561" y="796572"/>
                  <a:pt x="5515276" y="797525"/>
                </a:cubicBezTo>
                <a:cubicBezTo>
                  <a:pt x="5513581" y="798020"/>
                  <a:pt x="5509905" y="794701"/>
                  <a:pt x="5508210" y="792300"/>
                </a:cubicBezTo>
                <a:cubicBezTo>
                  <a:pt x="5497327" y="773233"/>
                  <a:pt x="5515276" y="744559"/>
                  <a:pt x="5487930" y="730364"/>
                </a:cubicBezTo>
                <a:cubicBezTo>
                  <a:pt x="5487930" y="730364"/>
                  <a:pt x="5492169" y="717369"/>
                  <a:pt x="5493866" y="717582"/>
                </a:cubicBezTo>
                <a:close/>
                <a:moveTo>
                  <a:pt x="5718777" y="717431"/>
                </a:moveTo>
                <a:cubicBezTo>
                  <a:pt x="5723087" y="718138"/>
                  <a:pt x="5726691" y="725977"/>
                  <a:pt x="5729588" y="731062"/>
                </a:cubicBezTo>
                <a:cubicBezTo>
                  <a:pt x="5730648" y="733534"/>
                  <a:pt x="5729801" y="737276"/>
                  <a:pt x="5729801" y="740454"/>
                </a:cubicBezTo>
                <a:cubicBezTo>
                  <a:pt x="5726974" y="745681"/>
                  <a:pt x="5723441" y="755568"/>
                  <a:pt x="5721463" y="755215"/>
                </a:cubicBezTo>
                <a:cubicBezTo>
                  <a:pt x="5713697" y="754427"/>
                  <a:pt x="5708042" y="747497"/>
                  <a:pt x="5708829" y="739736"/>
                </a:cubicBezTo>
                <a:cubicBezTo>
                  <a:pt x="5708960" y="738457"/>
                  <a:pt x="5709264" y="737203"/>
                  <a:pt x="5709733" y="736005"/>
                </a:cubicBezTo>
                <a:cubicBezTo>
                  <a:pt x="5711782" y="729508"/>
                  <a:pt x="5699840" y="714819"/>
                  <a:pt x="5718777" y="717431"/>
                </a:cubicBezTo>
                <a:close/>
                <a:moveTo>
                  <a:pt x="5983193" y="717228"/>
                </a:moveTo>
                <a:cubicBezTo>
                  <a:pt x="5998456" y="723090"/>
                  <a:pt x="5995841" y="737073"/>
                  <a:pt x="5995700" y="749715"/>
                </a:cubicBezTo>
                <a:cubicBezTo>
                  <a:pt x="5995841" y="756212"/>
                  <a:pt x="5995911" y="762920"/>
                  <a:pt x="5995911" y="769277"/>
                </a:cubicBezTo>
                <a:cubicBezTo>
                  <a:pt x="5995202" y="775779"/>
                  <a:pt x="5995202" y="782337"/>
                  <a:pt x="5995911" y="788838"/>
                </a:cubicBezTo>
                <a:cubicBezTo>
                  <a:pt x="5998243" y="798867"/>
                  <a:pt x="5995063" y="802963"/>
                  <a:pt x="5986090" y="798302"/>
                </a:cubicBezTo>
                <a:cubicBezTo>
                  <a:pt x="5980772" y="795040"/>
                  <a:pt x="5977000" y="789768"/>
                  <a:pt x="5975632" y="783683"/>
                </a:cubicBezTo>
                <a:cubicBezTo>
                  <a:pt x="5973512" y="771183"/>
                  <a:pt x="5974854" y="758048"/>
                  <a:pt x="5972734" y="745548"/>
                </a:cubicBezTo>
                <a:cubicBezTo>
                  <a:pt x="5971110" y="736085"/>
                  <a:pt x="5946237" y="733048"/>
                  <a:pt x="5964468" y="718146"/>
                </a:cubicBezTo>
                <a:cubicBezTo>
                  <a:pt x="5970277" y="715128"/>
                  <a:pt x="5977115" y="714793"/>
                  <a:pt x="5983193" y="717228"/>
                </a:cubicBezTo>
                <a:close/>
                <a:moveTo>
                  <a:pt x="5402711" y="717043"/>
                </a:moveTo>
                <a:cubicBezTo>
                  <a:pt x="5405085" y="714783"/>
                  <a:pt x="5408816" y="714783"/>
                  <a:pt x="5411190" y="717043"/>
                </a:cubicBezTo>
                <a:cubicBezTo>
                  <a:pt x="5414857" y="720599"/>
                  <a:pt x="5418170" y="724501"/>
                  <a:pt x="5421084" y="728695"/>
                </a:cubicBezTo>
                <a:lnTo>
                  <a:pt x="5421083" y="728695"/>
                </a:lnTo>
                <a:cubicBezTo>
                  <a:pt x="5418680" y="731097"/>
                  <a:pt x="5415359" y="735758"/>
                  <a:pt x="5414583" y="735051"/>
                </a:cubicBezTo>
                <a:cubicBezTo>
                  <a:pt x="5410037" y="732680"/>
                  <a:pt x="5405946" y="729524"/>
                  <a:pt x="5402499" y="725730"/>
                </a:cubicBezTo>
                <a:cubicBezTo>
                  <a:pt x="5400158" y="723272"/>
                  <a:pt x="5400252" y="719383"/>
                  <a:pt x="5402711" y="717043"/>
                </a:cubicBezTo>
                <a:close/>
                <a:moveTo>
                  <a:pt x="6192068" y="698046"/>
                </a:moveTo>
                <a:cubicBezTo>
                  <a:pt x="6194470" y="700376"/>
                  <a:pt x="6199134" y="703766"/>
                  <a:pt x="6198427" y="704473"/>
                </a:cubicBezTo>
                <a:cubicBezTo>
                  <a:pt x="6196120" y="709058"/>
                  <a:pt x="6192953" y="713157"/>
                  <a:pt x="6189099" y="716549"/>
                </a:cubicBezTo>
                <a:cubicBezTo>
                  <a:pt x="6186495" y="718725"/>
                  <a:pt x="6182617" y="718378"/>
                  <a:pt x="6180440" y="715775"/>
                </a:cubicBezTo>
                <a:cubicBezTo>
                  <a:pt x="6178546" y="713508"/>
                  <a:pt x="6178532" y="710215"/>
                  <a:pt x="6180409" y="707933"/>
                </a:cubicBezTo>
                <a:cubicBezTo>
                  <a:pt x="6183945" y="704246"/>
                  <a:pt x="6187852" y="700932"/>
                  <a:pt x="6192068" y="698046"/>
                </a:cubicBezTo>
                <a:close/>
                <a:moveTo>
                  <a:pt x="5198642" y="696601"/>
                </a:moveTo>
                <a:cubicBezTo>
                  <a:pt x="5200924" y="694725"/>
                  <a:pt x="5204219" y="694739"/>
                  <a:pt x="5206487" y="696633"/>
                </a:cubicBezTo>
                <a:cubicBezTo>
                  <a:pt x="5210154" y="700164"/>
                  <a:pt x="5213466" y="704043"/>
                  <a:pt x="5216380" y="708215"/>
                </a:cubicBezTo>
                <a:lnTo>
                  <a:pt x="5216380" y="708215"/>
                </a:lnTo>
                <a:cubicBezTo>
                  <a:pt x="5213977" y="710617"/>
                  <a:pt x="5210656" y="715278"/>
                  <a:pt x="5209879" y="714571"/>
                </a:cubicBezTo>
                <a:cubicBezTo>
                  <a:pt x="5205308" y="712240"/>
                  <a:pt x="5201210" y="709079"/>
                  <a:pt x="5197797" y="705249"/>
                </a:cubicBezTo>
                <a:cubicBezTo>
                  <a:pt x="5195640" y="702628"/>
                  <a:pt x="5196018" y="698756"/>
                  <a:pt x="5198642" y="696601"/>
                </a:cubicBezTo>
                <a:close/>
                <a:moveTo>
                  <a:pt x="7869141" y="687363"/>
                </a:moveTo>
                <a:cubicBezTo>
                  <a:pt x="7869141" y="687363"/>
                  <a:pt x="7868646" y="689306"/>
                  <a:pt x="7868143" y="691257"/>
                </a:cubicBezTo>
                <a:lnTo>
                  <a:pt x="7868067" y="691545"/>
                </a:lnTo>
                <a:lnTo>
                  <a:pt x="7870369" y="692143"/>
                </a:lnTo>
                <a:close/>
                <a:moveTo>
                  <a:pt x="5996426" y="687237"/>
                </a:moveTo>
                <a:lnTo>
                  <a:pt x="5996883" y="687302"/>
                </a:lnTo>
                <a:cubicBezTo>
                  <a:pt x="5997767" y="687875"/>
                  <a:pt x="5998248" y="688568"/>
                  <a:pt x="5997908" y="688505"/>
                </a:cubicBezTo>
                <a:close/>
                <a:moveTo>
                  <a:pt x="5470403" y="679966"/>
                </a:moveTo>
                <a:cubicBezTo>
                  <a:pt x="5475211" y="681529"/>
                  <a:pt x="5479812" y="683662"/>
                  <a:pt x="5484111" y="686323"/>
                </a:cubicBezTo>
                <a:lnTo>
                  <a:pt x="5476833" y="693385"/>
                </a:lnTo>
                <a:lnTo>
                  <a:pt x="5463690" y="686323"/>
                </a:lnTo>
                <a:cubicBezTo>
                  <a:pt x="5465951" y="684063"/>
                  <a:pt x="5468707" y="679260"/>
                  <a:pt x="5470403" y="679966"/>
                </a:cubicBezTo>
                <a:close/>
                <a:moveTo>
                  <a:pt x="5697155" y="678025"/>
                </a:moveTo>
                <a:cubicBezTo>
                  <a:pt x="5701536" y="680920"/>
                  <a:pt x="5708037" y="684239"/>
                  <a:pt x="5708814" y="688335"/>
                </a:cubicBezTo>
                <a:cubicBezTo>
                  <a:pt x="5709859" y="697723"/>
                  <a:pt x="5709859" y="707197"/>
                  <a:pt x="5708814" y="716585"/>
                </a:cubicBezTo>
                <a:cubicBezTo>
                  <a:pt x="5705992" y="717332"/>
                  <a:pt x="5703027" y="717356"/>
                  <a:pt x="5700193" y="716656"/>
                </a:cubicBezTo>
                <a:lnTo>
                  <a:pt x="5700193" y="716655"/>
                </a:lnTo>
                <a:cubicBezTo>
                  <a:pt x="5687121" y="708887"/>
                  <a:pt x="5686909" y="697022"/>
                  <a:pt x="5690795" y="684452"/>
                </a:cubicBezTo>
                <a:cubicBezTo>
                  <a:pt x="5691643" y="681769"/>
                  <a:pt x="5696590" y="677390"/>
                  <a:pt x="5697155" y="678025"/>
                </a:cubicBezTo>
                <a:close/>
                <a:moveTo>
                  <a:pt x="8196021" y="675553"/>
                </a:moveTo>
                <a:cubicBezTo>
                  <a:pt x="8204641" y="677955"/>
                  <a:pt x="8213685" y="678943"/>
                  <a:pt x="8222306" y="681203"/>
                </a:cubicBezTo>
                <a:cubicBezTo>
                  <a:pt x="8223861" y="681838"/>
                  <a:pt x="8224567" y="685651"/>
                  <a:pt x="8225627" y="687911"/>
                </a:cubicBezTo>
                <a:cubicBezTo>
                  <a:pt x="8223367" y="696810"/>
                  <a:pt x="8206762" y="699211"/>
                  <a:pt x="8192770" y="692220"/>
                </a:cubicBezTo>
                <a:cubicBezTo>
                  <a:pt x="8189947" y="690670"/>
                  <a:pt x="8187767" y="688166"/>
                  <a:pt x="8186623" y="685157"/>
                </a:cubicBezTo>
                <a:cubicBezTo>
                  <a:pt x="8183019" y="675836"/>
                  <a:pt x="8186623" y="672940"/>
                  <a:pt x="8196021" y="675553"/>
                </a:cubicBezTo>
                <a:close/>
                <a:moveTo>
                  <a:pt x="8178205" y="658365"/>
                </a:moveTo>
                <a:cubicBezTo>
                  <a:pt x="8181164" y="659768"/>
                  <a:pt x="8183831" y="663547"/>
                  <a:pt x="8186199" y="666902"/>
                </a:cubicBezTo>
                <a:cubicBezTo>
                  <a:pt x="8187683" y="668949"/>
                  <a:pt x="8186199" y="672834"/>
                  <a:pt x="8186199" y="675871"/>
                </a:cubicBezTo>
                <a:lnTo>
                  <a:pt x="8177295" y="675871"/>
                </a:lnTo>
                <a:cubicBezTo>
                  <a:pt x="8174187" y="671845"/>
                  <a:pt x="8167473" y="665771"/>
                  <a:pt x="8168463" y="664077"/>
                </a:cubicBezTo>
                <a:cubicBezTo>
                  <a:pt x="8171997" y="657932"/>
                  <a:pt x="8175247" y="656961"/>
                  <a:pt x="8178205" y="658365"/>
                </a:cubicBezTo>
                <a:close/>
                <a:moveTo>
                  <a:pt x="5390138" y="657478"/>
                </a:moveTo>
                <a:cubicBezTo>
                  <a:pt x="5394447" y="660656"/>
                  <a:pt x="5400948" y="664045"/>
                  <a:pt x="5401726" y="668354"/>
                </a:cubicBezTo>
                <a:cubicBezTo>
                  <a:pt x="5402807" y="678250"/>
                  <a:pt x="5402995" y="688225"/>
                  <a:pt x="5402291" y="698156"/>
                </a:cubicBezTo>
                <a:cubicBezTo>
                  <a:pt x="5397416" y="703099"/>
                  <a:pt x="5412182" y="719342"/>
                  <a:pt x="5392680" y="716235"/>
                </a:cubicBezTo>
                <a:cubicBezTo>
                  <a:pt x="5388371" y="715529"/>
                  <a:pt x="5382720" y="707337"/>
                  <a:pt x="5382296" y="702110"/>
                </a:cubicBezTo>
                <a:cubicBezTo>
                  <a:pt x="5381696" y="689403"/>
                  <a:pt x="5382194" y="676668"/>
                  <a:pt x="5383780" y="664045"/>
                </a:cubicBezTo>
                <a:cubicBezTo>
                  <a:pt x="5383779" y="661574"/>
                  <a:pt x="5389643" y="656984"/>
                  <a:pt x="5390138" y="657478"/>
                </a:cubicBezTo>
                <a:close/>
                <a:moveTo>
                  <a:pt x="5177111" y="655427"/>
                </a:moveTo>
                <a:cubicBezTo>
                  <a:pt x="5185916" y="653329"/>
                  <a:pt x="5194756" y="658766"/>
                  <a:pt x="5196855" y="667568"/>
                </a:cubicBezTo>
                <a:cubicBezTo>
                  <a:pt x="5196956" y="667990"/>
                  <a:pt x="5197039" y="668416"/>
                  <a:pt x="5197105" y="668844"/>
                </a:cubicBezTo>
                <a:cubicBezTo>
                  <a:pt x="5198346" y="677976"/>
                  <a:pt x="5198489" y="687222"/>
                  <a:pt x="5197529" y="696386"/>
                </a:cubicBezTo>
                <a:cubicBezTo>
                  <a:pt x="5188774" y="698521"/>
                  <a:pt x="5179941" y="693156"/>
                  <a:pt x="5177806" y="684403"/>
                </a:cubicBezTo>
                <a:cubicBezTo>
                  <a:pt x="5177696" y="683953"/>
                  <a:pt x="5177604" y="683498"/>
                  <a:pt x="5177535" y="683040"/>
                </a:cubicBezTo>
                <a:cubicBezTo>
                  <a:pt x="5176331" y="673883"/>
                  <a:pt x="5176188" y="664617"/>
                  <a:pt x="5177111" y="655427"/>
                </a:cubicBezTo>
                <a:close/>
                <a:moveTo>
                  <a:pt x="4738927" y="637902"/>
                </a:moveTo>
                <a:cubicBezTo>
                  <a:pt x="4741895" y="639305"/>
                  <a:pt x="4744578" y="643101"/>
                  <a:pt x="4746982" y="646491"/>
                </a:cubicBezTo>
                <a:cubicBezTo>
                  <a:pt x="4748440" y="649179"/>
                  <a:pt x="4748440" y="652420"/>
                  <a:pt x="4746982" y="655107"/>
                </a:cubicBezTo>
                <a:cubicBezTo>
                  <a:pt x="4745285" y="656944"/>
                  <a:pt x="4741401" y="655390"/>
                  <a:pt x="4738009" y="655390"/>
                </a:cubicBezTo>
                <a:cubicBezTo>
                  <a:pt x="4734901" y="651365"/>
                  <a:pt x="4728188" y="645291"/>
                  <a:pt x="4729177" y="643667"/>
                </a:cubicBezTo>
                <a:cubicBezTo>
                  <a:pt x="4732711" y="637487"/>
                  <a:pt x="4735961" y="636498"/>
                  <a:pt x="4738927" y="637902"/>
                </a:cubicBezTo>
                <a:close/>
                <a:moveTo>
                  <a:pt x="5934507" y="635730"/>
                </a:moveTo>
                <a:cubicBezTo>
                  <a:pt x="5937461" y="634042"/>
                  <a:pt x="5941090" y="634042"/>
                  <a:pt x="5944046" y="635730"/>
                </a:cubicBezTo>
                <a:cubicBezTo>
                  <a:pt x="5961075" y="651974"/>
                  <a:pt x="5978105" y="668216"/>
                  <a:pt x="5994004" y="685165"/>
                </a:cubicBezTo>
                <a:lnTo>
                  <a:pt x="5996426" y="687237"/>
                </a:lnTo>
                <a:lnTo>
                  <a:pt x="5993447" y="686814"/>
                </a:lnTo>
                <a:cubicBezTo>
                  <a:pt x="5992180" y="687355"/>
                  <a:pt x="5990930" y="688891"/>
                  <a:pt x="5990117" y="692298"/>
                </a:cubicBezTo>
                <a:cubicBezTo>
                  <a:pt x="5987362" y="693781"/>
                  <a:pt x="5984606" y="696607"/>
                  <a:pt x="5981920" y="696536"/>
                </a:cubicBezTo>
                <a:cubicBezTo>
                  <a:pt x="5955214" y="694473"/>
                  <a:pt x="5934575" y="672247"/>
                  <a:pt x="5934507" y="645477"/>
                </a:cubicBezTo>
                <a:cubicBezTo>
                  <a:pt x="5934507" y="642086"/>
                  <a:pt x="5933235" y="637425"/>
                  <a:pt x="5934507" y="635730"/>
                </a:cubicBezTo>
                <a:close/>
                <a:moveTo>
                  <a:pt x="4952110" y="635262"/>
                </a:moveTo>
                <a:cubicBezTo>
                  <a:pt x="4954776" y="633819"/>
                  <a:pt x="4957994" y="633819"/>
                  <a:pt x="4960661" y="635262"/>
                </a:cubicBezTo>
                <a:cubicBezTo>
                  <a:pt x="4964372" y="638789"/>
                  <a:pt x="4967732" y="642669"/>
                  <a:pt x="4970694" y="646845"/>
                </a:cubicBezTo>
                <a:cubicBezTo>
                  <a:pt x="4968291" y="649246"/>
                  <a:pt x="4964970" y="653907"/>
                  <a:pt x="4964195" y="653201"/>
                </a:cubicBezTo>
                <a:cubicBezTo>
                  <a:pt x="4959635" y="650850"/>
                  <a:pt x="4955540" y="647691"/>
                  <a:pt x="4952110" y="643878"/>
                </a:cubicBezTo>
                <a:cubicBezTo>
                  <a:pt x="4950584" y="641209"/>
                  <a:pt x="4950584" y="637933"/>
                  <a:pt x="4952110" y="635262"/>
                </a:cubicBezTo>
                <a:close/>
                <a:moveTo>
                  <a:pt x="5517465" y="634734"/>
                </a:moveTo>
                <a:lnTo>
                  <a:pt x="5517466" y="634734"/>
                </a:lnTo>
                <a:cubicBezTo>
                  <a:pt x="5520895" y="642971"/>
                  <a:pt x="5523270" y="651609"/>
                  <a:pt x="5524532" y="660441"/>
                </a:cubicBezTo>
                <a:cubicBezTo>
                  <a:pt x="5524532" y="665526"/>
                  <a:pt x="5518385" y="670751"/>
                  <a:pt x="5514922" y="675907"/>
                </a:cubicBezTo>
                <a:cubicBezTo>
                  <a:pt x="5510750" y="671326"/>
                  <a:pt x="5507424" y="666041"/>
                  <a:pt x="5505100" y="660299"/>
                </a:cubicBezTo>
                <a:cubicBezTo>
                  <a:pt x="5502052" y="649869"/>
                  <a:pt x="5507393" y="638825"/>
                  <a:pt x="5517465" y="634734"/>
                </a:cubicBezTo>
                <a:close/>
                <a:moveTo>
                  <a:pt x="8585860" y="634627"/>
                </a:moveTo>
                <a:lnTo>
                  <a:pt x="8592926" y="642254"/>
                </a:lnTo>
                <a:lnTo>
                  <a:pt x="8585860" y="655390"/>
                </a:lnTo>
                <a:cubicBezTo>
                  <a:pt x="8583599" y="653130"/>
                  <a:pt x="8578793" y="650376"/>
                  <a:pt x="8579430" y="648328"/>
                </a:cubicBezTo>
                <a:cubicBezTo>
                  <a:pt x="8581049" y="643533"/>
                  <a:pt x="8583206" y="638936"/>
                  <a:pt x="8585860" y="634627"/>
                </a:cubicBezTo>
                <a:close/>
                <a:moveTo>
                  <a:pt x="5926266" y="617475"/>
                </a:moveTo>
                <a:cubicBezTo>
                  <a:pt x="5929243" y="618879"/>
                  <a:pt x="5931928" y="622657"/>
                  <a:pt x="5934295" y="626012"/>
                </a:cubicBezTo>
                <a:cubicBezTo>
                  <a:pt x="5935820" y="628681"/>
                  <a:pt x="5935820" y="631957"/>
                  <a:pt x="5934295" y="634627"/>
                </a:cubicBezTo>
                <a:cubicBezTo>
                  <a:pt x="5932670" y="636181"/>
                  <a:pt x="5928501" y="634981"/>
                  <a:pt x="5925391" y="634981"/>
                </a:cubicBezTo>
                <a:cubicBezTo>
                  <a:pt x="5922211" y="630955"/>
                  <a:pt x="5915569" y="624811"/>
                  <a:pt x="5916488" y="623186"/>
                </a:cubicBezTo>
                <a:cubicBezTo>
                  <a:pt x="5920021" y="617043"/>
                  <a:pt x="5923289" y="616072"/>
                  <a:pt x="5926266" y="617475"/>
                </a:cubicBezTo>
                <a:close/>
                <a:moveTo>
                  <a:pt x="4943631" y="617475"/>
                </a:moveTo>
                <a:cubicBezTo>
                  <a:pt x="4946598" y="618879"/>
                  <a:pt x="4949284" y="622657"/>
                  <a:pt x="4951687" y="626012"/>
                </a:cubicBezTo>
                <a:cubicBezTo>
                  <a:pt x="4953183" y="628688"/>
                  <a:pt x="4953183" y="631950"/>
                  <a:pt x="4951687" y="634627"/>
                </a:cubicBezTo>
                <a:cubicBezTo>
                  <a:pt x="4950062" y="636181"/>
                  <a:pt x="4945822" y="634981"/>
                  <a:pt x="4942783" y="634981"/>
                </a:cubicBezTo>
                <a:cubicBezTo>
                  <a:pt x="4939604" y="630955"/>
                  <a:pt x="4932890" y="624811"/>
                  <a:pt x="4933879" y="623186"/>
                </a:cubicBezTo>
                <a:cubicBezTo>
                  <a:pt x="4937413" y="617043"/>
                  <a:pt x="4940663" y="616072"/>
                  <a:pt x="4943631" y="617475"/>
                </a:cubicBezTo>
                <a:close/>
                <a:moveTo>
                  <a:pt x="8647264" y="613652"/>
                </a:moveTo>
                <a:lnTo>
                  <a:pt x="8654330" y="621633"/>
                </a:lnTo>
                <a:cubicBezTo>
                  <a:pt x="8651999" y="625941"/>
                  <a:pt x="8649525" y="630390"/>
                  <a:pt x="8647264" y="634839"/>
                </a:cubicBezTo>
                <a:cubicBezTo>
                  <a:pt x="8645002" y="632579"/>
                  <a:pt x="8640198" y="629754"/>
                  <a:pt x="8640905" y="627777"/>
                </a:cubicBezTo>
                <a:cubicBezTo>
                  <a:pt x="8642427" y="622822"/>
                  <a:pt x="8644563" y="618077"/>
                  <a:pt x="8647264" y="613652"/>
                </a:cubicBezTo>
                <a:close/>
                <a:moveTo>
                  <a:pt x="4245851" y="613652"/>
                </a:moveTo>
                <a:lnTo>
                  <a:pt x="4252917" y="621633"/>
                </a:lnTo>
                <a:lnTo>
                  <a:pt x="4245851" y="634839"/>
                </a:lnTo>
                <a:cubicBezTo>
                  <a:pt x="4243590" y="632579"/>
                  <a:pt x="4238784" y="629754"/>
                  <a:pt x="4239492" y="627777"/>
                </a:cubicBezTo>
                <a:cubicBezTo>
                  <a:pt x="4241014" y="622822"/>
                  <a:pt x="4243148" y="618077"/>
                  <a:pt x="4245851" y="613652"/>
                </a:cubicBezTo>
                <a:close/>
                <a:moveTo>
                  <a:pt x="6229446" y="598042"/>
                </a:moveTo>
                <a:lnTo>
                  <a:pt x="6229977" y="600190"/>
                </a:lnTo>
                <a:cubicBezTo>
                  <a:pt x="6230453" y="602140"/>
                  <a:pt x="6230930" y="604100"/>
                  <a:pt x="6230930" y="604100"/>
                </a:cubicBezTo>
                <a:lnTo>
                  <a:pt x="6232277" y="598770"/>
                </a:lnTo>
                <a:close/>
                <a:moveTo>
                  <a:pt x="6112149" y="597905"/>
                </a:moveTo>
                <a:cubicBezTo>
                  <a:pt x="6113704" y="597481"/>
                  <a:pt x="6116531" y="602001"/>
                  <a:pt x="6118792" y="604261"/>
                </a:cubicBezTo>
                <a:cubicBezTo>
                  <a:pt x="6114503" y="606956"/>
                  <a:pt x="6109899" y="609115"/>
                  <a:pt x="6105083" y="610687"/>
                </a:cubicBezTo>
                <a:cubicBezTo>
                  <a:pt x="6103388" y="610687"/>
                  <a:pt x="6100561" y="606591"/>
                  <a:pt x="6098017" y="604261"/>
                </a:cubicBezTo>
                <a:cubicBezTo>
                  <a:pt x="6102452" y="601574"/>
                  <a:pt x="6107196" y="599439"/>
                  <a:pt x="6112149" y="597905"/>
                </a:cubicBezTo>
                <a:close/>
                <a:moveTo>
                  <a:pt x="5374517" y="596987"/>
                </a:moveTo>
                <a:lnTo>
                  <a:pt x="5381583" y="604049"/>
                </a:lnTo>
                <a:cubicBezTo>
                  <a:pt x="5377167" y="606785"/>
                  <a:pt x="5372418" y="608945"/>
                  <a:pt x="5367452" y="610475"/>
                </a:cubicBezTo>
                <a:cubicBezTo>
                  <a:pt x="5365826" y="610475"/>
                  <a:pt x="5363000" y="606379"/>
                  <a:pt x="5360739" y="604049"/>
                </a:cubicBezTo>
                <a:close/>
                <a:moveTo>
                  <a:pt x="7543253" y="595714"/>
                </a:moveTo>
                <a:cubicBezTo>
                  <a:pt x="7545584" y="598116"/>
                  <a:pt x="7550319" y="601435"/>
                  <a:pt x="7549541" y="602212"/>
                </a:cubicBezTo>
                <a:cubicBezTo>
                  <a:pt x="7547240" y="606863"/>
                  <a:pt x="7544101" y="611053"/>
                  <a:pt x="7540284" y="614571"/>
                </a:cubicBezTo>
                <a:cubicBezTo>
                  <a:pt x="7538447" y="616053"/>
                  <a:pt x="7534420" y="614571"/>
                  <a:pt x="7531381" y="614571"/>
                </a:cubicBezTo>
                <a:cubicBezTo>
                  <a:pt x="7531381" y="611534"/>
                  <a:pt x="7530109" y="607509"/>
                  <a:pt x="7531381" y="605672"/>
                </a:cubicBezTo>
                <a:cubicBezTo>
                  <a:pt x="7534983" y="601951"/>
                  <a:pt x="7538961" y="598615"/>
                  <a:pt x="7543253" y="595714"/>
                </a:cubicBezTo>
                <a:close/>
                <a:moveTo>
                  <a:pt x="4697096" y="594303"/>
                </a:moveTo>
                <a:cubicBezTo>
                  <a:pt x="4699764" y="592777"/>
                  <a:pt x="4703044" y="592777"/>
                  <a:pt x="4705716" y="594303"/>
                </a:cubicBezTo>
                <a:cubicBezTo>
                  <a:pt x="4707412" y="595926"/>
                  <a:pt x="4706068" y="600446"/>
                  <a:pt x="4706068" y="603200"/>
                </a:cubicBezTo>
                <a:cubicBezTo>
                  <a:pt x="4702041" y="606308"/>
                  <a:pt x="4695896" y="613017"/>
                  <a:pt x="4694269" y="612029"/>
                </a:cubicBezTo>
                <a:cubicBezTo>
                  <a:pt x="4681973" y="604966"/>
                  <a:pt x="4690381" y="599034"/>
                  <a:pt x="4697096" y="594303"/>
                </a:cubicBezTo>
                <a:close/>
                <a:moveTo>
                  <a:pt x="4718152" y="575235"/>
                </a:moveTo>
                <a:cubicBezTo>
                  <a:pt x="4720483" y="577636"/>
                  <a:pt x="4724865" y="580955"/>
                  <a:pt x="4724443" y="581732"/>
                </a:cubicBezTo>
                <a:cubicBezTo>
                  <a:pt x="4722114" y="586305"/>
                  <a:pt x="4718950" y="590401"/>
                  <a:pt x="4715113" y="593809"/>
                </a:cubicBezTo>
                <a:cubicBezTo>
                  <a:pt x="4712489" y="595963"/>
                  <a:pt x="4708614" y="595584"/>
                  <a:pt x="4706462" y="592963"/>
                </a:cubicBezTo>
                <a:cubicBezTo>
                  <a:pt x="4704581" y="590682"/>
                  <a:pt x="4704596" y="587388"/>
                  <a:pt x="4706492" y="585122"/>
                </a:cubicBezTo>
                <a:cubicBezTo>
                  <a:pt x="4710033" y="581440"/>
                  <a:pt x="4713940" y="578128"/>
                  <a:pt x="4718152" y="575235"/>
                </a:cubicBezTo>
                <a:close/>
                <a:moveTo>
                  <a:pt x="5558446" y="573364"/>
                </a:moveTo>
                <a:cubicBezTo>
                  <a:pt x="5561885" y="581597"/>
                  <a:pt x="5564261" y="590236"/>
                  <a:pt x="5565513" y="599069"/>
                </a:cubicBezTo>
                <a:cubicBezTo>
                  <a:pt x="5565513" y="604084"/>
                  <a:pt x="5559365" y="609380"/>
                  <a:pt x="5555974" y="614535"/>
                </a:cubicBezTo>
                <a:cubicBezTo>
                  <a:pt x="5551783" y="609956"/>
                  <a:pt x="5548434" y="604672"/>
                  <a:pt x="5546081" y="598928"/>
                </a:cubicBezTo>
                <a:cubicBezTo>
                  <a:pt x="5543034" y="588498"/>
                  <a:pt x="5548375" y="577455"/>
                  <a:pt x="5558446" y="573364"/>
                </a:cubicBezTo>
                <a:close/>
                <a:moveTo>
                  <a:pt x="5351119" y="535759"/>
                </a:moveTo>
                <a:cubicBezTo>
                  <a:pt x="5354633" y="536077"/>
                  <a:pt x="5358343" y="538831"/>
                  <a:pt x="5361946" y="543068"/>
                </a:cubicBezTo>
                <a:cubicBezTo>
                  <a:pt x="5367881" y="550484"/>
                  <a:pt x="5374805" y="556981"/>
                  <a:pt x="5381305" y="563831"/>
                </a:cubicBezTo>
                <a:cubicBezTo>
                  <a:pt x="5379270" y="566484"/>
                  <a:pt x="5376893" y="568858"/>
                  <a:pt x="5374241" y="570893"/>
                </a:cubicBezTo>
                <a:cubicBezTo>
                  <a:pt x="5362512" y="577390"/>
                  <a:pt x="5345978" y="573507"/>
                  <a:pt x="5341455" y="562348"/>
                </a:cubicBezTo>
                <a:cubicBezTo>
                  <a:pt x="5339020" y="556152"/>
                  <a:pt x="5339020" y="549263"/>
                  <a:pt x="5341455" y="543068"/>
                </a:cubicBezTo>
                <a:cubicBezTo>
                  <a:pt x="5344282" y="537560"/>
                  <a:pt x="5347604" y="535442"/>
                  <a:pt x="5351119" y="535759"/>
                </a:cubicBezTo>
                <a:close/>
                <a:moveTo>
                  <a:pt x="5130344" y="533615"/>
                </a:moveTo>
                <a:cubicBezTo>
                  <a:pt x="5142709" y="529731"/>
                  <a:pt x="5152741" y="534251"/>
                  <a:pt x="5158182" y="552260"/>
                </a:cubicBezTo>
                <a:cubicBezTo>
                  <a:pt x="5165388" y="576200"/>
                  <a:pt x="5185030" y="596682"/>
                  <a:pt x="5177045" y="625070"/>
                </a:cubicBezTo>
                <a:cubicBezTo>
                  <a:pt x="5177045" y="635240"/>
                  <a:pt x="5177045" y="645339"/>
                  <a:pt x="5177045" y="655438"/>
                </a:cubicBezTo>
                <a:cubicBezTo>
                  <a:pt x="5173895" y="656252"/>
                  <a:pt x="5170587" y="656252"/>
                  <a:pt x="5167436" y="655438"/>
                </a:cubicBezTo>
                <a:cubicBezTo>
                  <a:pt x="5161149" y="651695"/>
                  <a:pt x="5140447" y="605015"/>
                  <a:pt x="5136561" y="587359"/>
                </a:cubicBezTo>
                <a:cubicBezTo>
                  <a:pt x="5135752" y="577793"/>
                  <a:pt x="5134001" y="568331"/>
                  <a:pt x="5131332" y="559110"/>
                </a:cubicBezTo>
                <a:cubicBezTo>
                  <a:pt x="5127305" y="549928"/>
                  <a:pt x="5105333" y="541525"/>
                  <a:pt x="5130344" y="533615"/>
                </a:cubicBezTo>
                <a:close/>
                <a:moveTo>
                  <a:pt x="8535547" y="532900"/>
                </a:moveTo>
                <a:cubicBezTo>
                  <a:pt x="8537830" y="531024"/>
                  <a:pt x="8541125" y="531038"/>
                  <a:pt x="8543392" y="532931"/>
                </a:cubicBezTo>
                <a:cubicBezTo>
                  <a:pt x="8547075" y="536472"/>
                  <a:pt x="8550389" y="540376"/>
                  <a:pt x="8553286" y="544584"/>
                </a:cubicBezTo>
                <a:lnTo>
                  <a:pt x="8553285" y="544584"/>
                </a:lnTo>
                <a:cubicBezTo>
                  <a:pt x="8550883" y="546915"/>
                  <a:pt x="8547561" y="551647"/>
                  <a:pt x="8546785" y="550870"/>
                </a:cubicBezTo>
                <a:cubicBezTo>
                  <a:pt x="8542209" y="548545"/>
                  <a:pt x="8538110" y="545382"/>
                  <a:pt x="8534702" y="541547"/>
                </a:cubicBezTo>
                <a:cubicBezTo>
                  <a:pt x="8532546" y="538926"/>
                  <a:pt x="8532924" y="535055"/>
                  <a:pt x="8535547" y="532900"/>
                </a:cubicBezTo>
                <a:close/>
                <a:moveTo>
                  <a:pt x="5248477" y="532696"/>
                </a:moveTo>
                <a:cubicBezTo>
                  <a:pt x="5275961" y="530012"/>
                  <a:pt x="5289386" y="548656"/>
                  <a:pt x="5298995" y="569207"/>
                </a:cubicBezTo>
                <a:cubicBezTo>
                  <a:pt x="5301609" y="574786"/>
                  <a:pt x="5294473" y="587075"/>
                  <a:pt x="5288749" y="593501"/>
                </a:cubicBezTo>
                <a:cubicBezTo>
                  <a:pt x="5285853" y="596820"/>
                  <a:pt x="5275184" y="596184"/>
                  <a:pt x="5269674" y="593501"/>
                </a:cubicBezTo>
                <a:cubicBezTo>
                  <a:pt x="5255543" y="587075"/>
                  <a:pt x="5263668" y="568359"/>
                  <a:pt x="5255119" y="560661"/>
                </a:cubicBezTo>
                <a:cubicBezTo>
                  <a:pt x="5246568" y="552963"/>
                  <a:pt x="5233003" y="550845"/>
                  <a:pt x="5221628" y="546537"/>
                </a:cubicBezTo>
                <a:cubicBezTo>
                  <a:pt x="5223960" y="541947"/>
                  <a:pt x="5225231" y="534673"/>
                  <a:pt x="5228694" y="533331"/>
                </a:cubicBezTo>
                <a:cubicBezTo>
                  <a:pt x="5235199" y="531957"/>
                  <a:pt x="5241897" y="531742"/>
                  <a:pt x="5248477" y="532696"/>
                </a:cubicBezTo>
                <a:close/>
                <a:moveTo>
                  <a:pt x="8606139" y="532649"/>
                </a:moveTo>
                <a:cubicBezTo>
                  <a:pt x="8608801" y="536969"/>
                  <a:pt x="8610936" y="541592"/>
                  <a:pt x="8612499" y="546420"/>
                </a:cubicBezTo>
                <a:cubicBezTo>
                  <a:pt x="8612924" y="548045"/>
                  <a:pt x="8608401" y="550869"/>
                  <a:pt x="8606139" y="553483"/>
                </a:cubicBezTo>
                <a:cubicBezTo>
                  <a:pt x="8603442" y="549197"/>
                  <a:pt x="8601282" y="544595"/>
                  <a:pt x="8599708" y="539782"/>
                </a:cubicBezTo>
                <a:cubicBezTo>
                  <a:pt x="8599498" y="537734"/>
                  <a:pt x="8603808" y="534979"/>
                  <a:pt x="8606139" y="532649"/>
                </a:cubicBezTo>
                <a:close/>
                <a:moveTo>
                  <a:pt x="7048270" y="514323"/>
                </a:moveTo>
                <a:cubicBezTo>
                  <a:pt x="7052722" y="517290"/>
                  <a:pt x="7059153" y="520538"/>
                  <a:pt x="7059929" y="524705"/>
                </a:cubicBezTo>
                <a:cubicBezTo>
                  <a:pt x="7060990" y="534083"/>
                  <a:pt x="7061179" y="543540"/>
                  <a:pt x="7060495" y="552954"/>
                </a:cubicBezTo>
                <a:cubicBezTo>
                  <a:pt x="7057315" y="553166"/>
                  <a:pt x="7053499" y="554295"/>
                  <a:pt x="7051309" y="553025"/>
                </a:cubicBezTo>
                <a:cubicBezTo>
                  <a:pt x="7038307" y="545256"/>
                  <a:pt x="7038095" y="533321"/>
                  <a:pt x="7041982" y="520820"/>
                </a:cubicBezTo>
                <a:cubicBezTo>
                  <a:pt x="7042830" y="518137"/>
                  <a:pt x="7047705" y="513759"/>
                  <a:pt x="7048270" y="514323"/>
                </a:cubicBezTo>
                <a:close/>
                <a:moveTo>
                  <a:pt x="5534776" y="512840"/>
                </a:moveTo>
                <a:cubicBezTo>
                  <a:pt x="5539016" y="513475"/>
                  <a:pt x="5542690" y="521385"/>
                  <a:pt x="5545517" y="526470"/>
                </a:cubicBezTo>
                <a:cubicBezTo>
                  <a:pt x="5546930" y="528871"/>
                  <a:pt x="5545588" y="532685"/>
                  <a:pt x="5545588" y="535863"/>
                </a:cubicBezTo>
                <a:cubicBezTo>
                  <a:pt x="5542761" y="541088"/>
                  <a:pt x="5539157" y="550976"/>
                  <a:pt x="5537179" y="550622"/>
                </a:cubicBezTo>
                <a:cubicBezTo>
                  <a:pt x="5529430" y="549685"/>
                  <a:pt x="5523911" y="542648"/>
                  <a:pt x="5524849" y="534904"/>
                </a:cubicBezTo>
                <a:cubicBezTo>
                  <a:pt x="5524994" y="533707"/>
                  <a:pt x="5525289" y="532534"/>
                  <a:pt x="5525731" y="531413"/>
                </a:cubicBezTo>
                <a:cubicBezTo>
                  <a:pt x="5527780" y="524917"/>
                  <a:pt x="5515841" y="509804"/>
                  <a:pt x="5534776" y="512840"/>
                </a:cubicBezTo>
                <a:close/>
                <a:moveTo>
                  <a:pt x="8522264" y="493914"/>
                </a:moveTo>
                <a:cubicBezTo>
                  <a:pt x="8526646" y="496810"/>
                  <a:pt x="8533147" y="500129"/>
                  <a:pt x="8533923" y="504225"/>
                </a:cubicBezTo>
                <a:cubicBezTo>
                  <a:pt x="8534984" y="513603"/>
                  <a:pt x="8535174" y="523060"/>
                  <a:pt x="8534488" y="532473"/>
                </a:cubicBezTo>
                <a:cubicBezTo>
                  <a:pt x="8531309" y="532685"/>
                  <a:pt x="8527423" y="533815"/>
                  <a:pt x="8525303" y="532543"/>
                </a:cubicBezTo>
                <a:cubicBezTo>
                  <a:pt x="8512231" y="524776"/>
                  <a:pt x="8512018" y="512841"/>
                  <a:pt x="8515976" y="500341"/>
                </a:cubicBezTo>
                <a:cubicBezTo>
                  <a:pt x="8516753" y="497657"/>
                  <a:pt x="8521699" y="493279"/>
                  <a:pt x="8522264" y="493914"/>
                </a:cubicBezTo>
                <a:close/>
                <a:moveTo>
                  <a:pt x="7459448" y="491758"/>
                </a:moveTo>
                <a:cubicBezTo>
                  <a:pt x="7461779" y="494019"/>
                  <a:pt x="7466514" y="496773"/>
                  <a:pt x="7465878" y="498821"/>
                </a:cubicBezTo>
                <a:cubicBezTo>
                  <a:pt x="7464318" y="503640"/>
                  <a:pt x="7462158" y="508243"/>
                  <a:pt x="7459447" y="512521"/>
                </a:cubicBezTo>
                <a:cubicBezTo>
                  <a:pt x="7457399" y="509979"/>
                  <a:pt x="7455138" y="507649"/>
                  <a:pt x="7452382" y="504895"/>
                </a:cubicBezTo>
                <a:cubicBezTo>
                  <a:pt x="7454784" y="500657"/>
                  <a:pt x="7457257" y="496207"/>
                  <a:pt x="7459448" y="491758"/>
                </a:cubicBezTo>
                <a:close/>
                <a:moveTo>
                  <a:pt x="5927228" y="474245"/>
                </a:moveTo>
                <a:lnTo>
                  <a:pt x="5934294" y="481307"/>
                </a:lnTo>
                <a:cubicBezTo>
                  <a:pt x="5929996" y="483966"/>
                  <a:pt x="5925394" y="486100"/>
                  <a:pt x="5920587" y="487663"/>
                </a:cubicBezTo>
                <a:cubicBezTo>
                  <a:pt x="5918890" y="488086"/>
                  <a:pt x="5916134" y="483567"/>
                  <a:pt x="5913873" y="481307"/>
                </a:cubicBezTo>
                <a:close/>
                <a:moveTo>
                  <a:pt x="4734337" y="474245"/>
                </a:moveTo>
                <a:lnTo>
                  <a:pt x="4747476" y="481307"/>
                </a:lnTo>
                <a:cubicBezTo>
                  <a:pt x="4745216" y="483567"/>
                  <a:pt x="4742462" y="488369"/>
                  <a:pt x="4740765" y="487663"/>
                </a:cubicBezTo>
                <a:cubicBezTo>
                  <a:pt x="4735959" y="486100"/>
                  <a:pt x="4731358" y="483966"/>
                  <a:pt x="4727058" y="481307"/>
                </a:cubicBezTo>
                <a:close/>
                <a:moveTo>
                  <a:pt x="5289443" y="471279"/>
                </a:moveTo>
                <a:cubicBezTo>
                  <a:pt x="5291703" y="473539"/>
                  <a:pt x="5296508" y="476293"/>
                  <a:pt x="5295873" y="478342"/>
                </a:cubicBezTo>
                <a:cubicBezTo>
                  <a:pt x="5294280" y="483281"/>
                  <a:pt x="5292122" y="488021"/>
                  <a:pt x="5289443" y="492466"/>
                </a:cubicBezTo>
                <a:lnTo>
                  <a:pt x="5282377" y="484485"/>
                </a:lnTo>
                <a:close/>
                <a:moveTo>
                  <a:pt x="7401506" y="454083"/>
                </a:moveTo>
                <a:cubicBezTo>
                  <a:pt x="7411823" y="460086"/>
                  <a:pt x="7412176" y="480284"/>
                  <a:pt x="7401930" y="487912"/>
                </a:cubicBezTo>
                <a:cubicBezTo>
                  <a:pt x="7399798" y="489225"/>
                  <a:pt x="7397157" y="489409"/>
                  <a:pt x="7394863" y="488406"/>
                </a:cubicBezTo>
                <a:cubicBezTo>
                  <a:pt x="7384406" y="482685"/>
                  <a:pt x="7384123" y="462346"/>
                  <a:pt x="7394368" y="454719"/>
                </a:cubicBezTo>
                <a:cubicBezTo>
                  <a:pt x="7396205" y="453589"/>
                  <a:pt x="7399174" y="454295"/>
                  <a:pt x="7401506" y="454083"/>
                </a:cubicBezTo>
                <a:close/>
                <a:moveTo>
                  <a:pt x="5422075" y="450496"/>
                </a:moveTo>
                <a:cubicBezTo>
                  <a:pt x="5457967" y="445552"/>
                  <a:pt x="5486517" y="455086"/>
                  <a:pt x="5508352" y="484747"/>
                </a:cubicBezTo>
                <a:lnTo>
                  <a:pt x="5525095" y="491807"/>
                </a:lnTo>
                <a:lnTo>
                  <a:pt x="5525095" y="482861"/>
                </a:lnTo>
                <a:cubicBezTo>
                  <a:pt x="5528714" y="479283"/>
                  <a:pt x="5532691" y="476089"/>
                  <a:pt x="5536966" y="473327"/>
                </a:cubicBezTo>
                <a:cubicBezTo>
                  <a:pt x="5539368" y="475657"/>
                  <a:pt x="5544032" y="478976"/>
                  <a:pt x="5543326" y="479754"/>
                </a:cubicBezTo>
                <a:cubicBezTo>
                  <a:pt x="5541018" y="484339"/>
                  <a:pt x="5537852" y="488438"/>
                  <a:pt x="5533998" y="491830"/>
                </a:cubicBezTo>
                <a:lnTo>
                  <a:pt x="5525099" y="491830"/>
                </a:lnTo>
                <a:lnTo>
                  <a:pt x="5525099" y="512219"/>
                </a:lnTo>
                <a:cubicBezTo>
                  <a:pt x="5515064" y="512219"/>
                  <a:pt x="5502841" y="515891"/>
                  <a:pt x="5495563" y="511442"/>
                </a:cubicBezTo>
                <a:cubicBezTo>
                  <a:pt x="5482134" y="503179"/>
                  <a:pt x="5471960" y="483829"/>
                  <a:pt x="5454223" y="493010"/>
                </a:cubicBezTo>
                <a:cubicBezTo>
                  <a:pt x="5445885" y="497317"/>
                  <a:pt x="5445462" y="515184"/>
                  <a:pt x="5439244" y="525638"/>
                </a:cubicBezTo>
                <a:cubicBezTo>
                  <a:pt x="5436700" y="529804"/>
                  <a:pt x="5428432" y="531216"/>
                  <a:pt x="5422498" y="532699"/>
                </a:cubicBezTo>
                <a:cubicBezTo>
                  <a:pt x="5409991" y="535524"/>
                  <a:pt x="5403564" y="527402"/>
                  <a:pt x="5402646" y="517092"/>
                </a:cubicBezTo>
                <a:cubicBezTo>
                  <a:pt x="5401338" y="500498"/>
                  <a:pt x="5401338" y="483827"/>
                  <a:pt x="5402646" y="467234"/>
                </a:cubicBezTo>
                <a:cubicBezTo>
                  <a:pt x="5403424" y="456710"/>
                  <a:pt x="5409711" y="452120"/>
                  <a:pt x="5422075" y="450496"/>
                </a:cubicBezTo>
                <a:close/>
                <a:moveTo>
                  <a:pt x="7017532" y="449281"/>
                </a:moveTo>
                <a:cubicBezTo>
                  <a:pt x="7024174" y="452812"/>
                  <a:pt x="7036258" y="455426"/>
                  <a:pt x="7038730" y="461852"/>
                </a:cubicBezTo>
                <a:cubicBezTo>
                  <a:pt x="7041203" y="468279"/>
                  <a:pt x="7035480" y="479226"/>
                  <a:pt x="7033289" y="488124"/>
                </a:cubicBezTo>
                <a:cubicBezTo>
                  <a:pt x="7028364" y="486225"/>
                  <a:pt x="7023632" y="483860"/>
                  <a:pt x="7019157" y="481062"/>
                </a:cubicBezTo>
                <a:cubicBezTo>
                  <a:pt x="7014122" y="476688"/>
                  <a:pt x="7009400" y="471969"/>
                  <a:pt x="7005025" y="466938"/>
                </a:cubicBezTo>
                <a:cubicBezTo>
                  <a:pt x="7002834" y="464678"/>
                  <a:pt x="7000856" y="462346"/>
                  <a:pt x="6998806" y="459875"/>
                </a:cubicBezTo>
                <a:close/>
                <a:moveTo>
                  <a:pt x="4658328" y="433673"/>
                </a:moveTo>
                <a:cubicBezTo>
                  <a:pt x="4668577" y="439605"/>
                  <a:pt x="4669012" y="459803"/>
                  <a:pt x="4658328" y="467431"/>
                </a:cubicBezTo>
                <a:cubicBezTo>
                  <a:pt x="4656198" y="468744"/>
                  <a:pt x="4653558" y="468929"/>
                  <a:pt x="4651263" y="467925"/>
                </a:cubicBezTo>
                <a:cubicBezTo>
                  <a:pt x="4640802" y="462204"/>
                  <a:pt x="4640516" y="441865"/>
                  <a:pt x="4650772" y="434309"/>
                </a:cubicBezTo>
                <a:cubicBezTo>
                  <a:pt x="4653033" y="433108"/>
                  <a:pt x="4655998" y="433815"/>
                  <a:pt x="4658328" y="433673"/>
                </a:cubicBezTo>
                <a:close/>
                <a:moveTo>
                  <a:pt x="8052579" y="410402"/>
                </a:moveTo>
                <a:cubicBezTo>
                  <a:pt x="8054822" y="410446"/>
                  <a:pt x="8057419" y="412565"/>
                  <a:pt x="8060705" y="416167"/>
                </a:cubicBezTo>
                <a:cubicBezTo>
                  <a:pt x="8073495" y="430856"/>
                  <a:pt x="8088121" y="443992"/>
                  <a:pt x="8101689" y="458044"/>
                </a:cubicBezTo>
                <a:cubicBezTo>
                  <a:pt x="8102324" y="459246"/>
                  <a:pt x="8100981" y="462635"/>
                  <a:pt x="8100699" y="464966"/>
                </a:cubicBezTo>
                <a:cubicBezTo>
                  <a:pt x="8098297" y="467084"/>
                  <a:pt x="8096318" y="470051"/>
                  <a:pt x="8093633" y="471110"/>
                </a:cubicBezTo>
                <a:cubicBezTo>
                  <a:pt x="8090449" y="471856"/>
                  <a:pt x="8087136" y="471856"/>
                  <a:pt x="8083953" y="471110"/>
                </a:cubicBezTo>
                <a:cubicBezTo>
                  <a:pt x="8062329" y="468285"/>
                  <a:pt x="8052649" y="451478"/>
                  <a:pt x="8043745" y="434952"/>
                </a:cubicBezTo>
                <a:cubicBezTo>
                  <a:pt x="8041485" y="430644"/>
                  <a:pt x="8044311" y="422664"/>
                  <a:pt x="8046573" y="417085"/>
                </a:cubicBezTo>
                <a:cubicBezTo>
                  <a:pt x="8048445" y="412388"/>
                  <a:pt x="8050335" y="410358"/>
                  <a:pt x="8052579" y="410402"/>
                </a:cubicBezTo>
                <a:close/>
                <a:moveTo>
                  <a:pt x="6999301" y="410262"/>
                </a:moveTo>
                <a:cubicBezTo>
                  <a:pt x="7001965" y="408707"/>
                  <a:pt x="7005259" y="408707"/>
                  <a:pt x="7007922" y="410262"/>
                </a:cubicBezTo>
                <a:cubicBezTo>
                  <a:pt x="7011626" y="413776"/>
                  <a:pt x="7014964" y="417656"/>
                  <a:pt x="7017885" y="421843"/>
                </a:cubicBezTo>
                <a:cubicBezTo>
                  <a:pt x="7015483" y="424174"/>
                  <a:pt x="7012162" y="428553"/>
                  <a:pt x="7011385" y="428129"/>
                </a:cubicBezTo>
                <a:cubicBezTo>
                  <a:pt x="7006827" y="425778"/>
                  <a:pt x="7002732" y="422619"/>
                  <a:pt x="6999301" y="418807"/>
                </a:cubicBezTo>
                <a:cubicBezTo>
                  <a:pt x="6997817" y="416151"/>
                  <a:pt x="6997817" y="412917"/>
                  <a:pt x="6999301" y="410262"/>
                </a:cubicBezTo>
                <a:close/>
                <a:moveTo>
                  <a:pt x="6990822" y="392261"/>
                </a:moveTo>
                <a:cubicBezTo>
                  <a:pt x="6993790" y="393665"/>
                  <a:pt x="6996475" y="397442"/>
                  <a:pt x="6998877" y="400797"/>
                </a:cubicBezTo>
                <a:cubicBezTo>
                  <a:pt x="7000291" y="402845"/>
                  <a:pt x="6998877" y="406730"/>
                  <a:pt x="6998877" y="409767"/>
                </a:cubicBezTo>
                <a:lnTo>
                  <a:pt x="6989973" y="409767"/>
                </a:lnTo>
                <a:cubicBezTo>
                  <a:pt x="6986795" y="405741"/>
                  <a:pt x="6980081" y="399597"/>
                  <a:pt x="6981070" y="397973"/>
                </a:cubicBezTo>
                <a:cubicBezTo>
                  <a:pt x="6984604" y="391829"/>
                  <a:pt x="6987854" y="390858"/>
                  <a:pt x="6990822" y="392261"/>
                </a:cubicBezTo>
                <a:close/>
                <a:moveTo>
                  <a:pt x="7488490" y="389820"/>
                </a:moveTo>
                <a:cubicBezTo>
                  <a:pt x="7508982" y="389820"/>
                  <a:pt x="7511172" y="393351"/>
                  <a:pt x="7510889" y="420823"/>
                </a:cubicBezTo>
                <a:cubicBezTo>
                  <a:pt x="7510889" y="434453"/>
                  <a:pt x="7522619" y="423507"/>
                  <a:pt x="7510889" y="430216"/>
                </a:cubicBezTo>
                <a:cubicBezTo>
                  <a:pt x="7508345" y="431558"/>
                  <a:pt x="7504247" y="430428"/>
                  <a:pt x="7498735" y="430428"/>
                </a:cubicBezTo>
                <a:cubicBezTo>
                  <a:pt x="7491669" y="422448"/>
                  <a:pt x="7482554" y="413267"/>
                  <a:pt x="7474217" y="403733"/>
                </a:cubicBezTo>
                <a:cubicBezTo>
                  <a:pt x="7472922" y="401882"/>
                  <a:pt x="7472368" y="399615"/>
                  <a:pt x="7472662" y="397377"/>
                </a:cubicBezTo>
                <a:cubicBezTo>
                  <a:pt x="7477265" y="393641"/>
                  <a:pt x="7482690" y="391051"/>
                  <a:pt x="7488490" y="389820"/>
                </a:cubicBezTo>
                <a:close/>
                <a:moveTo>
                  <a:pt x="8104797" y="389781"/>
                </a:moveTo>
                <a:cubicBezTo>
                  <a:pt x="8107479" y="388297"/>
                  <a:pt x="8110735" y="388297"/>
                  <a:pt x="8113417" y="389781"/>
                </a:cubicBezTo>
                <a:cubicBezTo>
                  <a:pt x="8117121" y="393295"/>
                  <a:pt x="8120459" y="397175"/>
                  <a:pt x="8123381" y="401362"/>
                </a:cubicBezTo>
                <a:cubicBezTo>
                  <a:pt x="8120979" y="403693"/>
                  <a:pt x="8117658" y="408072"/>
                  <a:pt x="8116880" y="407648"/>
                </a:cubicBezTo>
                <a:cubicBezTo>
                  <a:pt x="8112293" y="405342"/>
                  <a:pt x="8108191" y="402177"/>
                  <a:pt x="8104797" y="398325"/>
                </a:cubicBezTo>
                <a:cubicBezTo>
                  <a:pt x="8103313" y="395670"/>
                  <a:pt x="8103313" y="392436"/>
                  <a:pt x="8104797" y="389781"/>
                </a:cubicBezTo>
                <a:close/>
                <a:moveTo>
                  <a:pt x="4716670" y="388721"/>
                </a:moveTo>
                <a:lnTo>
                  <a:pt x="4723737" y="396702"/>
                </a:lnTo>
                <a:cubicBezTo>
                  <a:pt x="4721404" y="401009"/>
                  <a:pt x="4718930" y="405459"/>
                  <a:pt x="4716670" y="409908"/>
                </a:cubicBezTo>
                <a:cubicBezTo>
                  <a:pt x="4714408" y="407648"/>
                  <a:pt x="4709601" y="404823"/>
                  <a:pt x="4710309" y="402845"/>
                </a:cubicBezTo>
                <a:cubicBezTo>
                  <a:pt x="4711833" y="397891"/>
                  <a:pt x="4713969" y="393146"/>
                  <a:pt x="4716670" y="388721"/>
                </a:cubicBezTo>
                <a:close/>
                <a:moveTo>
                  <a:pt x="7968562" y="372938"/>
                </a:moveTo>
                <a:cubicBezTo>
                  <a:pt x="7979657" y="369972"/>
                  <a:pt x="7982553" y="379859"/>
                  <a:pt x="7981705" y="390029"/>
                </a:cubicBezTo>
                <a:cubicBezTo>
                  <a:pt x="7979445" y="395467"/>
                  <a:pt x="7977324" y="401258"/>
                  <a:pt x="7974639" y="406554"/>
                </a:cubicBezTo>
                <a:cubicBezTo>
                  <a:pt x="7974145" y="407402"/>
                  <a:pt x="7969551" y="407261"/>
                  <a:pt x="7967997" y="406060"/>
                </a:cubicBezTo>
                <a:cubicBezTo>
                  <a:pt x="7957752" y="398432"/>
                  <a:pt x="7957469" y="375905"/>
                  <a:pt x="7968562" y="372938"/>
                </a:cubicBezTo>
                <a:close/>
                <a:moveTo>
                  <a:pt x="8096309" y="371922"/>
                </a:moveTo>
                <a:cubicBezTo>
                  <a:pt x="8099267" y="373326"/>
                  <a:pt x="8101935" y="377104"/>
                  <a:pt x="8104303" y="380459"/>
                </a:cubicBezTo>
                <a:cubicBezTo>
                  <a:pt x="8105787" y="382507"/>
                  <a:pt x="8104303" y="386392"/>
                  <a:pt x="8104303" y="389429"/>
                </a:cubicBezTo>
                <a:lnTo>
                  <a:pt x="8095399" y="389429"/>
                </a:lnTo>
                <a:cubicBezTo>
                  <a:pt x="8092289" y="385403"/>
                  <a:pt x="8085577" y="379259"/>
                  <a:pt x="8086566" y="377635"/>
                </a:cubicBezTo>
                <a:cubicBezTo>
                  <a:pt x="8090099" y="371490"/>
                  <a:pt x="8093349" y="370519"/>
                  <a:pt x="8096309" y="371922"/>
                </a:cubicBezTo>
                <a:close/>
                <a:moveTo>
                  <a:pt x="6029617" y="371914"/>
                </a:moveTo>
                <a:lnTo>
                  <a:pt x="6036683" y="378977"/>
                </a:lnTo>
                <a:cubicBezTo>
                  <a:pt x="6032266" y="381713"/>
                  <a:pt x="6027517" y="383873"/>
                  <a:pt x="6022551" y="385403"/>
                </a:cubicBezTo>
                <a:cubicBezTo>
                  <a:pt x="6020926" y="385755"/>
                  <a:pt x="6018170" y="381307"/>
                  <a:pt x="6015838" y="378977"/>
                </a:cubicBezTo>
                <a:close/>
                <a:moveTo>
                  <a:pt x="6906665" y="369272"/>
                </a:moveTo>
                <a:cubicBezTo>
                  <a:pt x="6917122" y="384314"/>
                  <a:pt x="6941995" y="390458"/>
                  <a:pt x="6937332" y="414540"/>
                </a:cubicBezTo>
                <a:cubicBezTo>
                  <a:pt x="6936342" y="420120"/>
                  <a:pt x="6931043" y="424922"/>
                  <a:pt x="6927722" y="430078"/>
                </a:cubicBezTo>
                <a:cubicBezTo>
                  <a:pt x="6916416" y="415953"/>
                  <a:pt x="6893946" y="408467"/>
                  <a:pt x="6897055" y="384879"/>
                </a:cubicBezTo>
                <a:cubicBezTo>
                  <a:pt x="6897832" y="379371"/>
                  <a:pt x="6903626" y="374498"/>
                  <a:pt x="6906665" y="369272"/>
                </a:cubicBezTo>
                <a:close/>
                <a:moveTo>
                  <a:pt x="8596317" y="369229"/>
                </a:moveTo>
                <a:cubicBezTo>
                  <a:pt x="8598692" y="366970"/>
                  <a:pt x="8602423" y="366970"/>
                  <a:pt x="8604796" y="369229"/>
                </a:cubicBezTo>
                <a:cubicBezTo>
                  <a:pt x="8608463" y="372785"/>
                  <a:pt x="8611776" y="376689"/>
                  <a:pt x="8614689" y="380882"/>
                </a:cubicBezTo>
                <a:cubicBezTo>
                  <a:pt x="8612287" y="383214"/>
                  <a:pt x="8608965" y="387945"/>
                  <a:pt x="8608188" y="387168"/>
                </a:cubicBezTo>
                <a:cubicBezTo>
                  <a:pt x="8603634" y="384838"/>
                  <a:pt x="8599541" y="381704"/>
                  <a:pt x="8596106" y="377917"/>
                </a:cubicBezTo>
                <a:cubicBezTo>
                  <a:pt x="8593764" y="375458"/>
                  <a:pt x="8593858" y="371570"/>
                  <a:pt x="8596317" y="369229"/>
                </a:cubicBezTo>
                <a:close/>
                <a:moveTo>
                  <a:pt x="8446445" y="352563"/>
                </a:moveTo>
                <a:cubicBezTo>
                  <a:pt x="8448070" y="352563"/>
                  <a:pt x="8450896" y="356659"/>
                  <a:pt x="8453511" y="358989"/>
                </a:cubicBezTo>
                <a:lnTo>
                  <a:pt x="8439379" y="366052"/>
                </a:lnTo>
                <a:lnTo>
                  <a:pt x="8432312" y="358989"/>
                </a:lnTo>
                <a:cubicBezTo>
                  <a:pt x="8436730" y="356253"/>
                  <a:pt x="8441479" y="354093"/>
                  <a:pt x="8446445" y="352563"/>
                </a:cubicBezTo>
                <a:close/>
                <a:moveTo>
                  <a:pt x="8587625" y="351460"/>
                </a:moveTo>
                <a:cubicBezTo>
                  <a:pt x="8590594" y="352863"/>
                  <a:pt x="8593279" y="356659"/>
                  <a:pt x="8595681" y="360049"/>
                </a:cubicBezTo>
                <a:cubicBezTo>
                  <a:pt x="8597095" y="362097"/>
                  <a:pt x="8595681" y="365911"/>
                  <a:pt x="8595681" y="368947"/>
                </a:cubicBezTo>
                <a:lnTo>
                  <a:pt x="8586778" y="368947"/>
                </a:lnTo>
                <a:cubicBezTo>
                  <a:pt x="8583598" y="364922"/>
                  <a:pt x="8576885" y="358849"/>
                  <a:pt x="8577874" y="357225"/>
                </a:cubicBezTo>
                <a:cubicBezTo>
                  <a:pt x="8581406" y="351045"/>
                  <a:pt x="8584657" y="350056"/>
                  <a:pt x="8587625" y="351460"/>
                </a:cubicBezTo>
                <a:close/>
                <a:moveTo>
                  <a:pt x="8765056" y="348933"/>
                </a:moveTo>
                <a:cubicBezTo>
                  <a:pt x="8771239" y="350112"/>
                  <a:pt x="8776687" y="353726"/>
                  <a:pt x="8780177" y="358962"/>
                </a:cubicBezTo>
                <a:cubicBezTo>
                  <a:pt x="8782156" y="364400"/>
                  <a:pt x="8780108" y="372026"/>
                  <a:pt x="8780108" y="378664"/>
                </a:cubicBezTo>
                <a:cubicBezTo>
                  <a:pt x="8780568" y="385249"/>
                  <a:pt x="8780568" y="391855"/>
                  <a:pt x="8780108" y="398439"/>
                </a:cubicBezTo>
                <a:cubicBezTo>
                  <a:pt x="8780108" y="401122"/>
                  <a:pt x="8775938" y="405500"/>
                  <a:pt x="8774313" y="405500"/>
                </a:cubicBezTo>
                <a:cubicBezTo>
                  <a:pt x="8769438" y="404724"/>
                  <a:pt x="8760817" y="401899"/>
                  <a:pt x="8760887" y="400062"/>
                </a:cubicBezTo>
                <a:cubicBezTo>
                  <a:pt x="8761383" y="385938"/>
                  <a:pt x="8759191" y="373862"/>
                  <a:pt x="8746755" y="366164"/>
                </a:cubicBezTo>
                <a:cubicBezTo>
                  <a:pt x="8737923" y="360798"/>
                  <a:pt x="8737216" y="356066"/>
                  <a:pt x="8746755" y="352040"/>
                </a:cubicBezTo>
                <a:cubicBezTo>
                  <a:pt x="8752452" y="349334"/>
                  <a:pt x="8758786" y="348258"/>
                  <a:pt x="8765056" y="348933"/>
                </a:cubicBezTo>
                <a:close/>
                <a:moveTo>
                  <a:pt x="7275234" y="348537"/>
                </a:moveTo>
                <a:cubicBezTo>
                  <a:pt x="7277496" y="350797"/>
                  <a:pt x="7282300" y="353552"/>
                  <a:pt x="7281665" y="355600"/>
                </a:cubicBezTo>
                <a:cubicBezTo>
                  <a:pt x="7280046" y="360394"/>
                  <a:pt x="7277888" y="364991"/>
                  <a:pt x="7275234" y="369300"/>
                </a:cubicBezTo>
                <a:lnTo>
                  <a:pt x="7268168" y="361744"/>
                </a:lnTo>
                <a:cubicBezTo>
                  <a:pt x="7270500" y="357436"/>
                  <a:pt x="7272973" y="352986"/>
                  <a:pt x="7275234" y="348537"/>
                </a:cubicBezTo>
                <a:close/>
                <a:moveTo>
                  <a:pt x="6016686" y="328411"/>
                </a:moveTo>
                <a:cubicBezTo>
                  <a:pt x="6019356" y="326885"/>
                  <a:pt x="6022635" y="326885"/>
                  <a:pt x="6025306" y="328411"/>
                </a:cubicBezTo>
                <a:cubicBezTo>
                  <a:pt x="6028989" y="331899"/>
                  <a:pt x="6032304" y="335756"/>
                  <a:pt x="6035198" y="339922"/>
                </a:cubicBezTo>
                <a:cubicBezTo>
                  <a:pt x="6032867" y="342323"/>
                  <a:pt x="6029475" y="346984"/>
                  <a:pt x="6028769" y="346278"/>
                </a:cubicBezTo>
                <a:cubicBezTo>
                  <a:pt x="6024181" y="343972"/>
                  <a:pt x="6020080" y="340807"/>
                  <a:pt x="6016686" y="336956"/>
                </a:cubicBezTo>
                <a:cubicBezTo>
                  <a:pt x="6015158" y="334312"/>
                  <a:pt x="6015158" y="331054"/>
                  <a:pt x="6016686" y="328411"/>
                </a:cubicBezTo>
                <a:close/>
                <a:moveTo>
                  <a:pt x="7019581" y="328057"/>
                </a:moveTo>
                <a:cubicBezTo>
                  <a:pt x="7033713" y="327492"/>
                  <a:pt x="7040779" y="334342"/>
                  <a:pt x="7040002" y="348537"/>
                </a:cubicBezTo>
                <a:cubicBezTo>
                  <a:pt x="7025869" y="349032"/>
                  <a:pt x="7019016" y="342181"/>
                  <a:pt x="7019581" y="328057"/>
                </a:cubicBezTo>
                <a:close/>
                <a:moveTo>
                  <a:pt x="7011270" y="310553"/>
                </a:moveTo>
                <a:cubicBezTo>
                  <a:pt x="7014247" y="311956"/>
                  <a:pt x="7016932" y="315734"/>
                  <a:pt x="7019299" y="319088"/>
                </a:cubicBezTo>
                <a:cubicBezTo>
                  <a:pt x="7020756" y="321776"/>
                  <a:pt x="7020756" y="325018"/>
                  <a:pt x="7019299" y="327704"/>
                </a:cubicBezTo>
                <a:cubicBezTo>
                  <a:pt x="7017674" y="329259"/>
                  <a:pt x="7013434" y="328058"/>
                  <a:pt x="7010395" y="328058"/>
                </a:cubicBezTo>
                <a:cubicBezTo>
                  <a:pt x="7007286" y="324032"/>
                  <a:pt x="7000573" y="317889"/>
                  <a:pt x="7001492" y="316264"/>
                </a:cubicBezTo>
                <a:cubicBezTo>
                  <a:pt x="7005026" y="310120"/>
                  <a:pt x="7008294" y="309148"/>
                  <a:pt x="7011270" y="310553"/>
                </a:cubicBezTo>
                <a:close/>
                <a:moveTo>
                  <a:pt x="7987004" y="308329"/>
                </a:moveTo>
                <a:cubicBezTo>
                  <a:pt x="8014421" y="320547"/>
                  <a:pt x="8022829" y="338627"/>
                  <a:pt x="8022689" y="379658"/>
                </a:cubicBezTo>
                <a:cubicBezTo>
                  <a:pt x="8023617" y="386166"/>
                  <a:pt x="8023402" y="392786"/>
                  <a:pt x="8022053" y="399220"/>
                </a:cubicBezTo>
                <a:cubicBezTo>
                  <a:pt x="8020710" y="402752"/>
                  <a:pt x="8013644" y="404799"/>
                  <a:pt x="8008769" y="406282"/>
                </a:cubicBezTo>
                <a:cubicBezTo>
                  <a:pt x="8007144" y="406282"/>
                  <a:pt x="8002126" y="401410"/>
                  <a:pt x="8002550" y="399644"/>
                </a:cubicBezTo>
                <a:cubicBezTo>
                  <a:pt x="8010747" y="365252"/>
                  <a:pt x="7990255" y="344348"/>
                  <a:pt x="7967219" y="324926"/>
                </a:cubicBezTo>
                <a:cubicBezTo>
                  <a:pt x="7960153" y="318853"/>
                  <a:pt x="7959305" y="314685"/>
                  <a:pt x="7968633" y="310802"/>
                </a:cubicBezTo>
                <a:cubicBezTo>
                  <a:pt x="7974270" y="307830"/>
                  <a:pt x="7980781" y="306954"/>
                  <a:pt x="7987004" y="308329"/>
                </a:cubicBezTo>
                <a:close/>
                <a:moveTo>
                  <a:pt x="8073070" y="308249"/>
                </a:moveTo>
                <a:cubicBezTo>
                  <a:pt x="8077309" y="308885"/>
                  <a:pt x="8080984" y="316724"/>
                  <a:pt x="8083881" y="321879"/>
                </a:cubicBezTo>
                <a:cubicBezTo>
                  <a:pt x="8085223" y="324281"/>
                  <a:pt x="8084094" y="328094"/>
                  <a:pt x="8084094" y="331272"/>
                </a:cubicBezTo>
                <a:cubicBezTo>
                  <a:pt x="8081267" y="336428"/>
                  <a:pt x="8077663" y="346313"/>
                  <a:pt x="8075684" y="346031"/>
                </a:cubicBezTo>
                <a:cubicBezTo>
                  <a:pt x="8067923" y="345206"/>
                  <a:pt x="8062301" y="338250"/>
                  <a:pt x="8063127" y="330493"/>
                </a:cubicBezTo>
                <a:cubicBezTo>
                  <a:pt x="8063260" y="329234"/>
                  <a:pt x="8063563" y="328001"/>
                  <a:pt x="8064025" y="326822"/>
                </a:cubicBezTo>
                <a:cubicBezTo>
                  <a:pt x="8066075" y="320326"/>
                  <a:pt x="8054133" y="305213"/>
                  <a:pt x="8073070" y="308249"/>
                </a:cubicBezTo>
                <a:close/>
                <a:moveTo>
                  <a:pt x="7746050" y="307578"/>
                </a:moveTo>
                <a:cubicBezTo>
                  <a:pt x="7748241" y="309838"/>
                  <a:pt x="7753116" y="312662"/>
                  <a:pt x="7752410" y="314287"/>
                </a:cubicBezTo>
                <a:cubicBezTo>
                  <a:pt x="7750856" y="319230"/>
                  <a:pt x="7748722" y="323970"/>
                  <a:pt x="7746050" y="328411"/>
                </a:cubicBezTo>
                <a:lnTo>
                  <a:pt x="7738984" y="320783"/>
                </a:lnTo>
                <a:close/>
                <a:moveTo>
                  <a:pt x="8585365" y="307577"/>
                </a:moveTo>
                <a:cubicBezTo>
                  <a:pt x="8587625" y="309837"/>
                  <a:pt x="8592431" y="312662"/>
                  <a:pt x="8591795" y="314286"/>
                </a:cubicBezTo>
                <a:cubicBezTo>
                  <a:pt x="8590247" y="319243"/>
                  <a:pt x="8588088" y="323988"/>
                  <a:pt x="8585365" y="328411"/>
                </a:cubicBezTo>
                <a:lnTo>
                  <a:pt x="8578298" y="320783"/>
                </a:lnTo>
                <a:cubicBezTo>
                  <a:pt x="8580629" y="316476"/>
                  <a:pt x="8583104" y="312026"/>
                  <a:pt x="8585365" y="307577"/>
                </a:cubicBezTo>
                <a:close/>
                <a:moveTo>
                  <a:pt x="5333544" y="290602"/>
                </a:moveTo>
                <a:cubicBezTo>
                  <a:pt x="5339408" y="318004"/>
                  <a:pt x="5368518" y="336648"/>
                  <a:pt x="5361312" y="368427"/>
                </a:cubicBezTo>
                <a:cubicBezTo>
                  <a:pt x="5359404" y="374239"/>
                  <a:pt x="5357188" y="379944"/>
                  <a:pt x="5354669" y="385518"/>
                </a:cubicBezTo>
                <a:cubicBezTo>
                  <a:pt x="5354104" y="386648"/>
                  <a:pt x="5348312" y="386648"/>
                  <a:pt x="5348169" y="386224"/>
                </a:cubicBezTo>
                <a:cubicBezTo>
                  <a:pt x="5339408" y="356704"/>
                  <a:pt x="5310016" y="333682"/>
                  <a:pt x="5320543" y="298371"/>
                </a:cubicBezTo>
                <a:cubicBezTo>
                  <a:pt x="5321874" y="295410"/>
                  <a:pt x="5324098" y="292942"/>
                  <a:pt x="5326902" y="291309"/>
                </a:cubicBezTo>
                <a:cubicBezTo>
                  <a:pt x="5329003" y="290439"/>
                  <a:pt x="5331310" y="290194"/>
                  <a:pt x="5333544" y="290602"/>
                </a:cubicBezTo>
                <a:close/>
                <a:moveTo>
                  <a:pt x="8055361" y="290072"/>
                </a:moveTo>
                <a:cubicBezTo>
                  <a:pt x="8058337" y="291475"/>
                  <a:pt x="8061023" y="295254"/>
                  <a:pt x="8063391" y="298608"/>
                </a:cubicBezTo>
                <a:cubicBezTo>
                  <a:pt x="8064803" y="300657"/>
                  <a:pt x="8063391" y="304541"/>
                  <a:pt x="8063391" y="307578"/>
                </a:cubicBezTo>
                <a:lnTo>
                  <a:pt x="8054487" y="307578"/>
                </a:lnTo>
                <a:cubicBezTo>
                  <a:pt x="8051307" y="303552"/>
                  <a:pt x="8044665" y="297479"/>
                  <a:pt x="8045583" y="295784"/>
                </a:cubicBezTo>
                <a:cubicBezTo>
                  <a:pt x="8049117" y="289639"/>
                  <a:pt x="8052385" y="288668"/>
                  <a:pt x="8055361" y="290072"/>
                </a:cubicBezTo>
                <a:close/>
                <a:moveTo>
                  <a:pt x="5207760" y="287379"/>
                </a:moveTo>
                <a:cubicBezTo>
                  <a:pt x="5210443" y="291674"/>
                  <a:pt x="5212601" y="296274"/>
                  <a:pt x="5214190" y="301081"/>
                </a:cubicBezTo>
                <a:cubicBezTo>
                  <a:pt x="5214544" y="302775"/>
                  <a:pt x="5210022" y="305529"/>
                  <a:pt x="5207760" y="308142"/>
                </a:cubicBezTo>
                <a:cubicBezTo>
                  <a:pt x="5205358" y="303128"/>
                  <a:pt x="5202885" y="298679"/>
                  <a:pt x="5200695" y="294442"/>
                </a:cubicBezTo>
                <a:close/>
                <a:moveTo>
                  <a:pt x="8534701" y="267041"/>
                </a:moveTo>
                <a:cubicBezTo>
                  <a:pt x="8537372" y="265515"/>
                  <a:pt x="8540651" y="265515"/>
                  <a:pt x="8543321" y="267041"/>
                </a:cubicBezTo>
                <a:cubicBezTo>
                  <a:pt x="8547024" y="270530"/>
                  <a:pt x="8550362" y="274387"/>
                  <a:pt x="8553285" y="278552"/>
                </a:cubicBezTo>
                <a:lnTo>
                  <a:pt x="8553284" y="278552"/>
                </a:lnTo>
                <a:cubicBezTo>
                  <a:pt x="8550882" y="280952"/>
                  <a:pt x="8547561" y="285613"/>
                  <a:pt x="8546784" y="284837"/>
                </a:cubicBezTo>
                <a:cubicBezTo>
                  <a:pt x="8542212" y="282537"/>
                  <a:pt x="8538112" y="279399"/>
                  <a:pt x="8534701" y="275585"/>
                </a:cubicBezTo>
                <a:cubicBezTo>
                  <a:pt x="8533217" y="272930"/>
                  <a:pt x="8533217" y="269696"/>
                  <a:pt x="8534701" y="267041"/>
                </a:cubicBezTo>
                <a:close/>
                <a:moveTo>
                  <a:pt x="8723932" y="266942"/>
                </a:moveTo>
                <a:cubicBezTo>
                  <a:pt x="8730094" y="268174"/>
                  <a:pt x="8735483" y="271875"/>
                  <a:pt x="8738842" y="277183"/>
                </a:cubicBezTo>
                <a:cubicBezTo>
                  <a:pt x="8741173" y="282691"/>
                  <a:pt x="8739195" y="290389"/>
                  <a:pt x="8739195" y="296816"/>
                </a:cubicBezTo>
                <a:cubicBezTo>
                  <a:pt x="8739619" y="303400"/>
                  <a:pt x="8739619" y="310004"/>
                  <a:pt x="8739195" y="316589"/>
                </a:cubicBezTo>
                <a:cubicBezTo>
                  <a:pt x="8739195" y="319273"/>
                  <a:pt x="8734885" y="323652"/>
                  <a:pt x="8733260" y="323652"/>
                </a:cubicBezTo>
                <a:cubicBezTo>
                  <a:pt x="8728383" y="322804"/>
                  <a:pt x="8719692" y="319697"/>
                  <a:pt x="8719763" y="318002"/>
                </a:cubicBezTo>
                <a:cubicBezTo>
                  <a:pt x="8720682" y="303878"/>
                  <a:pt x="8718067" y="291731"/>
                  <a:pt x="8705630" y="284033"/>
                </a:cubicBezTo>
                <a:cubicBezTo>
                  <a:pt x="8696727" y="278595"/>
                  <a:pt x="8696092" y="273934"/>
                  <a:pt x="8705630" y="269909"/>
                </a:cubicBezTo>
                <a:cubicBezTo>
                  <a:pt x="8711330" y="267219"/>
                  <a:pt x="8717674" y="266190"/>
                  <a:pt x="8723932" y="266942"/>
                </a:cubicBezTo>
                <a:close/>
                <a:moveTo>
                  <a:pt x="5995910" y="266727"/>
                </a:moveTo>
                <a:lnTo>
                  <a:pt x="5995911" y="266727"/>
                </a:lnTo>
                <a:cubicBezTo>
                  <a:pt x="6004337" y="264404"/>
                  <a:pt x="6013053" y="269348"/>
                  <a:pt x="6015378" y="277771"/>
                </a:cubicBezTo>
                <a:cubicBezTo>
                  <a:pt x="6015656" y="278778"/>
                  <a:pt x="6015833" y="279810"/>
                  <a:pt x="6015908" y="280852"/>
                </a:cubicBezTo>
                <a:cubicBezTo>
                  <a:pt x="6017028" y="296600"/>
                  <a:pt x="6017193" y="312401"/>
                  <a:pt x="6016402" y="328169"/>
                </a:cubicBezTo>
                <a:cubicBezTo>
                  <a:pt x="6008015" y="330490"/>
                  <a:pt x="5999334" y="325576"/>
                  <a:pt x="5997012" y="317193"/>
                </a:cubicBezTo>
                <a:cubicBezTo>
                  <a:pt x="5996727" y="316164"/>
                  <a:pt x="5996547" y="315109"/>
                  <a:pt x="5996475" y="314045"/>
                </a:cubicBezTo>
                <a:cubicBezTo>
                  <a:pt x="5995332" y="298299"/>
                  <a:pt x="5995143" y="282497"/>
                  <a:pt x="5995910" y="266727"/>
                </a:cubicBezTo>
                <a:close/>
                <a:moveTo>
                  <a:pt x="5947366" y="266440"/>
                </a:moveTo>
                <a:cubicBezTo>
                  <a:pt x="5950804" y="274675"/>
                  <a:pt x="5953179" y="283313"/>
                  <a:pt x="5954432" y="292147"/>
                </a:cubicBezTo>
                <a:cubicBezTo>
                  <a:pt x="5954432" y="297232"/>
                  <a:pt x="5948215" y="302458"/>
                  <a:pt x="5944823" y="307613"/>
                </a:cubicBezTo>
                <a:cubicBezTo>
                  <a:pt x="5940652" y="303032"/>
                  <a:pt x="5937326" y="297748"/>
                  <a:pt x="5935001" y="292005"/>
                </a:cubicBezTo>
                <a:cubicBezTo>
                  <a:pt x="5931954" y="281575"/>
                  <a:pt x="5937295" y="270532"/>
                  <a:pt x="5947366" y="266440"/>
                </a:cubicBezTo>
                <a:close/>
                <a:moveTo>
                  <a:pt x="8033147" y="245642"/>
                </a:moveTo>
                <a:cubicBezTo>
                  <a:pt x="8035337" y="250656"/>
                  <a:pt x="8037811" y="255106"/>
                  <a:pt x="8040213" y="259414"/>
                </a:cubicBezTo>
                <a:lnTo>
                  <a:pt x="8033147" y="266476"/>
                </a:lnTo>
                <a:cubicBezTo>
                  <a:pt x="8030409" y="262062"/>
                  <a:pt x="8028247" y="257315"/>
                  <a:pt x="8026716" y="252351"/>
                </a:cubicBezTo>
                <a:cubicBezTo>
                  <a:pt x="8026363" y="250727"/>
                  <a:pt x="8030815" y="247972"/>
                  <a:pt x="8033147" y="245642"/>
                </a:cubicBezTo>
                <a:close/>
                <a:moveTo>
                  <a:pt x="7930758" y="245642"/>
                </a:moveTo>
                <a:cubicBezTo>
                  <a:pt x="7933020" y="250656"/>
                  <a:pt x="7935281" y="255106"/>
                  <a:pt x="7937825" y="259414"/>
                </a:cubicBezTo>
                <a:lnTo>
                  <a:pt x="7930758" y="266476"/>
                </a:lnTo>
                <a:cubicBezTo>
                  <a:pt x="7928050" y="262046"/>
                  <a:pt x="7925890" y="257303"/>
                  <a:pt x="7924329" y="252351"/>
                </a:cubicBezTo>
                <a:cubicBezTo>
                  <a:pt x="7923975" y="250727"/>
                  <a:pt x="7928497" y="247972"/>
                  <a:pt x="7930758" y="245642"/>
                </a:cubicBezTo>
                <a:close/>
                <a:moveTo>
                  <a:pt x="5742335" y="225965"/>
                </a:moveTo>
                <a:cubicBezTo>
                  <a:pt x="5747625" y="225162"/>
                  <a:pt x="5754038" y="225956"/>
                  <a:pt x="5758701" y="226909"/>
                </a:cubicBezTo>
                <a:cubicBezTo>
                  <a:pt x="5764699" y="229310"/>
                  <a:pt x="5769011" y="234664"/>
                  <a:pt x="5770077" y="241033"/>
                </a:cubicBezTo>
                <a:cubicBezTo>
                  <a:pt x="5768029" y="266599"/>
                  <a:pt x="5781596" y="295765"/>
                  <a:pt x="5753543" y="316105"/>
                </a:cubicBezTo>
                <a:cubicBezTo>
                  <a:pt x="5749492" y="321327"/>
                  <a:pt x="5748424" y="328269"/>
                  <a:pt x="5750716" y="334466"/>
                </a:cubicBezTo>
                <a:cubicBezTo>
                  <a:pt x="5761669" y="350850"/>
                  <a:pt x="5775448" y="365187"/>
                  <a:pt x="5770855" y="387715"/>
                </a:cubicBezTo>
                <a:cubicBezTo>
                  <a:pt x="5766544" y="408902"/>
                  <a:pt x="5799897" y="416882"/>
                  <a:pt x="5791134" y="440540"/>
                </a:cubicBezTo>
                <a:cubicBezTo>
                  <a:pt x="5814029" y="452546"/>
                  <a:pt x="5810425" y="480371"/>
                  <a:pt x="5825688" y="498239"/>
                </a:cubicBezTo>
                <a:cubicBezTo>
                  <a:pt x="5839325" y="514270"/>
                  <a:pt x="5843142" y="538281"/>
                  <a:pt x="5852821" y="558055"/>
                </a:cubicBezTo>
                <a:cubicBezTo>
                  <a:pt x="5862502" y="577829"/>
                  <a:pt x="5874020" y="597039"/>
                  <a:pt x="5884478" y="616531"/>
                </a:cubicBezTo>
                <a:cubicBezTo>
                  <a:pt x="5901437" y="647815"/>
                  <a:pt x="5915357" y="678536"/>
                  <a:pt x="5915993" y="716672"/>
                </a:cubicBezTo>
                <a:cubicBezTo>
                  <a:pt x="5915993" y="739977"/>
                  <a:pt x="5942703" y="761164"/>
                  <a:pt x="5935072" y="789765"/>
                </a:cubicBezTo>
                <a:cubicBezTo>
                  <a:pt x="5957047" y="804525"/>
                  <a:pt x="5966304" y="834681"/>
                  <a:pt x="5995841" y="840331"/>
                </a:cubicBezTo>
                <a:cubicBezTo>
                  <a:pt x="5997625" y="846179"/>
                  <a:pt x="5999991" y="851834"/>
                  <a:pt x="6002907" y="857209"/>
                </a:cubicBezTo>
                <a:cubicBezTo>
                  <a:pt x="6007994" y="864906"/>
                  <a:pt x="6019512" y="868862"/>
                  <a:pt x="6016403" y="881220"/>
                </a:cubicBezTo>
                <a:lnTo>
                  <a:pt x="6016111" y="881522"/>
                </a:lnTo>
                <a:lnTo>
                  <a:pt x="6027348" y="880479"/>
                </a:lnTo>
                <a:cubicBezTo>
                  <a:pt x="6030850" y="878632"/>
                  <a:pt x="6033649" y="875449"/>
                  <a:pt x="6034911" y="871369"/>
                </a:cubicBezTo>
                <a:cubicBezTo>
                  <a:pt x="6035495" y="869486"/>
                  <a:pt x="6035712" y="867508"/>
                  <a:pt x="6035552" y="865543"/>
                </a:cubicBezTo>
                <a:cubicBezTo>
                  <a:pt x="6034987" y="840684"/>
                  <a:pt x="6049684" y="839624"/>
                  <a:pt x="6068127" y="840471"/>
                </a:cubicBezTo>
                <a:cubicBezTo>
                  <a:pt x="6081482" y="841107"/>
                  <a:pt x="6091234" y="840471"/>
                  <a:pt x="6098440" y="857633"/>
                </a:cubicBezTo>
                <a:cubicBezTo>
                  <a:pt x="6110594" y="886588"/>
                  <a:pt x="6117307" y="920768"/>
                  <a:pt x="6145855" y="939484"/>
                </a:cubicBezTo>
                <a:cubicBezTo>
                  <a:pt x="6170868" y="955817"/>
                  <a:pt x="6148681" y="984555"/>
                  <a:pt x="6166558" y="1003054"/>
                </a:cubicBezTo>
                <a:cubicBezTo>
                  <a:pt x="6179984" y="1016611"/>
                  <a:pt x="6201111" y="1025580"/>
                  <a:pt x="6200052" y="1050155"/>
                </a:cubicBezTo>
                <a:cubicBezTo>
                  <a:pt x="6199322" y="1059946"/>
                  <a:pt x="6200522" y="1069785"/>
                  <a:pt x="6203584" y="1079116"/>
                </a:cubicBezTo>
                <a:cubicBezTo>
                  <a:pt x="6205140" y="1083141"/>
                  <a:pt x="6214466" y="1084202"/>
                  <a:pt x="6220331" y="1086602"/>
                </a:cubicBezTo>
                <a:lnTo>
                  <a:pt x="6220897" y="1088793"/>
                </a:lnTo>
                <a:lnTo>
                  <a:pt x="6222451" y="1087167"/>
                </a:lnTo>
                <a:lnTo>
                  <a:pt x="6220331" y="1086602"/>
                </a:lnTo>
                <a:cubicBezTo>
                  <a:pt x="6223016" y="1074029"/>
                  <a:pt x="6214396" y="1060045"/>
                  <a:pt x="6227397" y="1048460"/>
                </a:cubicBezTo>
                <a:cubicBezTo>
                  <a:pt x="6232556" y="1043799"/>
                  <a:pt x="6245770" y="1040410"/>
                  <a:pt x="6233403" y="1026852"/>
                </a:cubicBezTo>
                <a:cubicBezTo>
                  <a:pt x="6209732" y="1000865"/>
                  <a:pt x="6211003" y="959276"/>
                  <a:pt x="6182386" y="936730"/>
                </a:cubicBezTo>
                <a:cubicBezTo>
                  <a:pt x="6155464" y="915542"/>
                  <a:pt x="6156665" y="875783"/>
                  <a:pt x="6125857" y="857986"/>
                </a:cubicBezTo>
                <a:cubicBezTo>
                  <a:pt x="6111018" y="849511"/>
                  <a:pt x="6121264" y="833127"/>
                  <a:pt x="6118791" y="820556"/>
                </a:cubicBezTo>
                <a:lnTo>
                  <a:pt x="6118837" y="819329"/>
                </a:lnTo>
                <a:lnTo>
                  <a:pt x="6118791" y="819422"/>
                </a:lnTo>
                <a:cubicBezTo>
                  <a:pt x="6113138" y="817162"/>
                  <a:pt x="6103245" y="815962"/>
                  <a:pt x="6102398" y="812360"/>
                </a:cubicBezTo>
                <a:cubicBezTo>
                  <a:pt x="6096674" y="788349"/>
                  <a:pt x="6100207" y="762006"/>
                  <a:pt x="6078584" y="742302"/>
                </a:cubicBezTo>
                <a:cubicBezTo>
                  <a:pt x="6073638" y="737854"/>
                  <a:pt x="6076748" y="723165"/>
                  <a:pt x="6078584" y="713489"/>
                </a:cubicBezTo>
                <a:cubicBezTo>
                  <a:pt x="6080574" y="707659"/>
                  <a:pt x="6083590" y="702230"/>
                  <a:pt x="6087488" y="697458"/>
                </a:cubicBezTo>
                <a:cubicBezTo>
                  <a:pt x="6089891" y="699153"/>
                  <a:pt x="6092152" y="700989"/>
                  <a:pt x="6094554" y="702613"/>
                </a:cubicBezTo>
                <a:cubicBezTo>
                  <a:pt x="6106372" y="710612"/>
                  <a:pt x="6112904" y="725442"/>
                  <a:pt x="6125090" y="732924"/>
                </a:cubicBezTo>
                <a:lnTo>
                  <a:pt x="6139254" y="737333"/>
                </a:lnTo>
                <a:lnTo>
                  <a:pt x="6139212" y="737283"/>
                </a:lnTo>
                <a:cubicBezTo>
                  <a:pt x="6138148" y="727881"/>
                  <a:pt x="6138362" y="718378"/>
                  <a:pt x="6139848" y="709034"/>
                </a:cubicBezTo>
                <a:cubicBezTo>
                  <a:pt x="6141756" y="701972"/>
                  <a:pt x="6146420" y="691521"/>
                  <a:pt x="6157655" y="703525"/>
                </a:cubicBezTo>
                <a:cubicBezTo>
                  <a:pt x="6163307" y="709952"/>
                  <a:pt x="6172564" y="712635"/>
                  <a:pt x="6180195" y="716873"/>
                </a:cubicBezTo>
                <a:lnTo>
                  <a:pt x="6180195" y="757764"/>
                </a:lnTo>
                <a:cubicBezTo>
                  <a:pt x="6168466" y="764190"/>
                  <a:pt x="6161064" y="761930"/>
                  <a:pt x="6155173" y="756633"/>
                </a:cubicBezTo>
                <a:lnTo>
                  <a:pt x="6148381" y="748398"/>
                </a:lnTo>
                <a:lnTo>
                  <a:pt x="6149785" y="763887"/>
                </a:lnTo>
                <a:lnTo>
                  <a:pt x="6140112" y="777617"/>
                </a:lnTo>
                <a:lnTo>
                  <a:pt x="6151083" y="773381"/>
                </a:lnTo>
                <a:lnTo>
                  <a:pt x="6187290" y="814992"/>
                </a:lnTo>
                <a:lnTo>
                  <a:pt x="6192606" y="823125"/>
                </a:lnTo>
                <a:lnTo>
                  <a:pt x="6197127" y="829667"/>
                </a:lnTo>
                <a:lnTo>
                  <a:pt x="6215064" y="868784"/>
                </a:lnTo>
                <a:lnTo>
                  <a:pt x="6216940" y="875924"/>
                </a:lnTo>
                <a:lnTo>
                  <a:pt x="6219785" y="879078"/>
                </a:lnTo>
                <a:lnTo>
                  <a:pt x="6220897" y="881503"/>
                </a:lnTo>
                <a:lnTo>
                  <a:pt x="6242964" y="904943"/>
                </a:lnTo>
                <a:lnTo>
                  <a:pt x="6247221" y="914092"/>
                </a:lnTo>
                <a:lnTo>
                  <a:pt x="6249655" y="941037"/>
                </a:lnTo>
                <a:cubicBezTo>
                  <a:pt x="6249656" y="940048"/>
                  <a:pt x="6253471" y="939271"/>
                  <a:pt x="6253330" y="938424"/>
                </a:cubicBezTo>
                <a:cubicBezTo>
                  <a:pt x="6251776" y="932491"/>
                  <a:pt x="6251387" y="926418"/>
                  <a:pt x="6250265" y="920636"/>
                </a:cubicBezTo>
                <a:lnTo>
                  <a:pt x="6247221" y="914092"/>
                </a:lnTo>
                <a:lnTo>
                  <a:pt x="6246758" y="908974"/>
                </a:lnTo>
                <a:lnTo>
                  <a:pt x="6242964" y="904943"/>
                </a:lnTo>
                <a:lnTo>
                  <a:pt x="6242802" y="904596"/>
                </a:lnTo>
                <a:lnTo>
                  <a:pt x="6219785" y="879078"/>
                </a:lnTo>
                <a:lnTo>
                  <a:pt x="6215064" y="868784"/>
                </a:lnTo>
                <a:lnTo>
                  <a:pt x="6209486" y="847548"/>
                </a:lnTo>
                <a:lnTo>
                  <a:pt x="6197127" y="829667"/>
                </a:lnTo>
                <a:lnTo>
                  <a:pt x="6193861" y="822543"/>
                </a:lnTo>
                <a:lnTo>
                  <a:pt x="6187290" y="814992"/>
                </a:lnTo>
                <a:lnTo>
                  <a:pt x="6176428" y="798371"/>
                </a:lnTo>
                <a:cubicBezTo>
                  <a:pt x="6172278" y="789589"/>
                  <a:pt x="6169932" y="780037"/>
                  <a:pt x="6171081" y="769002"/>
                </a:cubicBezTo>
                <a:lnTo>
                  <a:pt x="6180195" y="759186"/>
                </a:lnTo>
                <a:cubicBezTo>
                  <a:pt x="6185990" y="756785"/>
                  <a:pt x="6191925" y="754666"/>
                  <a:pt x="6197579" y="752123"/>
                </a:cubicBezTo>
                <a:cubicBezTo>
                  <a:pt x="6204645" y="748734"/>
                  <a:pt x="6208531" y="732350"/>
                  <a:pt x="6219201" y="747322"/>
                </a:cubicBezTo>
                <a:cubicBezTo>
                  <a:pt x="6226691" y="757774"/>
                  <a:pt x="6238491" y="763282"/>
                  <a:pt x="6242519" y="778536"/>
                </a:cubicBezTo>
                <a:cubicBezTo>
                  <a:pt x="6250960" y="807435"/>
                  <a:pt x="6272903" y="830446"/>
                  <a:pt x="6301380" y="840260"/>
                </a:cubicBezTo>
                <a:cubicBezTo>
                  <a:pt x="6323271" y="847084"/>
                  <a:pt x="6339945" y="864930"/>
                  <a:pt x="6345261" y="887222"/>
                </a:cubicBezTo>
                <a:cubicBezTo>
                  <a:pt x="6352326" y="910740"/>
                  <a:pt x="6370204" y="931221"/>
                  <a:pt x="6384124" y="952497"/>
                </a:cubicBezTo>
                <a:cubicBezTo>
                  <a:pt x="6386809" y="956593"/>
                  <a:pt x="6393451" y="958077"/>
                  <a:pt x="6398256" y="960831"/>
                </a:cubicBezTo>
                <a:cubicBezTo>
                  <a:pt x="6400659" y="955039"/>
                  <a:pt x="6406524" y="947621"/>
                  <a:pt x="6404828" y="943580"/>
                </a:cubicBezTo>
                <a:cubicBezTo>
                  <a:pt x="6394512" y="920133"/>
                  <a:pt x="6377200" y="899016"/>
                  <a:pt x="6383629" y="870698"/>
                </a:cubicBezTo>
                <a:cubicBezTo>
                  <a:pt x="6366035" y="851700"/>
                  <a:pt x="6346108" y="836164"/>
                  <a:pt x="6338548" y="807138"/>
                </a:cubicBezTo>
                <a:cubicBezTo>
                  <a:pt x="6334025" y="790118"/>
                  <a:pt x="6313251" y="775217"/>
                  <a:pt x="6296645" y="764130"/>
                </a:cubicBezTo>
                <a:cubicBezTo>
                  <a:pt x="6277637" y="751347"/>
                  <a:pt x="6287883" y="725782"/>
                  <a:pt x="6268380" y="713494"/>
                </a:cubicBezTo>
                <a:cubicBezTo>
                  <a:pt x="6257288" y="706431"/>
                  <a:pt x="6249585" y="695626"/>
                  <a:pt x="6233969" y="696897"/>
                </a:cubicBezTo>
                <a:cubicBezTo>
                  <a:pt x="6229941" y="696897"/>
                  <a:pt x="6220544" y="687152"/>
                  <a:pt x="6221462" y="684821"/>
                </a:cubicBezTo>
                <a:cubicBezTo>
                  <a:pt x="6232697" y="654665"/>
                  <a:pt x="6203161" y="636657"/>
                  <a:pt x="6200829" y="611374"/>
                </a:cubicBezTo>
                <a:cubicBezTo>
                  <a:pt x="6199910" y="601205"/>
                  <a:pt x="6207895" y="592942"/>
                  <a:pt x="6220755" y="595272"/>
                </a:cubicBezTo>
                <a:lnTo>
                  <a:pt x="6222694" y="595533"/>
                </a:lnTo>
                <a:lnTo>
                  <a:pt x="6221179" y="594020"/>
                </a:lnTo>
                <a:cubicBezTo>
                  <a:pt x="6220402" y="584062"/>
                  <a:pt x="6222451" y="575022"/>
                  <a:pt x="6234676" y="577847"/>
                </a:cubicBezTo>
                <a:cubicBezTo>
                  <a:pt x="6238067" y="578624"/>
                  <a:pt x="6239339" y="588370"/>
                  <a:pt x="6241742" y="594020"/>
                </a:cubicBezTo>
                <a:lnTo>
                  <a:pt x="6239227" y="595505"/>
                </a:lnTo>
                <a:lnTo>
                  <a:pt x="6241176" y="595272"/>
                </a:lnTo>
                <a:cubicBezTo>
                  <a:pt x="6278202" y="596614"/>
                  <a:pt x="6282160" y="596755"/>
                  <a:pt x="6281029" y="621403"/>
                </a:cubicBezTo>
                <a:cubicBezTo>
                  <a:pt x="6279899" y="646050"/>
                  <a:pt x="6293395" y="658055"/>
                  <a:pt x="6307739" y="671897"/>
                </a:cubicBezTo>
                <a:cubicBezTo>
                  <a:pt x="6309806" y="673479"/>
                  <a:pt x="6312234" y="674523"/>
                  <a:pt x="6314805" y="674934"/>
                </a:cubicBezTo>
                <a:cubicBezTo>
                  <a:pt x="6318856" y="669649"/>
                  <a:pt x="6321659" y="663516"/>
                  <a:pt x="6323002" y="656995"/>
                </a:cubicBezTo>
                <a:cubicBezTo>
                  <a:pt x="6323415" y="650625"/>
                  <a:pt x="6321280" y="644351"/>
                  <a:pt x="6317066" y="639553"/>
                </a:cubicBezTo>
                <a:cubicBezTo>
                  <a:pt x="6297069" y="622392"/>
                  <a:pt x="6296645" y="606219"/>
                  <a:pt x="6317491" y="590117"/>
                </a:cubicBezTo>
                <a:cubicBezTo>
                  <a:pt x="6324557" y="584750"/>
                  <a:pt x="6323992" y="575993"/>
                  <a:pt x="6315159" y="576416"/>
                </a:cubicBezTo>
                <a:cubicBezTo>
                  <a:pt x="6291628" y="576416"/>
                  <a:pt x="6279828" y="560809"/>
                  <a:pt x="6266120" y="546756"/>
                </a:cubicBezTo>
                <a:cubicBezTo>
                  <a:pt x="6264701" y="544660"/>
                  <a:pt x="6264513" y="541966"/>
                  <a:pt x="6265625" y="539693"/>
                </a:cubicBezTo>
                <a:cubicBezTo>
                  <a:pt x="6267250" y="536868"/>
                  <a:pt x="6270501" y="532631"/>
                  <a:pt x="6272692" y="532631"/>
                </a:cubicBezTo>
                <a:cubicBezTo>
                  <a:pt x="6291770" y="534397"/>
                  <a:pt x="6314098" y="524015"/>
                  <a:pt x="6327878" y="546756"/>
                </a:cubicBezTo>
                <a:cubicBezTo>
                  <a:pt x="6332824" y="554947"/>
                  <a:pt x="6341515" y="562081"/>
                  <a:pt x="6343282" y="570766"/>
                </a:cubicBezTo>
                <a:cubicBezTo>
                  <a:pt x="6345579" y="584170"/>
                  <a:pt x="6345722" y="597855"/>
                  <a:pt x="6343706" y="611303"/>
                </a:cubicBezTo>
                <a:cubicBezTo>
                  <a:pt x="6338548" y="652829"/>
                  <a:pt x="6355577" y="687505"/>
                  <a:pt x="6378471" y="719001"/>
                </a:cubicBezTo>
                <a:cubicBezTo>
                  <a:pt x="6388152" y="732420"/>
                  <a:pt x="6382216" y="744779"/>
                  <a:pt x="6384901" y="757279"/>
                </a:cubicBezTo>
                <a:lnTo>
                  <a:pt x="6375857" y="757844"/>
                </a:lnTo>
                <a:cubicBezTo>
                  <a:pt x="6376069" y="757844"/>
                  <a:pt x="6381015" y="765330"/>
                  <a:pt x="6381015" y="765330"/>
                </a:cubicBezTo>
                <a:lnTo>
                  <a:pt x="6384901" y="757279"/>
                </a:lnTo>
                <a:cubicBezTo>
                  <a:pt x="6390839" y="759201"/>
                  <a:pt x="6396626" y="761562"/>
                  <a:pt x="6402213" y="764341"/>
                </a:cubicBezTo>
                <a:cubicBezTo>
                  <a:pt x="6407513" y="767590"/>
                  <a:pt x="6415356" y="776418"/>
                  <a:pt x="6416346" y="775711"/>
                </a:cubicBezTo>
                <a:cubicBezTo>
                  <a:pt x="6427289" y="767782"/>
                  <a:pt x="6436840" y="758093"/>
                  <a:pt x="6444610" y="747039"/>
                </a:cubicBezTo>
                <a:cubicBezTo>
                  <a:pt x="6450215" y="738055"/>
                  <a:pt x="6448073" y="726287"/>
                  <a:pt x="6439664" y="719850"/>
                </a:cubicBezTo>
                <a:cubicBezTo>
                  <a:pt x="6419878" y="705726"/>
                  <a:pt x="6426309" y="676629"/>
                  <a:pt x="6405888" y="661798"/>
                </a:cubicBezTo>
                <a:cubicBezTo>
                  <a:pt x="6401224" y="658408"/>
                  <a:pt x="6402850" y="640118"/>
                  <a:pt x="6414155" y="636516"/>
                </a:cubicBezTo>
                <a:cubicBezTo>
                  <a:pt x="6422140" y="633973"/>
                  <a:pt x="6440088" y="637646"/>
                  <a:pt x="6440370" y="640046"/>
                </a:cubicBezTo>
                <a:cubicBezTo>
                  <a:pt x="6443762" y="669002"/>
                  <a:pt x="6476125" y="688140"/>
                  <a:pt x="6466869" y="721402"/>
                </a:cubicBezTo>
                <a:cubicBezTo>
                  <a:pt x="6460595" y="744515"/>
                  <a:pt x="6474256" y="768336"/>
                  <a:pt x="6497382" y="774605"/>
                </a:cubicBezTo>
                <a:cubicBezTo>
                  <a:pt x="6498344" y="774866"/>
                  <a:pt x="6499314" y="775094"/>
                  <a:pt x="6500292" y="775287"/>
                </a:cubicBezTo>
                <a:cubicBezTo>
                  <a:pt x="6523751" y="780161"/>
                  <a:pt x="6534068" y="795415"/>
                  <a:pt x="6547988" y="808480"/>
                </a:cubicBezTo>
                <a:cubicBezTo>
                  <a:pt x="6557739" y="817590"/>
                  <a:pt x="6564381" y="816319"/>
                  <a:pt x="6569680" y="806926"/>
                </a:cubicBezTo>
                <a:cubicBezTo>
                  <a:pt x="6574981" y="797533"/>
                  <a:pt x="6597521" y="795345"/>
                  <a:pt x="6580139" y="778113"/>
                </a:cubicBezTo>
                <a:cubicBezTo>
                  <a:pt x="6576898" y="773791"/>
                  <a:pt x="6574281" y="769037"/>
                  <a:pt x="6572366" y="763988"/>
                </a:cubicBezTo>
                <a:cubicBezTo>
                  <a:pt x="6578074" y="761361"/>
                  <a:pt x="6583952" y="759119"/>
                  <a:pt x="6589961" y="757279"/>
                </a:cubicBezTo>
                <a:cubicBezTo>
                  <a:pt x="6602679" y="754101"/>
                  <a:pt x="6607484" y="765401"/>
                  <a:pt x="6614268" y="772109"/>
                </a:cubicBezTo>
                <a:cubicBezTo>
                  <a:pt x="6619991" y="777760"/>
                  <a:pt x="6627905" y="777618"/>
                  <a:pt x="6628400" y="768861"/>
                </a:cubicBezTo>
                <a:cubicBezTo>
                  <a:pt x="6629177" y="740188"/>
                  <a:pt x="6642533" y="708550"/>
                  <a:pt x="6611301" y="685174"/>
                </a:cubicBezTo>
                <a:cubicBezTo>
                  <a:pt x="6606990" y="681925"/>
                  <a:pt x="6606354" y="665824"/>
                  <a:pt x="6616811" y="658337"/>
                </a:cubicBezTo>
                <a:cubicBezTo>
                  <a:pt x="6627270" y="650852"/>
                  <a:pt x="6648468" y="653959"/>
                  <a:pt x="6650023" y="666106"/>
                </a:cubicBezTo>
                <a:cubicBezTo>
                  <a:pt x="6651860" y="680231"/>
                  <a:pt x="6654263" y="691883"/>
                  <a:pt x="6666063" y="700569"/>
                </a:cubicBezTo>
                <a:cubicBezTo>
                  <a:pt x="6686040" y="713848"/>
                  <a:pt x="6696424" y="737557"/>
                  <a:pt x="6692632" y="761233"/>
                </a:cubicBezTo>
                <a:cubicBezTo>
                  <a:pt x="6691501" y="771545"/>
                  <a:pt x="6699698" y="777901"/>
                  <a:pt x="6712204" y="778042"/>
                </a:cubicBezTo>
                <a:cubicBezTo>
                  <a:pt x="6722095" y="779446"/>
                  <a:pt x="6731252" y="772569"/>
                  <a:pt x="6732657" y="762683"/>
                </a:cubicBezTo>
                <a:cubicBezTo>
                  <a:pt x="6732702" y="762367"/>
                  <a:pt x="6732739" y="762048"/>
                  <a:pt x="6732767" y="761728"/>
                </a:cubicBezTo>
                <a:cubicBezTo>
                  <a:pt x="6733793" y="754987"/>
                  <a:pt x="6733793" y="748130"/>
                  <a:pt x="6732767" y="741389"/>
                </a:cubicBezTo>
                <a:cubicBezTo>
                  <a:pt x="6729658" y="716036"/>
                  <a:pt x="6700333" y="698239"/>
                  <a:pt x="6711569" y="668013"/>
                </a:cubicBezTo>
                <a:cubicBezTo>
                  <a:pt x="6712770" y="664906"/>
                  <a:pt x="6704502" y="657349"/>
                  <a:pt x="6699980" y="653041"/>
                </a:cubicBezTo>
                <a:cubicBezTo>
                  <a:pt x="6682173" y="637010"/>
                  <a:pt x="6665568" y="621685"/>
                  <a:pt x="6670797" y="593366"/>
                </a:cubicBezTo>
                <a:cubicBezTo>
                  <a:pt x="6674471" y="573238"/>
                  <a:pt x="6642533" y="565117"/>
                  <a:pt x="6650518" y="540682"/>
                </a:cubicBezTo>
                <a:cubicBezTo>
                  <a:pt x="6655252" y="526133"/>
                  <a:pt x="6646631" y="515187"/>
                  <a:pt x="6635395" y="506289"/>
                </a:cubicBezTo>
                <a:cubicBezTo>
                  <a:pt x="6629884" y="501910"/>
                  <a:pt x="6631226" y="495625"/>
                  <a:pt x="6639989" y="492164"/>
                </a:cubicBezTo>
                <a:cubicBezTo>
                  <a:pt x="6645854" y="489975"/>
                  <a:pt x="6655887" y="488351"/>
                  <a:pt x="6659421" y="491529"/>
                </a:cubicBezTo>
                <a:cubicBezTo>
                  <a:pt x="6671291" y="502545"/>
                  <a:pt x="6688109" y="514622"/>
                  <a:pt x="6690300" y="528393"/>
                </a:cubicBezTo>
                <a:cubicBezTo>
                  <a:pt x="6694822" y="556078"/>
                  <a:pt x="6719624" y="563705"/>
                  <a:pt x="6732343" y="582701"/>
                </a:cubicBezTo>
                <a:cubicBezTo>
                  <a:pt x="6721037" y="609891"/>
                  <a:pt x="6764988" y="618013"/>
                  <a:pt x="6753894" y="645201"/>
                </a:cubicBezTo>
                <a:cubicBezTo>
                  <a:pt x="6775870" y="659892"/>
                  <a:pt x="6785056" y="689976"/>
                  <a:pt x="6814593" y="695626"/>
                </a:cubicBezTo>
                <a:cubicBezTo>
                  <a:pt x="6811908" y="683126"/>
                  <a:pt x="6820952" y="668648"/>
                  <a:pt x="6807527" y="657702"/>
                </a:cubicBezTo>
                <a:cubicBezTo>
                  <a:pt x="6792759" y="645696"/>
                  <a:pt x="6785551" y="631008"/>
                  <a:pt x="6802510" y="616036"/>
                </a:cubicBezTo>
                <a:cubicBezTo>
                  <a:pt x="6818181" y="602275"/>
                  <a:pt x="6821698" y="579252"/>
                  <a:pt x="6810847" y="561445"/>
                </a:cubicBezTo>
                <a:cubicBezTo>
                  <a:pt x="6803005" y="547320"/>
                  <a:pt x="6799471" y="526699"/>
                  <a:pt x="6789649" y="519990"/>
                </a:cubicBezTo>
                <a:cubicBezTo>
                  <a:pt x="6749514" y="491740"/>
                  <a:pt x="6750574" y="452899"/>
                  <a:pt x="6752623" y="411867"/>
                </a:cubicBezTo>
                <a:cubicBezTo>
                  <a:pt x="6753824" y="388139"/>
                  <a:pt x="6752128" y="364339"/>
                  <a:pt x="6753470" y="340610"/>
                </a:cubicBezTo>
                <a:cubicBezTo>
                  <a:pt x="6753470" y="335949"/>
                  <a:pt x="6761032" y="329098"/>
                  <a:pt x="6766119" y="327899"/>
                </a:cubicBezTo>
                <a:cubicBezTo>
                  <a:pt x="6770924" y="326804"/>
                  <a:pt x="6777461" y="326574"/>
                  <a:pt x="6782716" y="327802"/>
                </a:cubicBezTo>
                <a:cubicBezTo>
                  <a:pt x="6787971" y="329028"/>
                  <a:pt x="6791946" y="331712"/>
                  <a:pt x="6791628" y="336444"/>
                </a:cubicBezTo>
                <a:cubicBezTo>
                  <a:pt x="6789649" y="364692"/>
                  <a:pt x="6807244" y="367800"/>
                  <a:pt x="6827383" y="371755"/>
                </a:cubicBezTo>
                <a:cubicBezTo>
                  <a:pt x="6830845" y="372461"/>
                  <a:pt x="6832328" y="382631"/>
                  <a:pt x="6834449" y="388421"/>
                </a:cubicBezTo>
                <a:cubicBezTo>
                  <a:pt x="6867448" y="404311"/>
                  <a:pt x="6893098" y="426628"/>
                  <a:pt x="6900517" y="464693"/>
                </a:cubicBezTo>
                <a:cubicBezTo>
                  <a:pt x="6917900" y="473167"/>
                  <a:pt x="6911610" y="494212"/>
                  <a:pt x="6921715" y="505512"/>
                </a:cubicBezTo>
                <a:cubicBezTo>
                  <a:pt x="6941500" y="527899"/>
                  <a:pt x="6963547" y="547885"/>
                  <a:pt x="6984886" y="569071"/>
                </a:cubicBezTo>
                <a:cubicBezTo>
                  <a:pt x="6986017" y="570131"/>
                  <a:pt x="6991034" y="569707"/>
                  <a:pt x="6991529" y="568647"/>
                </a:cubicBezTo>
                <a:cubicBezTo>
                  <a:pt x="6994527" y="563277"/>
                  <a:pt x="6996716" y="557496"/>
                  <a:pt x="6998030" y="551487"/>
                </a:cubicBezTo>
                <a:lnTo>
                  <a:pt x="6998030" y="532169"/>
                </a:lnTo>
                <a:lnTo>
                  <a:pt x="6982202" y="525632"/>
                </a:lnTo>
                <a:cubicBezTo>
                  <a:pt x="6979421" y="523677"/>
                  <a:pt x="6976925" y="521348"/>
                  <a:pt x="6974782" y="518711"/>
                </a:cubicBezTo>
                <a:cubicBezTo>
                  <a:pt x="6962982" y="506847"/>
                  <a:pt x="6949414" y="496253"/>
                  <a:pt x="6940158" y="482693"/>
                </a:cubicBezTo>
                <a:cubicBezTo>
                  <a:pt x="6936342" y="476974"/>
                  <a:pt x="6940158" y="464544"/>
                  <a:pt x="6943267" y="456141"/>
                </a:cubicBezTo>
                <a:cubicBezTo>
                  <a:pt x="6945599" y="449785"/>
                  <a:pt x="6951110" y="452821"/>
                  <a:pt x="6957400" y="459742"/>
                </a:cubicBezTo>
                <a:cubicBezTo>
                  <a:pt x="6970684" y="474644"/>
                  <a:pt x="6986866" y="487213"/>
                  <a:pt x="6998524" y="503174"/>
                </a:cubicBezTo>
                <a:cubicBezTo>
                  <a:pt x="7000892" y="506459"/>
                  <a:pt x="7001086" y="511332"/>
                  <a:pt x="7000688" y="516636"/>
                </a:cubicBezTo>
                <a:lnTo>
                  <a:pt x="6999350" y="532138"/>
                </a:lnTo>
                <a:lnTo>
                  <a:pt x="7014494" y="538634"/>
                </a:lnTo>
                <a:cubicBezTo>
                  <a:pt x="7024810" y="560879"/>
                  <a:pt x="7032654" y="584114"/>
                  <a:pt x="7042758" y="606360"/>
                </a:cubicBezTo>
                <a:cubicBezTo>
                  <a:pt x="7044595" y="610385"/>
                  <a:pt x="7053569" y="611162"/>
                  <a:pt x="7059293" y="613422"/>
                </a:cubicBezTo>
                <a:lnTo>
                  <a:pt x="7059293" y="553182"/>
                </a:lnTo>
                <a:cubicBezTo>
                  <a:pt x="7062614" y="553182"/>
                  <a:pt x="7068196" y="551911"/>
                  <a:pt x="7069044" y="553182"/>
                </a:cubicBezTo>
                <a:cubicBezTo>
                  <a:pt x="7076675" y="566670"/>
                  <a:pt x="7081904" y="581854"/>
                  <a:pt x="7091090" y="594213"/>
                </a:cubicBezTo>
                <a:cubicBezTo>
                  <a:pt x="7101957" y="607056"/>
                  <a:pt x="7113766" y="619072"/>
                  <a:pt x="7126421" y="630160"/>
                </a:cubicBezTo>
                <a:cubicBezTo>
                  <a:pt x="7131014" y="634750"/>
                  <a:pt x="7136243" y="633126"/>
                  <a:pt x="7140553" y="625075"/>
                </a:cubicBezTo>
                <a:cubicBezTo>
                  <a:pt x="7142036" y="622057"/>
                  <a:pt x="7142240" y="618569"/>
                  <a:pt x="7141118" y="615399"/>
                </a:cubicBezTo>
                <a:cubicBezTo>
                  <a:pt x="7134689" y="601275"/>
                  <a:pt x="7124795" y="587928"/>
                  <a:pt x="7121616" y="573026"/>
                </a:cubicBezTo>
                <a:cubicBezTo>
                  <a:pt x="7118224" y="556924"/>
                  <a:pt x="7121616" y="539482"/>
                  <a:pt x="7120132" y="522814"/>
                </a:cubicBezTo>
                <a:cubicBezTo>
                  <a:pt x="7119709" y="518718"/>
                  <a:pt x="7110452" y="512221"/>
                  <a:pt x="7105505" y="512433"/>
                </a:cubicBezTo>
                <a:cubicBezTo>
                  <a:pt x="7088229" y="513246"/>
                  <a:pt x="7082240" y="507366"/>
                  <a:pt x="7081348" y="498406"/>
                </a:cubicBezTo>
                <a:lnTo>
                  <a:pt x="7087693" y="466280"/>
                </a:lnTo>
                <a:lnTo>
                  <a:pt x="7088052" y="466247"/>
                </a:lnTo>
                <a:lnTo>
                  <a:pt x="7089709" y="465051"/>
                </a:lnTo>
                <a:lnTo>
                  <a:pt x="7090356" y="464585"/>
                </a:lnTo>
                <a:lnTo>
                  <a:pt x="7104516" y="457419"/>
                </a:lnTo>
                <a:cubicBezTo>
                  <a:pt x="7103881" y="456288"/>
                  <a:pt x="7102855" y="456042"/>
                  <a:pt x="7100444" y="457304"/>
                </a:cubicBezTo>
                <a:lnTo>
                  <a:pt x="7090356" y="464585"/>
                </a:lnTo>
                <a:lnTo>
                  <a:pt x="7087769" y="465893"/>
                </a:lnTo>
                <a:lnTo>
                  <a:pt x="7087693" y="466280"/>
                </a:lnTo>
                <a:lnTo>
                  <a:pt x="7071394" y="467792"/>
                </a:lnTo>
                <a:cubicBezTo>
                  <a:pt x="7067207" y="467447"/>
                  <a:pt x="7064592" y="466317"/>
                  <a:pt x="7064168" y="464623"/>
                </a:cubicBezTo>
                <a:cubicBezTo>
                  <a:pt x="7061310" y="452446"/>
                  <a:pt x="7059863" y="439981"/>
                  <a:pt x="7059858" y="427475"/>
                </a:cubicBezTo>
                <a:cubicBezTo>
                  <a:pt x="7058868" y="385102"/>
                  <a:pt x="7059081" y="385102"/>
                  <a:pt x="7039225" y="348591"/>
                </a:cubicBezTo>
                <a:cubicBezTo>
                  <a:pt x="7051803" y="351274"/>
                  <a:pt x="7065653" y="342870"/>
                  <a:pt x="7077241" y="355653"/>
                </a:cubicBezTo>
                <a:cubicBezTo>
                  <a:pt x="7095683" y="375639"/>
                  <a:pt x="7117871" y="392518"/>
                  <a:pt x="7133770" y="414057"/>
                </a:cubicBezTo>
                <a:cubicBezTo>
                  <a:pt x="7146630" y="431288"/>
                  <a:pt x="7152707" y="453535"/>
                  <a:pt x="7162034" y="473450"/>
                </a:cubicBezTo>
                <a:cubicBezTo>
                  <a:pt x="7164649" y="479171"/>
                  <a:pt x="7166273" y="486516"/>
                  <a:pt x="7170796" y="490046"/>
                </a:cubicBezTo>
                <a:cubicBezTo>
                  <a:pt x="7191995" y="506571"/>
                  <a:pt x="7204219" y="529100"/>
                  <a:pt x="7213971" y="553606"/>
                </a:cubicBezTo>
                <a:cubicBezTo>
                  <a:pt x="7246192" y="545131"/>
                  <a:pt x="7238773" y="574792"/>
                  <a:pt x="7249301" y="588352"/>
                </a:cubicBezTo>
                <a:cubicBezTo>
                  <a:pt x="7258770" y="600569"/>
                  <a:pt x="7268945" y="620343"/>
                  <a:pt x="7288518" y="614340"/>
                </a:cubicBezTo>
                <a:cubicBezTo>
                  <a:pt x="7316218" y="605865"/>
                  <a:pt x="7327452" y="635528"/>
                  <a:pt x="7351548" y="636375"/>
                </a:cubicBezTo>
                <a:cubicBezTo>
                  <a:pt x="7376986" y="637364"/>
                  <a:pt x="7360593" y="672250"/>
                  <a:pt x="7381367" y="682067"/>
                </a:cubicBezTo>
                <a:cubicBezTo>
                  <a:pt x="7386878" y="684751"/>
                  <a:pt x="7385183" y="700288"/>
                  <a:pt x="7389564" y="708409"/>
                </a:cubicBezTo>
                <a:cubicBezTo>
                  <a:pt x="7392036" y="713000"/>
                  <a:pt x="7399950" y="715471"/>
                  <a:pt x="7405886" y="717025"/>
                </a:cubicBezTo>
                <a:cubicBezTo>
                  <a:pt x="7417404" y="719920"/>
                  <a:pt x="7424682" y="713423"/>
                  <a:pt x="7428074" y="702900"/>
                </a:cubicBezTo>
                <a:cubicBezTo>
                  <a:pt x="7430053" y="696827"/>
                  <a:pt x="7428569" y="689412"/>
                  <a:pt x="7431325" y="683832"/>
                </a:cubicBezTo>
                <a:cubicBezTo>
                  <a:pt x="7436412" y="673451"/>
                  <a:pt x="7463263" y="672745"/>
                  <a:pt x="7465030" y="683056"/>
                </a:cubicBezTo>
                <a:cubicBezTo>
                  <a:pt x="7468223" y="702574"/>
                  <a:pt x="7478797" y="720120"/>
                  <a:pt x="7494566" y="732068"/>
                </a:cubicBezTo>
                <a:cubicBezTo>
                  <a:pt x="7496715" y="733602"/>
                  <a:pt x="7499102" y="734771"/>
                  <a:pt x="7501632" y="735528"/>
                </a:cubicBezTo>
                <a:cubicBezTo>
                  <a:pt x="7505361" y="730463"/>
                  <a:pt x="7508204" y="724804"/>
                  <a:pt x="7510040" y="718791"/>
                </a:cubicBezTo>
                <a:cubicBezTo>
                  <a:pt x="7513644" y="697604"/>
                  <a:pt x="7483755" y="690541"/>
                  <a:pt x="7488842" y="665965"/>
                </a:cubicBezTo>
                <a:cubicBezTo>
                  <a:pt x="7491740" y="651346"/>
                  <a:pt x="7494425" y="634327"/>
                  <a:pt x="7483896" y="617589"/>
                </a:cubicBezTo>
                <a:cubicBezTo>
                  <a:pt x="7473368" y="600851"/>
                  <a:pt x="7475841" y="598239"/>
                  <a:pt x="7484744" y="589340"/>
                </a:cubicBezTo>
                <a:cubicBezTo>
                  <a:pt x="7500643" y="573450"/>
                  <a:pt x="7500926" y="573309"/>
                  <a:pt x="7510324" y="598804"/>
                </a:cubicBezTo>
                <a:cubicBezTo>
                  <a:pt x="7513998" y="608973"/>
                  <a:pt x="7518026" y="617165"/>
                  <a:pt x="7530957" y="614835"/>
                </a:cubicBezTo>
                <a:cubicBezTo>
                  <a:pt x="7530568" y="621539"/>
                  <a:pt x="7530568" y="628259"/>
                  <a:pt x="7530957" y="634963"/>
                </a:cubicBezTo>
                <a:cubicBezTo>
                  <a:pt x="7532865" y="650922"/>
                  <a:pt x="7543110" y="659185"/>
                  <a:pt x="7556395" y="655654"/>
                </a:cubicBezTo>
                <a:cubicBezTo>
                  <a:pt x="7566418" y="654352"/>
                  <a:pt x="7573487" y="645175"/>
                  <a:pt x="7572185" y="635159"/>
                </a:cubicBezTo>
                <a:cubicBezTo>
                  <a:pt x="7572155" y="634927"/>
                  <a:pt x="7572120" y="634698"/>
                  <a:pt x="7572081" y="634468"/>
                </a:cubicBezTo>
                <a:cubicBezTo>
                  <a:pt x="7571021" y="611022"/>
                  <a:pt x="7572081" y="587434"/>
                  <a:pt x="7572081" y="563846"/>
                </a:cubicBezTo>
                <a:cubicBezTo>
                  <a:pt x="7543817" y="545908"/>
                  <a:pt x="7552650" y="517377"/>
                  <a:pt x="7551590" y="491670"/>
                </a:cubicBezTo>
                <a:lnTo>
                  <a:pt x="7551600" y="491670"/>
                </a:lnTo>
                <a:lnTo>
                  <a:pt x="7517991" y="470014"/>
                </a:lnTo>
                <a:cubicBezTo>
                  <a:pt x="7511384" y="459632"/>
                  <a:pt x="7509229" y="446284"/>
                  <a:pt x="7510889" y="430430"/>
                </a:cubicBezTo>
                <a:cubicBezTo>
                  <a:pt x="7527036" y="434420"/>
                  <a:pt x="7538094" y="441818"/>
                  <a:pt x="7544701" y="452190"/>
                </a:cubicBezTo>
                <a:lnTo>
                  <a:pt x="7551779" y="491673"/>
                </a:lnTo>
                <a:lnTo>
                  <a:pt x="7570867" y="491867"/>
                </a:lnTo>
                <a:cubicBezTo>
                  <a:pt x="7588594" y="486342"/>
                  <a:pt x="7602784" y="467500"/>
                  <a:pt x="7623453" y="469989"/>
                </a:cubicBezTo>
                <a:cubicBezTo>
                  <a:pt x="7625784" y="469989"/>
                  <a:pt x="7631720" y="454171"/>
                  <a:pt x="7633062" y="445201"/>
                </a:cubicBezTo>
                <a:cubicBezTo>
                  <a:pt x="7634970" y="432771"/>
                  <a:pt x="7629600" y="416952"/>
                  <a:pt x="7644439" y="411373"/>
                </a:cubicBezTo>
                <a:cubicBezTo>
                  <a:pt x="7648679" y="409820"/>
                  <a:pt x="7657441" y="426274"/>
                  <a:pt x="7665991" y="429452"/>
                </a:cubicBezTo>
                <a:cubicBezTo>
                  <a:pt x="7674540" y="432630"/>
                  <a:pt x="7689662" y="433831"/>
                  <a:pt x="7691923" y="422390"/>
                </a:cubicBezTo>
                <a:cubicBezTo>
                  <a:pt x="7702663" y="366246"/>
                  <a:pt x="7753752" y="354099"/>
                  <a:pt x="7792403" y="328887"/>
                </a:cubicBezTo>
                <a:cubicBezTo>
                  <a:pt x="7796855" y="325921"/>
                  <a:pt x="7816852" y="336302"/>
                  <a:pt x="7816498" y="337997"/>
                </a:cubicBezTo>
                <a:cubicBezTo>
                  <a:pt x="7810633" y="368435"/>
                  <a:pt x="7833599" y="367165"/>
                  <a:pt x="7851829" y="372884"/>
                </a:cubicBezTo>
                <a:cubicBezTo>
                  <a:pt x="7855574" y="374156"/>
                  <a:pt x="7856634" y="383690"/>
                  <a:pt x="7855645" y="392658"/>
                </a:cubicBezTo>
                <a:cubicBezTo>
                  <a:pt x="7869545" y="388210"/>
                  <a:pt x="7884422" y="395867"/>
                  <a:pt x="7888873" y="409758"/>
                </a:cubicBezTo>
                <a:cubicBezTo>
                  <a:pt x="7889021" y="410222"/>
                  <a:pt x="7889157" y="410690"/>
                  <a:pt x="7889280" y="411161"/>
                </a:cubicBezTo>
                <a:cubicBezTo>
                  <a:pt x="7897123" y="435314"/>
                  <a:pt x="7924610" y="453535"/>
                  <a:pt x="7919028" y="478888"/>
                </a:cubicBezTo>
                <a:cubicBezTo>
                  <a:pt x="7912669" y="507137"/>
                  <a:pt x="7950261" y="515329"/>
                  <a:pt x="7940863" y="541388"/>
                </a:cubicBezTo>
                <a:cubicBezTo>
                  <a:pt x="7976193" y="563140"/>
                  <a:pt x="7979090" y="609397"/>
                  <a:pt x="8011099" y="633197"/>
                </a:cubicBezTo>
                <a:cubicBezTo>
                  <a:pt x="8029048" y="646757"/>
                  <a:pt x="8012159" y="652617"/>
                  <a:pt x="8006154" y="662081"/>
                </a:cubicBezTo>
                <a:cubicBezTo>
                  <a:pt x="7998240" y="674510"/>
                  <a:pt x="8000501" y="694355"/>
                  <a:pt x="8013220" y="694637"/>
                </a:cubicBezTo>
                <a:cubicBezTo>
                  <a:pt x="8046219" y="695485"/>
                  <a:pt x="8056111" y="723662"/>
                  <a:pt x="8075897" y="739482"/>
                </a:cubicBezTo>
                <a:cubicBezTo>
                  <a:pt x="8093137" y="753607"/>
                  <a:pt x="8086143" y="768931"/>
                  <a:pt x="8071233" y="780514"/>
                </a:cubicBezTo>
                <a:cubicBezTo>
                  <a:pt x="8060987" y="788423"/>
                  <a:pt x="8060775" y="804243"/>
                  <a:pt x="8064661" y="807067"/>
                </a:cubicBezTo>
                <a:cubicBezTo>
                  <a:pt x="8091795" y="826771"/>
                  <a:pt x="8083457" y="854525"/>
                  <a:pt x="8084447" y="880231"/>
                </a:cubicBezTo>
                <a:cubicBezTo>
                  <a:pt x="8076134" y="882672"/>
                  <a:pt x="8067415" y="877917"/>
                  <a:pt x="8064973" y="869609"/>
                </a:cubicBezTo>
                <a:cubicBezTo>
                  <a:pt x="8064445" y="867810"/>
                  <a:pt x="8064243" y="865930"/>
                  <a:pt x="8064379" y="864059"/>
                </a:cubicBezTo>
                <a:cubicBezTo>
                  <a:pt x="8063459" y="840118"/>
                  <a:pt x="8046219" y="828324"/>
                  <a:pt x="8029048" y="819779"/>
                </a:cubicBezTo>
                <a:cubicBezTo>
                  <a:pt x="8015409" y="812717"/>
                  <a:pt x="7985238" y="826206"/>
                  <a:pt x="7984249" y="809115"/>
                </a:cubicBezTo>
                <a:cubicBezTo>
                  <a:pt x="7981564" y="762081"/>
                  <a:pt x="7924187" y="756149"/>
                  <a:pt x="7919805" y="712363"/>
                </a:cubicBezTo>
                <a:cubicBezTo>
                  <a:pt x="7917121" y="686092"/>
                  <a:pt x="7893943" y="699157"/>
                  <a:pt x="7879387" y="696121"/>
                </a:cubicBezTo>
                <a:lnTo>
                  <a:pt x="7879123" y="696086"/>
                </a:lnTo>
                <a:lnTo>
                  <a:pt x="7879388" y="696351"/>
                </a:lnTo>
                <a:lnTo>
                  <a:pt x="7879387" y="696351"/>
                </a:lnTo>
                <a:cubicBezTo>
                  <a:pt x="7880093" y="706309"/>
                  <a:pt x="7878045" y="715348"/>
                  <a:pt x="7865821" y="712594"/>
                </a:cubicBezTo>
                <a:cubicBezTo>
                  <a:pt x="7862429" y="711817"/>
                  <a:pt x="7861157" y="702001"/>
                  <a:pt x="7858755" y="696351"/>
                </a:cubicBezTo>
                <a:lnTo>
                  <a:pt x="7859207" y="696085"/>
                </a:lnTo>
                <a:lnTo>
                  <a:pt x="7858895" y="696121"/>
                </a:lnTo>
                <a:cubicBezTo>
                  <a:pt x="7853172" y="693790"/>
                  <a:pt x="7842927" y="692166"/>
                  <a:pt x="7842502" y="689058"/>
                </a:cubicBezTo>
                <a:cubicBezTo>
                  <a:pt x="7839959" y="669778"/>
                  <a:pt x="7840100" y="650145"/>
                  <a:pt x="7838263" y="630725"/>
                </a:cubicBezTo>
                <a:cubicBezTo>
                  <a:pt x="7837203" y="619991"/>
                  <a:pt x="7831197" y="615259"/>
                  <a:pt x="7818973" y="613776"/>
                </a:cubicBezTo>
                <a:cubicBezTo>
                  <a:pt x="7772405" y="608055"/>
                  <a:pt x="7763433" y="601840"/>
                  <a:pt x="7736722" y="547038"/>
                </a:cubicBezTo>
                <a:cubicBezTo>
                  <a:pt x="7726053" y="525145"/>
                  <a:pt x="7709589" y="535032"/>
                  <a:pt x="7695103" y="532348"/>
                </a:cubicBezTo>
                <a:cubicBezTo>
                  <a:pt x="7698212" y="554454"/>
                  <a:pt x="7687542" y="578111"/>
                  <a:pt x="7708670" y="598168"/>
                </a:cubicBezTo>
                <a:cubicBezTo>
                  <a:pt x="7724922" y="613563"/>
                  <a:pt x="7716372" y="636940"/>
                  <a:pt x="7714676" y="655796"/>
                </a:cubicBezTo>
                <a:cubicBezTo>
                  <a:pt x="7711920" y="685103"/>
                  <a:pt x="7723579" y="697533"/>
                  <a:pt x="7750642" y="700711"/>
                </a:cubicBezTo>
                <a:cubicBezTo>
                  <a:pt x="7753224" y="702133"/>
                  <a:pt x="7754842" y="704828"/>
                  <a:pt x="7754882" y="707773"/>
                </a:cubicBezTo>
                <a:cubicBezTo>
                  <a:pt x="7753822" y="710669"/>
                  <a:pt x="7750642" y="714836"/>
                  <a:pt x="7747816" y="714836"/>
                </a:cubicBezTo>
                <a:cubicBezTo>
                  <a:pt x="7734532" y="716036"/>
                  <a:pt x="7721036" y="714836"/>
                  <a:pt x="7707963" y="717096"/>
                </a:cubicBezTo>
                <a:cubicBezTo>
                  <a:pt x="7688815" y="720061"/>
                  <a:pt x="7677296" y="710033"/>
                  <a:pt x="7664860" y="697815"/>
                </a:cubicBezTo>
                <a:cubicBezTo>
                  <a:pt x="7655956" y="688988"/>
                  <a:pt x="7650728" y="673451"/>
                  <a:pt x="7633487" y="675923"/>
                </a:cubicBezTo>
                <a:cubicBezTo>
                  <a:pt x="7623735" y="705019"/>
                  <a:pt x="7658996" y="720909"/>
                  <a:pt x="7654685" y="748381"/>
                </a:cubicBezTo>
                <a:cubicBezTo>
                  <a:pt x="7675318" y="760739"/>
                  <a:pt x="7677580" y="780725"/>
                  <a:pt x="7673976" y="801134"/>
                </a:cubicBezTo>
                <a:cubicBezTo>
                  <a:pt x="7669876" y="824511"/>
                  <a:pt x="7682243" y="838211"/>
                  <a:pt x="7697293" y="852759"/>
                </a:cubicBezTo>
                <a:cubicBezTo>
                  <a:pt x="7718491" y="873240"/>
                  <a:pt x="7747251" y="890613"/>
                  <a:pt x="7735803" y="928042"/>
                </a:cubicBezTo>
                <a:cubicBezTo>
                  <a:pt x="7749936" y="942168"/>
                  <a:pt x="7752903" y="961960"/>
                  <a:pt x="7762585" y="977494"/>
                </a:cubicBezTo>
                <a:cubicBezTo>
                  <a:pt x="7777989" y="1002277"/>
                  <a:pt x="7809079" y="1014846"/>
                  <a:pt x="7817912" y="1046131"/>
                </a:cubicBezTo>
                <a:cubicBezTo>
                  <a:pt x="7825614" y="1073676"/>
                  <a:pt x="7852465" y="1085896"/>
                  <a:pt x="7869847" y="1105674"/>
                </a:cubicBezTo>
                <a:cubicBezTo>
                  <a:pt x="7885959" y="1123818"/>
                  <a:pt x="7857765" y="1128272"/>
                  <a:pt x="7861015" y="1133922"/>
                </a:cubicBezTo>
                <a:cubicBezTo>
                  <a:pt x="7868717" y="1148040"/>
                  <a:pt x="7882214" y="1158563"/>
                  <a:pt x="7893237" y="1170357"/>
                </a:cubicBezTo>
                <a:cubicBezTo>
                  <a:pt x="7902635" y="1180177"/>
                  <a:pt x="7913022" y="1189001"/>
                  <a:pt x="7921854" y="1199243"/>
                </a:cubicBezTo>
                <a:cubicBezTo>
                  <a:pt x="7941287" y="1221843"/>
                  <a:pt x="7974357" y="1236180"/>
                  <a:pt x="7979869" y="1266196"/>
                </a:cubicBezTo>
                <a:cubicBezTo>
                  <a:pt x="7985379" y="1296211"/>
                  <a:pt x="8021628" y="1300591"/>
                  <a:pt x="8022265" y="1330182"/>
                </a:cubicBezTo>
                <a:lnTo>
                  <a:pt x="8022473" y="1330970"/>
                </a:lnTo>
                <a:lnTo>
                  <a:pt x="8022689" y="1330664"/>
                </a:lnTo>
                <a:cubicBezTo>
                  <a:pt x="8050565" y="1326902"/>
                  <a:pt x="8062463" y="1330968"/>
                  <a:pt x="8064553" y="1348877"/>
                </a:cubicBezTo>
                <a:lnTo>
                  <a:pt x="8063603" y="1371602"/>
                </a:lnTo>
                <a:lnTo>
                  <a:pt x="8079413" y="1376298"/>
                </a:lnTo>
                <a:lnTo>
                  <a:pt x="8083894" y="1391344"/>
                </a:lnTo>
                <a:lnTo>
                  <a:pt x="8093562" y="1391344"/>
                </a:lnTo>
                <a:cubicBezTo>
                  <a:pt x="8108117" y="1403985"/>
                  <a:pt x="8121827" y="1417334"/>
                  <a:pt x="8136735" y="1430118"/>
                </a:cubicBezTo>
                <a:cubicBezTo>
                  <a:pt x="8139493" y="1428202"/>
                  <a:pt x="8141885" y="1425810"/>
                  <a:pt x="8143802" y="1423055"/>
                </a:cubicBezTo>
                <a:cubicBezTo>
                  <a:pt x="8159417" y="1396076"/>
                  <a:pt x="8113771" y="1387742"/>
                  <a:pt x="8124935" y="1361894"/>
                </a:cubicBezTo>
                <a:cubicBezTo>
                  <a:pt x="8102253" y="1349958"/>
                  <a:pt x="8110167" y="1319518"/>
                  <a:pt x="8090806" y="1305392"/>
                </a:cubicBezTo>
                <a:cubicBezTo>
                  <a:pt x="8084094" y="1300413"/>
                  <a:pt x="8083033" y="1294180"/>
                  <a:pt x="8083298" y="1287639"/>
                </a:cubicBezTo>
                <a:lnTo>
                  <a:pt x="8083715" y="1269168"/>
                </a:lnTo>
                <a:lnTo>
                  <a:pt x="8073919" y="1269649"/>
                </a:lnTo>
                <a:cubicBezTo>
                  <a:pt x="8067169" y="1268782"/>
                  <a:pt x="8060344" y="1268664"/>
                  <a:pt x="8053569" y="1269296"/>
                </a:cubicBezTo>
                <a:cubicBezTo>
                  <a:pt x="8027282" y="1268802"/>
                  <a:pt x="8027635" y="1269296"/>
                  <a:pt x="8040779" y="1240551"/>
                </a:cubicBezTo>
                <a:cubicBezTo>
                  <a:pt x="8042335" y="1234237"/>
                  <a:pt x="8043189" y="1227771"/>
                  <a:pt x="8043323" y="1221269"/>
                </a:cubicBezTo>
                <a:cubicBezTo>
                  <a:pt x="8044175" y="1218171"/>
                  <a:pt x="8045889" y="1215379"/>
                  <a:pt x="8048269" y="1213218"/>
                </a:cubicBezTo>
                <a:cubicBezTo>
                  <a:pt x="8050106" y="1211523"/>
                  <a:pt x="8054345" y="1209474"/>
                  <a:pt x="8055335" y="1210182"/>
                </a:cubicBezTo>
                <a:cubicBezTo>
                  <a:pt x="8062897" y="1217244"/>
                  <a:pt x="8069467" y="1225296"/>
                  <a:pt x="8077311" y="1231370"/>
                </a:cubicBezTo>
                <a:cubicBezTo>
                  <a:pt x="8087909" y="1239209"/>
                  <a:pt x="8082257" y="1249873"/>
                  <a:pt x="8084377" y="1259125"/>
                </a:cubicBezTo>
                <a:lnTo>
                  <a:pt x="8084033" y="1268177"/>
                </a:lnTo>
                <a:lnTo>
                  <a:pt x="8111059" y="1281433"/>
                </a:lnTo>
                <a:cubicBezTo>
                  <a:pt x="8117975" y="1288124"/>
                  <a:pt x="8122392" y="1296740"/>
                  <a:pt x="8123381" y="1306381"/>
                </a:cubicBezTo>
                <a:cubicBezTo>
                  <a:pt x="8125501" y="1327569"/>
                  <a:pt x="8153624" y="1335408"/>
                  <a:pt x="8145144" y="1358926"/>
                </a:cubicBezTo>
                <a:cubicBezTo>
                  <a:pt x="8162284" y="1370507"/>
                  <a:pt x="8170403" y="1391525"/>
                  <a:pt x="8165495" y="1411613"/>
                </a:cubicBezTo>
                <a:cubicBezTo>
                  <a:pt x="8163163" y="1424539"/>
                  <a:pt x="8173055" y="1430401"/>
                  <a:pt x="8180475" y="1435767"/>
                </a:cubicBezTo>
                <a:cubicBezTo>
                  <a:pt x="8206619" y="1454836"/>
                  <a:pt x="8217431" y="1494600"/>
                  <a:pt x="8258202" y="1494035"/>
                </a:cubicBezTo>
                <a:cubicBezTo>
                  <a:pt x="8261647" y="1494966"/>
                  <a:pt x="8264337" y="1497654"/>
                  <a:pt x="8265269" y="1501097"/>
                </a:cubicBezTo>
                <a:cubicBezTo>
                  <a:pt x="8265269" y="1532384"/>
                  <a:pt x="8293533" y="1544248"/>
                  <a:pt x="8308373" y="1564659"/>
                </a:cubicBezTo>
                <a:cubicBezTo>
                  <a:pt x="8316145" y="1575464"/>
                  <a:pt x="8309221" y="1561128"/>
                  <a:pt x="8301307" y="1571085"/>
                </a:cubicBezTo>
                <a:cubicBezTo>
                  <a:pt x="8272405" y="1607244"/>
                  <a:pt x="8291555" y="1631819"/>
                  <a:pt x="8318264" y="1655830"/>
                </a:cubicBezTo>
                <a:cubicBezTo>
                  <a:pt x="8326603" y="1663245"/>
                  <a:pt x="8329994" y="1669954"/>
                  <a:pt x="8318971" y="1677580"/>
                </a:cubicBezTo>
                <a:cubicBezTo>
                  <a:pt x="8307948" y="1685208"/>
                  <a:pt x="8312541" y="1698414"/>
                  <a:pt x="8320879" y="1696719"/>
                </a:cubicBezTo>
                <a:cubicBezTo>
                  <a:pt x="8367869" y="1687538"/>
                  <a:pt x="8387159" y="1723837"/>
                  <a:pt x="8410336" y="1750531"/>
                </a:cubicBezTo>
                <a:cubicBezTo>
                  <a:pt x="8419593" y="1761265"/>
                  <a:pt x="8408570" y="1780826"/>
                  <a:pt x="8418038" y="1797985"/>
                </a:cubicBezTo>
                <a:cubicBezTo>
                  <a:pt x="8456125" y="1866839"/>
                  <a:pt x="8489901" y="1938092"/>
                  <a:pt x="8527634" y="2007129"/>
                </a:cubicBezTo>
                <a:cubicBezTo>
                  <a:pt x="8535265" y="2021252"/>
                  <a:pt x="8532298" y="2037853"/>
                  <a:pt x="8547348" y="2050859"/>
                </a:cubicBezTo>
                <a:cubicBezTo>
                  <a:pt x="8560986" y="2062735"/>
                  <a:pt x="8579288" y="2060821"/>
                  <a:pt x="8589745" y="2072068"/>
                </a:cubicBezTo>
                <a:cubicBezTo>
                  <a:pt x="8609954" y="2092775"/>
                  <a:pt x="8611368" y="2084227"/>
                  <a:pt x="8617233" y="2062101"/>
                </a:cubicBezTo>
                <a:cubicBezTo>
                  <a:pt x="8620907" y="2047963"/>
                  <a:pt x="8637159" y="2027956"/>
                  <a:pt x="8648606" y="2027319"/>
                </a:cubicBezTo>
                <a:cubicBezTo>
                  <a:pt x="8673832" y="2026045"/>
                  <a:pt x="8682806" y="2007771"/>
                  <a:pt x="8696868" y="1994943"/>
                </a:cubicBezTo>
                <a:cubicBezTo>
                  <a:pt x="8705913" y="1986684"/>
                  <a:pt x="8711000" y="1986048"/>
                  <a:pt x="8718985" y="1994943"/>
                </a:cubicBezTo>
                <a:cubicBezTo>
                  <a:pt x="8725556" y="2002699"/>
                  <a:pt x="8734106" y="2009041"/>
                  <a:pt x="8740183" y="2016876"/>
                </a:cubicBezTo>
                <a:cubicBezTo>
                  <a:pt x="8746260" y="2024705"/>
                  <a:pt x="8750853" y="2026610"/>
                  <a:pt x="8754316" y="2019067"/>
                </a:cubicBezTo>
                <a:cubicBezTo>
                  <a:pt x="8757445" y="2013445"/>
                  <a:pt x="8758846" y="2007047"/>
                  <a:pt x="8758342" y="2000653"/>
                </a:cubicBezTo>
                <a:cubicBezTo>
                  <a:pt x="8757424" y="1994871"/>
                  <a:pt x="8751913" y="1989933"/>
                  <a:pt x="8748874" y="1984351"/>
                </a:cubicBezTo>
                <a:cubicBezTo>
                  <a:pt x="8745836" y="1978778"/>
                  <a:pt x="8744564" y="1974811"/>
                  <a:pt x="8742444" y="1970222"/>
                </a:cubicBezTo>
                <a:cubicBezTo>
                  <a:pt x="8747987" y="1967271"/>
                  <a:pt x="8754021" y="1965356"/>
                  <a:pt x="8760251" y="1964569"/>
                </a:cubicBezTo>
                <a:cubicBezTo>
                  <a:pt x="8766643" y="1964712"/>
                  <a:pt x="8772666" y="1967589"/>
                  <a:pt x="8776785" y="1972481"/>
                </a:cubicBezTo>
                <a:cubicBezTo>
                  <a:pt x="8785124" y="1989647"/>
                  <a:pt x="8771557" y="2011507"/>
                  <a:pt x="8790917" y="2028026"/>
                </a:cubicBezTo>
                <a:cubicBezTo>
                  <a:pt x="8805050" y="2040113"/>
                  <a:pt x="8800739" y="2065068"/>
                  <a:pt x="8819182" y="2077514"/>
                </a:cubicBezTo>
                <a:cubicBezTo>
                  <a:pt x="8823917" y="2080766"/>
                  <a:pt x="8819888" y="2096866"/>
                  <a:pt x="8819888" y="2107096"/>
                </a:cubicBezTo>
                <a:cubicBezTo>
                  <a:pt x="8814055" y="2105329"/>
                  <a:pt x="8808419" y="2102964"/>
                  <a:pt x="8803071" y="2100041"/>
                </a:cubicBezTo>
                <a:cubicBezTo>
                  <a:pt x="8795299" y="2094961"/>
                  <a:pt x="8791342" y="2083448"/>
                  <a:pt x="8778906" y="2086562"/>
                </a:cubicBezTo>
                <a:cubicBezTo>
                  <a:pt x="8777843" y="2109920"/>
                  <a:pt x="8778127" y="2133329"/>
                  <a:pt x="8779753" y="2156657"/>
                </a:cubicBezTo>
                <a:cubicBezTo>
                  <a:pt x="8780955" y="2166966"/>
                  <a:pt x="8789434" y="2165494"/>
                  <a:pt x="8799680" y="2158916"/>
                </a:cubicBezTo>
                <a:cubicBezTo>
                  <a:pt x="8829710" y="2139575"/>
                  <a:pt x="8838119" y="2144801"/>
                  <a:pt x="8840310" y="2178840"/>
                </a:cubicBezTo>
                <a:cubicBezTo>
                  <a:pt x="8840310" y="2182147"/>
                  <a:pt x="8840310" y="2185467"/>
                  <a:pt x="8840310" y="2188868"/>
                </a:cubicBezTo>
                <a:cubicBezTo>
                  <a:pt x="8861509" y="2187307"/>
                  <a:pt x="8872532" y="2162870"/>
                  <a:pt x="8898889" y="2166966"/>
                </a:cubicBezTo>
                <a:cubicBezTo>
                  <a:pt x="8910724" y="2168802"/>
                  <a:pt x="8920192" y="2164694"/>
                  <a:pt x="8927436" y="2157231"/>
                </a:cubicBezTo>
                <a:lnTo>
                  <a:pt x="8941937" y="2128789"/>
                </a:lnTo>
                <a:lnTo>
                  <a:pt x="8933654" y="2128490"/>
                </a:lnTo>
                <a:cubicBezTo>
                  <a:pt x="8930420" y="2127219"/>
                  <a:pt x="8927860" y="2124665"/>
                  <a:pt x="8926588" y="2121433"/>
                </a:cubicBezTo>
                <a:cubicBezTo>
                  <a:pt x="8922984" y="2105614"/>
                  <a:pt x="8920511" y="2089598"/>
                  <a:pt x="8905390" y="2079773"/>
                </a:cubicBezTo>
                <a:cubicBezTo>
                  <a:pt x="8882567" y="2065278"/>
                  <a:pt x="8879740" y="2042940"/>
                  <a:pt x="8882496" y="2019137"/>
                </a:cubicBezTo>
                <a:cubicBezTo>
                  <a:pt x="8882139" y="2012265"/>
                  <a:pt x="8882139" y="2005393"/>
                  <a:pt x="8882496" y="1998537"/>
                </a:cubicBezTo>
                <a:cubicBezTo>
                  <a:pt x="8883406" y="1995491"/>
                  <a:pt x="8885114" y="1992735"/>
                  <a:pt x="8887441" y="1990562"/>
                </a:cubicBezTo>
                <a:cubicBezTo>
                  <a:pt x="8892035" y="1984984"/>
                  <a:pt x="8894932" y="1990141"/>
                  <a:pt x="8902068" y="1993879"/>
                </a:cubicBezTo>
                <a:cubicBezTo>
                  <a:pt x="8925599" y="2006353"/>
                  <a:pt x="8920511" y="2034105"/>
                  <a:pt x="8936410" y="2051280"/>
                </a:cubicBezTo>
                <a:cubicBezTo>
                  <a:pt x="8952309" y="2068457"/>
                  <a:pt x="8940154" y="2096088"/>
                  <a:pt x="8943970" y="2118541"/>
                </a:cubicBezTo>
                <a:lnTo>
                  <a:pt x="8943292" y="2127426"/>
                </a:lnTo>
                <a:lnTo>
                  <a:pt x="8993433" y="2126800"/>
                </a:lnTo>
                <a:cubicBezTo>
                  <a:pt x="8995977" y="2126800"/>
                  <a:pt x="9000923" y="2116775"/>
                  <a:pt x="8999510" y="2113667"/>
                </a:cubicBezTo>
                <a:cubicBezTo>
                  <a:pt x="8995955" y="2107793"/>
                  <a:pt x="8991126" y="2102803"/>
                  <a:pt x="8985378" y="2099052"/>
                </a:cubicBezTo>
                <a:cubicBezTo>
                  <a:pt x="8968914" y="2085643"/>
                  <a:pt x="8958597" y="2070795"/>
                  <a:pt x="8962272" y="2047328"/>
                </a:cubicBezTo>
                <a:cubicBezTo>
                  <a:pt x="8964815" y="2030786"/>
                  <a:pt x="8962272" y="2013481"/>
                  <a:pt x="8963048" y="1996637"/>
                </a:cubicBezTo>
                <a:cubicBezTo>
                  <a:pt x="8963048" y="1993960"/>
                  <a:pt x="8966229" y="1991133"/>
                  <a:pt x="8968490" y="1988871"/>
                </a:cubicBezTo>
                <a:cubicBezTo>
                  <a:pt x="8973083" y="1984280"/>
                  <a:pt x="8976262" y="1988871"/>
                  <a:pt x="8983117" y="1993530"/>
                </a:cubicBezTo>
                <a:cubicBezTo>
                  <a:pt x="9002124" y="2007129"/>
                  <a:pt x="9006434" y="2024919"/>
                  <a:pt x="9003678" y="2046268"/>
                </a:cubicBezTo>
                <a:cubicBezTo>
                  <a:pt x="9002124" y="2058838"/>
                  <a:pt x="9009544" y="2064080"/>
                  <a:pt x="9020425" y="2066058"/>
                </a:cubicBezTo>
                <a:cubicBezTo>
                  <a:pt x="9034558" y="2068673"/>
                  <a:pt x="9045510" y="2061676"/>
                  <a:pt x="9043814" y="2043719"/>
                </a:cubicBezTo>
                <a:cubicBezTo>
                  <a:pt x="9041624" y="2020405"/>
                  <a:pt x="9050881" y="2005372"/>
                  <a:pt x="9067415" y="1992118"/>
                </a:cubicBezTo>
                <a:cubicBezTo>
                  <a:pt x="9069889" y="1989892"/>
                  <a:pt x="9072247" y="1987531"/>
                  <a:pt x="9074481" y="1985057"/>
                </a:cubicBezTo>
                <a:cubicBezTo>
                  <a:pt x="9078156" y="1989789"/>
                  <a:pt x="9084445" y="1994312"/>
                  <a:pt x="9084940" y="1999176"/>
                </a:cubicBezTo>
                <a:cubicBezTo>
                  <a:pt x="9087130" y="2018927"/>
                  <a:pt x="9086777" y="2038984"/>
                  <a:pt x="9089320" y="2058702"/>
                </a:cubicBezTo>
                <a:cubicBezTo>
                  <a:pt x="9089320" y="2061745"/>
                  <a:pt x="9100131" y="2063584"/>
                  <a:pt x="9105927" y="2065779"/>
                </a:cubicBezTo>
                <a:cubicBezTo>
                  <a:pt x="9105927" y="2072845"/>
                  <a:pt x="9106421" y="2079351"/>
                  <a:pt x="9105927" y="2086066"/>
                </a:cubicBezTo>
                <a:cubicBezTo>
                  <a:pt x="9104018" y="2107240"/>
                  <a:pt x="9103100" y="2108296"/>
                  <a:pt x="9084728" y="2095103"/>
                </a:cubicBezTo>
                <a:cubicBezTo>
                  <a:pt x="9077662" y="2090025"/>
                  <a:pt x="9073281" y="2085288"/>
                  <a:pt x="9070596" y="2091434"/>
                </a:cubicBezTo>
                <a:cubicBezTo>
                  <a:pt x="9059855" y="2113316"/>
                  <a:pt x="9065013" y="2136682"/>
                  <a:pt x="9067415" y="2159339"/>
                </a:cubicBezTo>
                <a:cubicBezTo>
                  <a:pt x="9067415" y="2162800"/>
                  <a:pt x="9077873" y="2167668"/>
                  <a:pt x="9083455" y="2167597"/>
                </a:cubicBezTo>
                <a:cubicBezTo>
                  <a:pt x="9100768" y="2167597"/>
                  <a:pt x="9108541" y="2176445"/>
                  <a:pt x="9105714" y="2191971"/>
                </a:cubicBezTo>
                <a:cubicBezTo>
                  <a:pt x="9098648" y="2230818"/>
                  <a:pt x="9122602" y="2259212"/>
                  <a:pt x="9137229" y="2290847"/>
                </a:cubicBezTo>
                <a:cubicBezTo>
                  <a:pt x="9142706" y="2292358"/>
                  <a:pt x="9147761" y="2295113"/>
                  <a:pt x="9151996" y="2298897"/>
                </a:cubicBezTo>
                <a:cubicBezTo>
                  <a:pt x="9143942" y="2268814"/>
                  <a:pt x="9156308" y="2243178"/>
                  <a:pt x="9132706" y="2225661"/>
                </a:cubicBezTo>
                <a:cubicBezTo>
                  <a:pt x="9125640" y="2220361"/>
                  <a:pt x="9127336" y="2217609"/>
                  <a:pt x="9134402" y="2210910"/>
                </a:cubicBezTo>
                <a:cubicBezTo>
                  <a:pt x="9154541" y="2191823"/>
                  <a:pt x="9151502" y="2171494"/>
                  <a:pt x="9138289" y="2148466"/>
                </a:cubicBezTo>
                <a:cubicBezTo>
                  <a:pt x="9122390" y="2120872"/>
                  <a:pt x="9125852" y="2113944"/>
                  <a:pt x="9151008" y="2091997"/>
                </a:cubicBezTo>
                <a:cubicBezTo>
                  <a:pt x="9157297" y="2086562"/>
                  <a:pt x="9163020" y="2085431"/>
                  <a:pt x="9165141" y="2094749"/>
                </a:cubicBezTo>
                <a:cubicBezTo>
                  <a:pt x="9170228" y="2116420"/>
                  <a:pt x="9161183" y="2142681"/>
                  <a:pt x="9187116" y="2157078"/>
                </a:cubicBezTo>
                <a:cubicBezTo>
                  <a:pt x="9187116" y="2177361"/>
                  <a:pt x="9192416" y="2199034"/>
                  <a:pt x="9186762" y="2217540"/>
                </a:cubicBezTo>
                <a:cubicBezTo>
                  <a:pt x="9178071" y="2246211"/>
                  <a:pt x="9217006" y="2252854"/>
                  <a:pt x="9209657" y="2281104"/>
                </a:cubicBezTo>
                <a:cubicBezTo>
                  <a:pt x="9205205" y="2298260"/>
                  <a:pt x="9199835" y="2322218"/>
                  <a:pt x="9222588" y="2336115"/>
                </a:cubicBezTo>
                <a:cubicBezTo>
                  <a:pt x="9225202" y="2337671"/>
                  <a:pt x="9228947" y="2341481"/>
                  <a:pt x="9228523" y="2343531"/>
                </a:cubicBezTo>
                <a:cubicBezTo>
                  <a:pt x="9216793" y="2400029"/>
                  <a:pt x="9258342" y="2440080"/>
                  <a:pt x="9273464" y="2488182"/>
                </a:cubicBezTo>
                <a:cubicBezTo>
                  <a:pt x="9274595" y="2492064"/>
                  <a:pt x="9284417" y="2493195"/>
                  <a:pt x="9290211" y="2495245"/>
                </a:cubicBezTo>
                <a:cubicBezTo>
                  <a:pt x="9290211" y="2474902"/>
                  <a:pt x="9289717" y="2454561"/>
                  <a:pt x="9290211" y="2434217"/>
                </a:cubicBezTo>
                <a:cubicBezTo>
                  <a:pt x="9291478" y="2428073"/>
                  <a:pt x="9293695" y="2422161"/>
                  <a:pt x="9296783" y="2416699"/>
                </a:cubicBezTo>
                <a:cubicBezTo>
                  <a:pt x="9301699" y="2418952"/>
                  <a:pt x="9306424" y="2421597"/>
                  <a:pt x="9310915" y="2424609"/>
                </a:cubicBezTo>
                <a:cubicBezTo>
                  <a:pt x="9324269" y="2435205"/>
                  <a:pt x="9336565" y="2446224"/>
                  <a:pt x="9314588" y="2461058"/>
                </a:cubicBezTo>
                <a:cubicBezTo>
                  <a:pt x="9315143" y="2466103"/>
                  <a:pt x="9317268" y="2470847"/>
                  <a:pt x="9320665" y="2474620"/>
                </a:cubicBezTo>
                <a:cubicBezTo>
                  <a:pt x="9336705" y="2487900"/>
                  <a:pt x="9328933" y="2505697"/>
                  <a:pt x="9330487" y="2521588"/>
                </a:cubicBezTo>
                <a:cubicBezTo>
                  <a:pt x="9331689" y="2534370"/>
                  <a:pt x="9307452" y="2535713"/>
                  <a:pt x="9315507" y="2551536"/>
                </a:cubicBezTo>
                <a:cubicBezTo>
                  <a:pt x="9319747" y="2560075"/>
                  <a:pt x="9325895" y="2567559"/>
                  <a:pt x="9330417" y="2575967"/>
                </a:cubicBezTo>
                <a:cubicBezTo>
                  <a:pt x="9331760" y="2578578"/>
                  <a:pt x="9330417" y="2582605"/>
                  <a:pt x="9330417" y="2585996"/>
                </a:cubicBezTo>
                <a:lnTo>
                  <a:pt x="9350838" y="2658958"/>
                </a:lnTo>
                <a:cubicBezTo>
                  <a:pt x="9368009" y="2656479"/>
                  <a:pt x="9372036" y="2673562"/>
                  <a:pt x="9382706" y="2680482"/>
                </a:cubicBezTo>
                <a:lnTo>
                  <a:pt x="9412313" y="2749698"/>
                </a:lnTo>
                <a:cubicBezTo>
                  <a:pt x="9410264" y="2763812"/>
                  <a:pt x="9412313" y="2776815"/>
                  <a:pt x="9425739" y="2785012"/>
                </a:cubicBezTo>
                <a:cubicBezTo>
                  <a:pt x="9453015" y="2801533"/>
                  <a:pt x="9457041" y="2826888"/>
                  <a:pt x="9453085" y="2855128"/>
                </a:cubicBezTo>
                <a:cubicBezTo>
                  <a:pt x="9450965" y="2870316"/>
                  <a:pt x="9460858" y="2878719"/>
                  <a:pt x="9467782" y="2890448"/>
                </a:cubicBezTo>
                <a:cubicBezTo>
                  <a:pt x="9474707" y="2902168"/>
                  <a:pt x="9443193" y="2920033"/>
                  <a:pt x="9471032" y="2932815"/>
                </a:cubicBezTo>
                <a:cubicBezTo>
                  <a:pt x="9472728" y="2949623"/>
                  <a:pt x="9486650" y="2962120"/>
                  <a:pt x="9490606" y="2975192"/>
                </a:cubicBezTo>
                <a:cubicBezTo>
                  <a:pt x="9497672" y="3000119"/>
                  <a:pt x="9495340" y="3028527"/>
                  <a:pt x="9493645" y="3055284"/>
                </a:cubicBezTo>
                <a:cubicBezTo>
                  <a:pt x="9491714" y="3072141"/>
                  <a:pt x="9499626" y="3088614"/>
                  <a:pt x="9513995" y="3097653"/>
                </a:cubicBezTo>
                <a:cubicBezTo>
                  <a:pt x="9533215" y="3110859"/>
                  <a:pt x="9540846" y="3129433"/>
                  <a:pt x="9534346" y="3149913"/>
                </a:cubicBezTo>
                <a:cubicBezTo>
                  <a:pt x="9528481" y="3168205"/>
                  <a:pt x="9566991" y="3170606"/>
                  <a:pt x="9546712" y="3188685"/>
                </a:cubicBezTo>
                <a:cubicBezTo>
                  <a:pt x="9523887" y="3209025"/>
                  <a:pt x="9553778" y="3213827"/>
                  <a:pt x="9556392" y="3226398"/>
                </a:cubicBezTo>
                <a:cubicBezTo>
                  <a:pt x="9562540" y="3254223"/>
                  <a:pt x="9582960" y="3278093"/>
                  <a:pt x="9576672" y="3309803"/>
                </a:cubicBezTo>
                <a:cubicBezTo>
                  <a:pt x="9574269" y="3322021"/>
                  <a:pt x="9574551" y="3343490"/>
                  <a:pt x="9581194" y="3347304"/>
                </a:cubicBezTo>
                <a:cubicBezTo>
                  <a:pt x="9611366" y="3364323"/>
                  <a:pt x="9584020" y="3399635"/>
                  <a:pt x="9608399" y="3419127"/>
                </a:cubicBezTo>
                <a:cubicBezTo>
                  <a:pt x="9625075" y="3432404"/>
                  <a:pt x="9620198" y="3454438"/>
                  <a:pt x="9610801" y="3473506"/>
                </a:cubicBezTo>
                <a:cubicBezTo>
                  <a:pt x="9607551" y="3480145"/>
                  <a:pt x="9593983" y="3479368"/>
                  <a:pt x="9603099" y="3495541"/>
                </a:cubicBezTo>
                <a:cubicBezTo>
                  <a:pt x="9638429" y="3558183"/>
                  <a:pt x="9637228" y="3559101"/>
                  <a:pt x="9637440" y="3603382"/>
                </a:cubicBezTo>
                <a:cubicBezTo>
                  <a:pt x="9636414" y="3623715"/>
                  <a:pt x="9636627" y="3644092"/>
                  <a:pt x="9638076" y="3664399"/>
                </a:cubicBezTo>
                <a:cubicBezTo>
                  <a:pt x="9640549" y="3682902"/>
                  <a:pt x="9660405" y="3693849"/>
                  <a:pt x="9659274" y="3717155"/>
                </a:cubicBezTo>
                <a:cubicBezTo>
                  <a:pt x="9658073" y="3741731"/>
                  <a:pt x="9662666" y="3741943"/>
                  <a:pt x="9698915" y="3743214"/>
                </a:cubicBezTo>
                <a:cubicBezTo>
                  <a:pt x="9683017" y="3773228"/>
                  <a:pt x="9671146" y="3806774"/>
                  <a:pt x="9679766" y="3814755"/>
                </a:cubicBezTo>
                <a:cubicBezTo>
                  <a:pt x="9712906" y="3845617"/>
                  <a:pt x="9695030" y="3883400"/>
                  <a:pt x="9697432" y="3918287"/>
                </a:cubicBezTo>
                <a:cubicBezTo>
                  <a:pt x="9697432" y="3920477"/>
                  <a:pt x="9691355" y="3925350"/>
                  <a:pt x="9690931" y="3925350"/>
                </a:cubicBezTo>
                <a:cubicBezTo>
                  <a:pt x="9686408" y="3922172"/>
                  <a:pt x="9679696" y="3918287"/>
                  <a:pt x="9678989" y="3914333"/>
                </a:cubicBezTo>
                <a:cubicBezTo>
                  <a:pt x="9677364" y="3904657"/>
                  <a:pt x="9679625" y="3893146"/>
                  <a:pt x="9668955" y="3888556"/>
                </a:cubicBezTo>
                <a:cubicBezTo>
                  <a:pt x="9666411" y="3887496"/>
                  <a:pt x="9658497" y="3895123"/>
                  <a:pt x="9655247" y="3900137"/>
                </a:cubicBezTo>
                <a:cubicBezTo>
                  <a:pt x="9649452" y="3908965"/>
                  <a:pt x="9644082" y="3909954"/>
                  <a:pt x="9641115" y="3900137"/>
                </a:cubicBezTo>
                <a:cubicBezTo>
                  <a:pt x="9639092" y="3890603"/>
                  <a:pt x="9637864" y="3880919"/>
                  <a:pt x="9637440" y="3871182"/>
                </a:cubicBezTo>
                <a:cubicBezTo>
                  <a:pt x="9637624" y="3864839"/>
                  <a:pt x="9636214" y="3858550"/>
                  <a:pt x="9633342" y="3852891"/>
                </a:cubicBezTo>
                <a:cubicBezTo>
                  <a:pt x="9628737" y="3848541"/>
                  <a:pt x="9622574" y="3846225"/>
                  <a:pt x="9616242" y="3846465"/>
                </a:cubicBezTo>
                <a:cubicBezTo>
                  <a:pt x="9610518" y="3846465"/>
                  <a:pt x="9599990" y="3850843"/>
                  <a:pt x="9599919" y="3853526"/>
                </a:cubicBezTo>
                <a:cubicBezTo>
                  <a:pt x="9598012" y="3893640"/>
                  <a:pt x="9596739" y="3933825"/>
                  <a:pt x="9597093" y="3973585"/>
                </a:cubicBezTo>
                <a:cubicBezTo>
                  <a:pt x="9597093" y="3983826"/>
                  <a:pt x="9606066" y="3987709"/>
                  <a:pt x="9617796" y="3989334"/>
                </a:cubicBezTo>
                <a:cubicBezTo>
                  <a:pt x="9638008" y="3991800"/>
                  <a:pt x="9654131" y="4007367"/>
                  <a:pt x="9657296" y="4027470"/>
                </a:cubicBezTo>
                <a:cubicBezTo>
                  <a:pt x="9661607" y="4049999"/>
                  <a:pt x="9676446" y="4065889"/>
                  <a:pt x="9693898" y="4068926"/>
                </a:cubicBezTo>
                <a:cubicBezTo>
                  <a:pt x="9716440" y="4072951"/>
                  <a:pt x="9722163" y="4081850"/>
                  <a:pt x="9719478" y="4101271"/>
                </a:cubicBezTo>
                <a:cubicBezTo>
                  <a:pt x="9754809" y="4113912"/>
                  <a:pt x="9727746" y="4152543"/>
                  <a:pt x="9748167" y="4170269"/>
                </a:cubicBezTo>
                <a:cubicBezTo>
                  <a:pt x="9770637" y="4189761"/>
                  <a:pt x="9760179" y="4214479"/>
                  <a:pt x="9759331" y="4236231"/>
                </a:cubicBezTo>
                <a:cubicBezTo>
                  <a:pt x="9758412" y="4259395"/>
                  <a:pt x="9764843" y="4279240"/>
                  <a:pt x="9783567" y="4286443"/>
                </a:cubicBezTo>
                <a:cubicBezTo>
                  <a:pt x="9808936" y="4296260"/>
                  <a:pt x="9787948" y="4336798"/>
                  <a:pt x="9821795" y="4336515"/>
                </a:cubicBezTo>
                <a:cubicBezTo>
                  <a:pt x="9824410" y="4348944"/>
                  <a:pt x="9816072" y="4362786"/>
                  <a:pt x="9828438" y="4374227"/>
                </a:cubicBezTo>
                <a:cubicBezTo>
                  <a:pt x="9840740" y="4385365"/>
                  <a:pt x="9852042" y="4397559"/>
                  <a:pt x="9862214" y="4410669"/>
                </a:cubicBezTo>
                <a:cubicBezTo>
                  <a:pt x="9864766" y="4416847"/>
                  <a:pt x="9864323" y="4423857"/>
                  <a:pt x="9861012" y="4429665"/>
                </a:cubicBezTo>
                <a:cubicBezTo>
                  <a:pt x="9852109" y="4445133"/>
                  <a:pt x="9803140" y="4442166"/>
                  <a:pt x="9802859" y="4426064"/>
                </a:cubicBezTo>
                <a:cubicBezTo>
                  <a:pt x="9802434" y="4400923"/>
                  <a:pt x="9777279" y="4390400"/>
                  <a:pt x="9776572" y="4364976"/>
                </a:cubicBezTo>
                <a:cubicBezTo>
                  <a:pt x="9776077" y="4349721"/>
                  <a:pt x="9764066" y="4367589"/>
                  <a:pt x="9757140" y="4370414"/>
                </a:cubicBezTo>
                <a:lnTo>
                  <a:pt x="9739899" y="4377476"/>
                </a:lnTo>
                <a:cubicBezTo>
                  <a:pt x="9739899" y="4361232"/>
                  <a:pt x="9743432" y="4344495"/>
                  <a:pt x="9726262" y="4332772"/>
                </a:cubicBezTo>
                <a:cubicBezTo>
                  <a:pt x="9719443" y="4328075"/>
                  <a:pt x="9718366" y="4321879"/>
                  <a:pt x="9718648" y="4315310"/>
                </a:cubicBezTo>
                <a:lnTo>
                  <a:pt x="9719151" y="4297204"/>
                </a:lnTo>
                <a:lnTo>
                  <a:pt x="9712695" y="4297461"/>
                </a:lnTo>
                <a:cubicBezTo>
                  <a:pt x="9709516" y="4293364"/>
                  <a:pt x="9702873" y="4287290"/>
                  <a:pt x="9703863" y="4285667"/>
                </a:cubicBezTo>
                <a:cubicBezTo>
                  <a:pt x="9710929" y="4273308"/>
                  <a:pt x="9716864" y="4281712"/>
                  <a:pt x="9721599" y="4288491"/>
                </a:cubicBezTo>
                <a:lnTo>
                  <a:pt x="9721599" y="4294653"/>
                </a:lnTo>
                <a:lnTo>
                  <a:pt x="9737170" y="4288359"/>
                </a:lnTo>
                <a:cubicBezTo>
                  <a:pt x="9739917" y="4283407"/>
                  <a:pt x="9740005" y="4276557"/>
                  <a:pt x="9739192" y="4269706"/>
                </a:cubicBezTo>
                <a:cubicBezTo>
                  <a:pt x="9738671" y="4260477"/>
                  <a:pt x="9730762" y="4253418"/>
                  <a:pt x="9721528" y="4253939"/>
                </a:cubicBezTo>
                <a:cubicBezTo>
                  <a:pt x="9720333" y="4254006"/>
                  <a:pt x="9719149" y="4254202"/>
                  <a:pt x="9717995" y="4254522"/>
                </a:cubicBezTo>
                <a:cubicBezTo>
                  <a:pt x="9711352" y="4255440"/>
                  <a:pt x="9704427" y="4254098"/>
                  <a:pt x="9697785" y="4254522"/>
                </a:cubicBezTo>
                <a:cubicBezTo>
                  <a:pt x="9689008" y="4256401"/>
                  <a:pt x="9680369" y="4250814"/>
                  <a:pt x="9678490" y="4242041"/>
                </a:cubicBezTo>
                <a:cubicBezTo>
                  <a:pt x="9678205" y="4240713"/>
                  <a:pt x="9678087" y="4239354"/>
                  <a:pt x="9678142" y="4237997"/>
                </a:cubicBezTo>
                <a:cubicBezTo>
                  <a:pt x="9676871" y="4224584"/>
                  <a:pt x="9676871" y="4211083"/>
                  <a:pt x="9678142" y="4197671"/>
                </a:cubicBezTo>
                <a:cubicBezTo>
                  <a:pt x="9680120" y="4177049"/>
                  <a:pt x="9662595" y="4169916"/>
                  <a:pt x="9652562" y="4157698"/>
                </a:cubicBezTo>
                <a:cubicBezTo>
                  <a:pt x="9650470" y="4155957"/>
                  <a:pt x="9648075" y="4154616"/>
                  <a:pt x="9645495" y="4153744"/>
                </a:cubicBezTo>
                <a:cubicBezTo>
                  <a:pt x="9641831" y="4158770"/>
                  <a:pt x="9639102" y="4164416"/>
                  <a:pt x="9637440" y="4170410"/>
                </a:cubicBezTo>
                <a:cubicBezTo>
                  <a:pt x="9636833" y="4176729"/>
                  <a:pt x="9638707" y="4183035"/>
                  <a:pt x="9642669" y="4187995"/>
                </a:cubicBezTo>
                <a:cubicBezTo>
                  <a:pt x="9665351" y="4211018"/>
                  <a:pt x="9663303" y="4234606"/>
                  <a:pt x="9643730" y="4256994"/>
                </a:cubicBezTo>
                <a:cubicBezTo>
                  <a:pt x="9637228" y="4264056"/>
                  <a:pt x="9635462" y="4265751"/>
                  <a:pt x="9643730" y="4271966"/>
                </a:cubicBezTo>
                <a:cubicBezTo>
                  <a:pt x="9652465" y="4277007"/>
                  <a:pt x="9657851" y="4286319"/>
                  <a:pt x="9657862" y="4296401"/>
                </a:cubicBezTo>
                <a:cubicBezTo>
                  <a:pt x="9656802" y="4340117"/>
                  <a:pt x="9657862" y="4383902"/>
                  <a:pt x="9657437" y="4427618"/>
                </a:cubicBezTo>
                <a:cubicBezTo>
                  <a:pt x="9657437" y="4461023"/>
                  <a:pt x="9657437" y="4461023"/>
                  <a:pt x="9636945" y="4499935"/>
                </a:cubicBezTo>
                <a:cubicBezTo>
                  <a:pt x="9631222" y="4502266"/>
                  <a:pt x="9620482" y="4504384"/>
                  <a:pt x="9620340" y="4506998"/>
                </a:cubicBezTo>
                <a:cubicBezTo>
                  <a:pt x="9618221" y="4547111"/>
                  <a:pt x="9617113" y="4587130"/>
                  <a:pt x="9617019" y="4627056"/>
                </a:cubicBezTo>
                <a:cubicBezTo>
                  <a:pt x="9617019" y="4632353"/>
                  <a:pt x="9624085" y="4637368"/>
                  <a:pt x="9626841" y="4643087"/>
                </a:cubicBezTo>
                <a:cubicBezTo>
                  <a:pt x="9633130" y="4657212"/>
                  <a:pt x="9632847" y="4657212"/>
                  <a:pt x="9614617" y="4663074"/>
                </a:cubicBezTo>
                <a:cubicBezTo>
                  <a:pt x="9606561" y="4665616"/>
                  <a:pt x="9593842" y="4663568"/>
                  <a:pt x="9601545" y="4678681"/>
                </a:cubicBezTo>
                <a:cubicBezTo>
                  <a:pt x="9603189" y="4681652"/>
                  <a:pt x="9605638" y="4684099"/>
                  <a:pt x="9608611" y="4685743"/>
                </a:cubicBezTo>
                <a:cubicBezTo>
                  <a:pt x="9640831" y="4704317"/>
                  <a:pt x="9637440" y="4735179"/>
                  <a:pt x="9636875" y="4765406"/>
                </a:cubicBezTo>
                <a:cubicBezTo>
                  <a:pt x="9628656" y="4767884"/>
                  <a:pt x="9619982" y="4763233"/>
                  <a:pt x="9617503" y="4755018"/>
                </a:cubicBezTo>
                <a:cubicBezTo>
                  <a:pt x="9616959" y="4753214"/>
                  <a:pt x="9616747" y="4751325"/>
                  <a:pt x="9616879" y="4749445"/>
                </a:cubicBezTo>
                <a:cubicBezTo>
                  <a:pt x="9616383" y="4725434"/>
                  <a:pt x="9597658" y="4716253"/>
                  <a:pt x="9582608" y="4704530"/>
                </a:cubicBezTo>
                <a:cubicBezTo>
                  <a:pt x="9578791" y="4701633"/>
                  <a:pt x="9569393" y="4703893"/>
                  <a:pt x="9563529" y="4706153"/>
                </a:cubicBezTo>
                <a:cubicBezTo>
                  <a:pt x="9554343" y="4709755"/>
                  <a:pt x="9553918" y="4715405"/>
                  <a:pt x="9560984" y="4720278"/>
                </a:cubicBezTo>
                <a:cubicBezTo>
                  <a:pt x="9572792" y="4727471"/>
                  <a:pt x="9578658" y="4741418"/>
                  <a:pt x="9575541" y="4754883"/>
                </a:cubicBezTo>
                <a:cubicBezTo>
                  <a:pt x="9572073" y="4768292"/>
                  <a:pt x="9577818" y="4782389"/>
                  <a:pt x="9589673" y="4789558"/>
                </a:cubicBezTo>
                <a:cubicBezTo>
                  <a:pt x="9597729" y="4794785"/>
                  <a:pt x="9596739" y="4798528"/>
                  <a:pt x="9588471" y="4804178"/>
                </a:cubicBezTo>
                <a:cubicBezTo>
                  <a:pt x="9575964" y="4812441"/>
                  <a:pt x="9568758" y="4828613"/>
                  <a:pt x="9578155" y="4837865"/>
                </a:cubicBezTo>
                <a:cubicBezTo>
                  <a:pt x="9599000" y="4858486"/>
                  <a:pt x="9604583" y="4875153"/>
                  <a:pt x="9579709" y="4895422"/>
                </a:cubicBezTo>
                <a:cubicBezTo>
                  <a:pt x="9580591" y="4900568"/>
                  <a:pt x="9583062" y="4905311"/>
                  <a:pt x="9586776" y="4908982"/>
                </a:cubicBezTo>
                <a:cubicBezTo>
                  <a:pt x="9593842" y="4914773"/>
                  <a:pt x="9596881" y="4921481"/>
                  <a:pt x="9591440" y="4923106"/>
                </a:cubicBezTo>
                <a:cubicBezTo>
                  <a:pt x="9578961" y="4926397"/>
                  <a:pt x="9566173" y="4928386"/>
                  <a:pt x="9553283" y="4929039"/>
                </a:cubicBezTo>
                <a:cubicBezTo>
                  <a:pt x="9541412" y="4929886"/>
                  <a:pt x="9538373" y="4921976"/>
                  <a:pt x="9534275" y="4911524"/>
                </a:cubicBezTo>
                <a:cubicBezTo>
                  <a:pt x="9523534" y="4884828"/>
                  <a:pt x="9522969" y="4884052"/>
                  <a:pt x="9488981" y="4868303"/>
                </a:cubicBezTo>
                <a:cubicBezTo>
                  <a:pt x="9465380" y="4857357"/>
                  <a:pt x="9476050" y="4825930"/>
                  <a:pt x="9454074" y="4815548"/>
                </a:cubicBezTo>
                <a:cubicBezTo>
                  <a:pt x="9493009" y="4791748"/>
                  <a:pt x="9438035" y="4774234"/>
                  <a:pt x="9449481" y="4751987"/>
                </a:cubicBezTo>
                <a:cubicBezTo>
                  <a:pt x="9449905" y="4751140"/>
                  <a:pt x="9444959" y="4745631"/>
                  <a:pt x="9442415" y="4745703"/>
                </a:cubicBezTo>
                <a:cubicBezTo>
                  <a:pt x="9439055" y="4746518"/>
                  <a:pt x="9436371" y="4749039"/>
                  <a:pt x="9435349" y="4752341"/>
                </a:cubicBezTo>
                <a:cubicBezTo>
                  <a:pt x="9433936" y="4806014"/>
                  <a:pt x="9432098" y="4859757"/>
                  <a:pt x="9432593" y="4913431"/>
                </a:cubicBezTo>
                <a:cubicBezTo>
                  <a:pt x="9432593" y="4932146"/>
                  <a:pt x="9449622" y="4929745"/>
                  <a:pt x="9462837" y="4929250"/>
                </a:cubicBezTo>
                <a:lnTo>
                  <a:pt x="9473012" y="4929250"/>
                </a:lnTo>
                <a:cubicBezTo>
                  <a:pt x="9470397" y="4941680"/>
                  <a:pt x="9480078" y="4956793"/>
                  <a:pt x="9465945" y="4966610"/>
                </a:cubicBezTo>
                <a:cubicBezTo>
                  <a:pt x="9435702" y="4988362"/>
                  <a:pt x="9426446" y="5017458"/>
                  <a:pt x="9431463" y="5053546"/>
                </a:cubicBezTo>
                <a:cubicBezTo>
                  <a:pt x="9433016" y="5070224"/>
                  <a:pt x="9433016" y="5087011"/>
                  <a:pt x="9431463" y="5103688"/>
                </a:cubicBezTo>
                <a:cubicBezTo>
                  <a:pt x="9431463" y="5106160"/>
                  <a:pt x="9425809" y="5110751"/>
                  <a:pt x="9424820" y="5110751"/>
                </a:cubicBezTo>
                <a:cubicBezTo>
                  <a:pt x="9420086" y="5108420"/>
                  <a:pt x="9413020" y="5105242"/>
                  <a:pt x="9412313" y="5101358"/>
                </a:cubicBezTo>
                <a:cubicBezTo>
                  <a:pt x="9407791" y="5076428"/>
                  <a:pt x="9422913" y="5047543"/>
                  <a:pt x="9396697" y="5027062"/>
                </a:cubicBezTo>
                <a:cubicBezTo>
                  <a:pt x="9390691" y="5022331"/>
                  <a:pt x="9395849" y="5019577"/>
                  <a:pt x="9399523" y="5012444"/>
                </a:cubicBezTo>
                <a:cubicBezTo>
                  <a:pt x="9412949" y="4986313"/>
                  <a:pt x="9411890" y="4985678"/>
                  <a:pt x="9382212" y="4970565"/>
                </a:cubicBezTo>
                <a:cubicBezTo>
                  <a:pt x="9370906" y="4964774"/>
                  <a:pt x="9367161" y="4947259"/>
                  <a:pt x="9350344" y="4950084"/>
                </a:cubicBezTo>
                <a:cubicBezTo>
                  <a:pt x="9350344" y="4953404"/>
                  <a:pt x="9351757" y="4957781"/>
                  <a:pt x="9350344" y="4960041"/>
                </a:cubicBezTo>
                <a:cubicBezTo>
                  <a:pt x="9338332" y="4976921"/>
                  <a:pt x="9319959" y="4970917"/>
                  <a:pt x="9304413" y="4969858"/>
                </a:cubicBezTo>
                <a:cubicBezTo>
                  <a:pt x="9286253" y="4968658"/>
                  <a:pt x="9293673" y="4949166"/>
                  <a:pt x="9287667" y="4940197"/>
                </a:cubicBezTo>
                <a:cubicBezTo>
                  <a:pt x="9278622" y="4926638"/>
                  <a:pt x="9269789" y="4915408"/>
                  <a:pt x="9266469" y="4897823"/>
                </a:cubicBezTo>
                <a:cubicBezTo>
                  <a:pt x="9263359" y="4882922"/>
                  <a:pt x="9251630" y="4894645"/>
                  <a:pt x="9246612" y="4901142"/>
                </a:cubicBezTo>
                <a:cubicBezTo>
                  <a:pt x="9240606" y="4909123"/>
                  <a:pt x="9238204" y="4908769"/>
                  <a:pt x="9231561" y="4903261"/>
                </a:cubicBezTo>
                <a:cubicBezTo>
                  <a:pt x="9226403" y="4899095"/>
                  <a:pt x="9224495" y="4881298"/>
                  <a:pt x="9210363" y="4895493"/>
                </a:cubicBezTo>
                <a:cubicBezTo>
                  <a:pt x="9194535" y="4911172"/>
                  <a:pt x="9201178" y="4911595"/>
                  <a:pt x="9204215" y="4938926"/>
                </a:cubicBezTo>
                <a:cubicBezTo>
                  <a:pt x="9206759" y="4961596"/>
                  <a:pt x="9228876" y="4969788"/>
                  <a:pt x="9228170" y="4990409"/>
                </a:cubicBezTo>
                <a:cubicBezTo>
                  <a:pt x="9227215" y="5003858"/>
                  <a:pt x="9227215" y="5017357"/>
                  <a:pt x="9228170" y="5030806"/>
                </a:cubicBezTo>
                <a:cubicBezTo>
                  <a:pt x="9229584" y="5043376"/>
                  <a:pt x="9221104" y="5049097"/>
                  <a:pt x="9214037" y="5055383"/>
                </a:cubicBezTo>
                <a:cubicBezTo>
                  <a:pt x="9201319" y="5066541"/>
                  <a:pt x="9209940" y="5080665"/>
                  <a:pt x="9207325" y="5093165"/>
                </a:cubicBezTo>
                <a:cubicBezTo>
                  <a:pt x="9201531" y="5090765"/>
                  <a:pt x="9191568" y="5089423"/>
                  <a:pt x="9190719" y="5086103"/>
                </a:cubicBezTo>
                <a:cubicBezTo>
                  <a:pt x="9187752" y="5073462"/>
                  <a:pt x="9189165" y="5059903"/>
                  <a:pt x="9186268" y="5047261"/>
                </a:cubicBezTo>
                <a:cubicBezTo>
                  <a:pt x="9184713" y="5040198"/>
                  <a:pt x="9181887" y="5024732"/>
                  <a:pt x="9168814" y="5039704"/>
                </a:cubicBezTo>
                <a:cubicBezTo>
                  <a:pt x="9153552" y="5057289"/>
                  <a:pt x="9126418" y="5054252"/>
                  <a:pt x="9110801" y="5072120"/>
                </a:cubicBezTo>
                <a:cubicBezTo>
                  <a:pt x="9108470" y="5074732"/>
                  <a:pt x="9086141" y="5064563"/>
                  <a:pt x="9086353" y="5063716"/>
                </a:cubicBezTo>
                <a:cubicBezTo>
                  <a:pt x="9089320" y="5051922"/>
                  <a:pt x="9083527" y="5043995"/>
                  <a:pt x="9077096" y="5036456"/>
                </a:cubicBezTo>
                <a:lnTo>
                  <a:pt x="9065098" y="5013574"/>
                </a:lnTo>
                <a:lnTo>
                  <a:pt x="9046288" y="5013574"/>
                </a:lnTo>
                <a:lnTo>
                  <a:pt x="9044095" y="5008920"/>
                </a:lnTo>
                <a:lnTo>
                  <a:pt x="9043532" y="5011526"/>
                </a:lnTo>
                <a:cubicBezTo>
                  <a:pt x="9043532" y="5014915"/>
                  <a:pt x="9044946" y="5019859"/>
                  <a:pt x="9043532" y="5021343"/>
                </a:cubicBezTo>
                <a:cubicBezTo>
                  <a:pt x="9024737" y="5038716"/>
                  <a:pt x="9009827" y="5055594"/>
                  <a:pt x="9038021" y="5077840"/>
                </a:cubicBezTo>
                <a:cubicBezTo>
                  <a:pt x="9042049" y="5081018"/>
                  <a:pt x="9042401" y="5089281"/>
                  <a:pt x="9043603" y="5095355"/>
                </a:cubicBezTo>
                <a:cubicBezTo>
                  <a:pt x="9044134" y="5098556"/>
                  <a:pt x="9043639" y="5101843"/>
                  <a:pt x="9042190" y="5104748"/>
                </a:cubicBezTo>
                <a:cubicBezTo>
                  <a:pt x="9037809" y="5113364"/>
                  <a:pt x="9032862" y="5114282"/>
                  <a:pt x="9028058" y="5108138"/>
                </a:cubicBezTo>
                <a:cubicBezTo>
                  <a:pt x="9018236" y="5095637"/>
                  <a:pt x="9001276" y="5088646"/>
                  <a:pt x="9002265" y="5068024"/>
                </a:cubicBezTo>
                <a:cubicBezTo>
                  <a:pt x="9002924" y="5059586"/>
                  <a:pt x="8996612" y="5052212"/>
                  <a:pt x="8988170" y="5051554"/>
                </a:cubicBezTo>
                <a:cubicBezTo>
                  <a:pt x="8986227" y="5051403"/>
                  <a:pt x="8984271" y="5051623"/>
                  <a:pt x="8982411" y="5052204"/>
                </a:cubicBezTo>
                <a:cubicBezTo>
                  <a:pt x="8982410" y="5068801"/>
                  <a:pt x="8986155" y="5086315"/>
                  <a:pt x="8968278" y="5097332"/>
                </a:cubicBezTo>
                <a:cubicBezTo>
                  <a:pt x="8965946" y="5098744"/>
                  <a:pt x="8964675" y="5101993"/>
                  <a:pt x="8962978" y="5104395"/>
                </a:cubicBezTo>
                <a:cubicBezTo>
                  <a:pt x="8998308" y="5126500"/>
                  <a:pt x="8973860" y="5145568"/>
                  <a:pt x="8963685" y="5169932"/>
                </a:cubicBezTo>
                <a:cubicBezTo>
                  <a:pt x="8955276" y="5190130"/>
                  <a:pt x="8962696" y="5216685"/>
                  <a:pt x="8961635" y="5240555"/>
                </a:cubicBezTo>
                <a:cubicBezTo>
                  <a:pt x="8962157" y="5249393"/>
                  <a:pt x="8955412" y="5256982"/>
                  <a:pt x="8946569" y="5257503"/>
                </a:cubicBezTo>
                <a:cubicBezTo>
                  <a:pt x="8944984" y="5257596"/>
                  <a:pt x="8943394" y="5257454"/>
                  <a:pt x="8941851" y="5257081"/>
                </a:cubicBezTo>
                <a:cubicBezTo>
                  <a:pt x="8934784" y="5256374"/>
                  <a:pt x="8928284" y="5257081"/>
                  <a:pt x="8921499" y="5257081"/>
                </a:cubicBezTo>
                <a:cubicBezTo>
                  <a:pt x="8901927" y="5256163"/>
                  <a:pt x="8894083" y="5241967"/>
                  <a:pt x="8904682" y="5222969"/>
                </a:cubicBezTo>
                <a:cubicBezTo>
                  <a:pt x="8910265" y="5213083"/>
                  <a:pt x="8926588" y="5207716"/>
                  <a:pt x="8909275" y="5193662"/>
                </a:cubicBezTo>
                <a:cubicBezTo>
                  <a:pt x="8896133" y="5183068"/>
                  <a:pt x="8885321" y="5169720"/>
                  <a:pt x="8872602" y="5158350"/>
                </a:cubicBezTo>
                <a:cubicBezTo>
                  <a:pt x="8871472" y="5157362"/>
                  <a:pt x="8860590" y="5163082"/>
                  <a:pt x="8860237" y="5166330"/>
                </a:cubicBezTo>
                <a:cubicBezTo>
                  <a:pt x="8858754" y="5179819"/>
                  <a:pt x="8858611" y="5193422"/>
                  <a:pt x="8859812" y="5206939"/>
                </a:cubicBezTo>
                <a:cubicBezTo>
                  <a:pt x="8861791" y="5228126"/>
                  <a:pt x="8854866" y="5237236"/>
                  <a:pt x="8832325" y="5237518"/>
                </a:cubicBezTo>
                <a:cubicBezTo>
                  <a:pt x="8824765" y="5237518"/>
                  <a:pt x="8814165" y="5256163"/>
                  <a:pt x="8810350" y="5254397"/>
                </a:cubicBezTo>
                <a:cubicBezTo>
                  <a:pt x="8799044" y="5249312"/>
                  <a:pt x="8783993" y="5239425"/>
                  <a:pt x="8782085" y="5229255"/>
                </a:cubicBezTo>
                <a:cubicBezTo>
                  <a:pt x="8773747" y="5184833"/>
                  <a:pt x="8732622" y="5168449"/>
                  <a:pt x="8708809" y="5137446"/>
                </a:cubicBezTo>
                <a:cubicBezTo>
                  <a:pt x="8708174" y="5136528"/>
                  <a:pt x="8702732" y="5137446"/>
                  <a:pt x="8702168" y="5138646"/>
                </a:cubicBezTo>
                <a:cubicBezTo>
                  <a:pt x="8698798" y="5143969"/>
                  <a:pt x="8696762" y="5150025"/>
                  <a:pt x="8696232" y="5156302"/>
                </a:cubicBezTo>
                <a:cubicBezTo>
                  <a:pt x="8697433" y="5175723"/>
                  <a:pt x="8723931" y="5185399"/>
                  <a:pt x="8716442" y="5208915"/>
                </a:cubicBezTo>
                <a:cubicBezTo>
                  <a:pt x="8710152" y="5228761"/>
                  <a:pt x="8733399" y="5236035"/>
                  <a:pt x="8736226" y="5251290"/>
                </a:cubicBezTo>
                <a:cubicBezTo>
                  <a:pt x="8738699" y="5264707"/>
                  <a:pt x="8736226" y="5278973"/>
                  <a:pt x="8716300" y="5277420"/>
                </a:cubicBezTo>
                <a:cubicBezTo>
                  <a:pt x="8705772" y="5295570"/>
                  <a:pt x="8692487" y="5303480"/>
                  <a:pt x="8683654" y="5295570"/>
                </a:cubicBezTo>
                <a:cubicBezTo>
                  <a:pt x="8667260" y="5280951"/>
                  <a:pt x="8649242" y="5267321"/>
                  <a:pt x="8654471" y="5240061"/>
                </a:cubicBezTo>
                <a:cubicBezTo>
                  <a:pt x="8657085" y="5226571"/>
                  <a:pt x="8652210" y="5214777"/>
                  <a:pt x="8634403" y="5216049"/>
                </a:cubicBezTo>
                <a:cubicBezTo>
                  <a:pt x="8639279" y="5247052"/>
                  <a:pt x="8623592" y="5266685"/>
                  <a:pt x="8596670" y="5276643"/>
                </a:cubicBezTo>
                <a:cubicBezTo>
                  <a:pt x="8587555" y="5280033"/>
                  <a:pt x="8576532" y="5279821"/>
                  <a:pt x="8573423" y="5289920"/>
                </a:cubicBezTo>
                <a:cubicBezTo>
                  <a:pt x="8568900" y="5304468"/>
                  <a:pt x="8577662" y="5314920"/>
                  <a:pt x="8588543" y="5323819"/>
                </a:cubicBezTo>
                <a:cubicBezTo>
                  <a:pt x="8593702" y="5328056"/>
                  <a:pt x="8597659" y="5333918"/>
                  <a:pt x="8602676" y="5337943"/>
                </a:cubicBezTo>
                <a:cubicBezTo>
                  <a:pt x="8615536" y="5347407"/>
                  <a:pt x="8612569" y="5360896"/>
                  <a:pt x="8613912" y="5373890"/>
                </a:cubicBezTo>
                <a:cubicBezTo>
                  <a:pt x="8615536" y="5389639"/>
                  <a:pt x="8601688" y="5396702"/>
                  <a:pt x="8597942" y="5407789"/>
                </a:cubicBezTo>
                <a:cubicBezTo>
                  <a:pt x="8595469" y="5414852"/>
                  <a:pt x="8610802" y="5427140"/>
                  <a:pt x="8612639" y="5438016"/>
                </a:cubicBezTo>
                <a:cubicBezTo>
                  <a:pt x="8613841" y="5445572"/>
                  <a:pt x="8607340" y="5456166"/>
                  <a:pt x="8601405" y="5462946"/>
                </a:cubicBezTo>
                <a:cubicBezTo>
                  <a:pt x="8591229" y="5474598"/>
                  <a:pt x="8588827" y="5485827"/>
                  <a:pt x="8598790" y="5497691"/>
                </a:cubicBezTo>
                <a:cubicBezTo>
                  <a:pt x="8607470" y="5507821"/>
                  <a:pt x="8616920" y="5517265"/>
                  <a:pt x="8627055" y="5525941"/>
                </a:cubicBezTo>
                <a:cubicBezTo>
                  <a:pt x="8639773" y="5537099"/>
                  <a:pt x="8631153" y="5551224"/>
                  <a:pt x="8634121" y="5563654"/>
                </a:cubicBezTo>
                <a:lnTo>
                  <a:pt x="8613629" y="5563654"/>
                </a:lnTo>
                <a:lnTo>
                  <a:pt x="8613134" y="5561181"/>
                </a:lnTo>
                <a:lnTo>
                  <a:pt x="8611227" y="5562876"/>
                </a:lnTo>
                <a:lnTo>
                  <a:pt x="8613629" y="5563654"/>
                </a:lnTo>
                <a:cubicBezTo>
                  <a:pt x="8613629" y="5580037"/>
                  <a:pt x="8609672" y="5597623"/>
                  <a:pt x="8627761" y="5608358"/>
                </a:cubicBezTo>
                <a:cubicBezTo>
                  <a:pt x="8635887" y="5613159"/>
                  <a:pt x="8634828" y="5616761"/>
                  <a:pt x="8626701" y="5622976"/>
                </a:cubicBezTo>
                <a:cubicBezTo>
                  <a:pt x="8620624" y="5627708"/>
                  <a:pt x="8607270" y="5637101"/>
                  <a:pt x="8622745" y="5643457"/>
                </a:cubicBezTo>
                <a:cubicBezTo>
                  <a:pt x="8664504" y="5661042"/>
                  <a:pt x="8642176" y="5711678"/>
                  <a:pt x="8672208" y="5734489"/>
                </a:cubicBezTo>
                <a:cubicBezTo>
                  <a:pt x="8664788" y="5750804"/>
                  <a:pt x="8658075" y="5767258"/>
                  <a:pt x="8649808" y="5783219"/>
                </a:cubicBezTo>
                <a:cubicBezTo>
                  <a:pt x="8646345" y="5790281"/>
                  <a:pt x="8642742" y="5784773"/>
                  <a:pt x="8635675" y="5780535"/>
                </a:cubicBezTo>
                <a:cubicBezTo>
                  <a:pt x="8610449" y="5765916"/>
                  <a:pt x="8618292" y="5731099"/>
                  <a:pt x="8594339" y="5715703"/>
                </a:cubicBezTo>
                <a:cubicBezTo>
                  <a:pt x="8592042" y="5714185"/>
                  <a:pt x="8591883" y="5709383"/>
                  <a:pt x="8592298" y="5703707"/>
                </a:cubicBezTo>
                <a:lnTo>
                  <a:pt x="8593541" y="5688445"/>
                </a:lnTo>
                <a:lnTo>
                  <a:pt x="8582997" y="5686864"/>
                </a:lnTo>
                <a:cubicBezTo>
                  <a:pt x="8579835" y="5684913"/>
                  <a:pt x="8578262" y="5681346"/>
                  <a:pt x="8579640" y="5675238"/>
                </a:cubicBezTo>
                <a:cubicBezTo>
                  <a:pt x="8580029" y="5673543"/>
                  <a:pt x="8582679" y="5672378"/>
                  <a:pt x="8585939" y="5671336"/>
                </a:cubicBezTo>
                <a:lnTo>
                  <a:pt x="8594075" y="5668753"/>
                </a:lnTo>
                <a:lnTo>
                  <a:pt x="8593702" y="5665986"/>
                </a:lnTo>
                <a:cubicBezTo>
                  <a:pt x="8594638" y="5656794"/>
                  <a:pt x="8594472" y="5647524"/>
                  <a:pt x="8593208" y="5638373"/>
                </a:cubicBezTo>
                <a:cubicBezTo>
                  <a:pt x="8591826" y="5629469"/>
                  <a:pt x="8583483" y="5623372"/>
                  <a:pt x="8574575" y="5624753"/>
                </a:cubicBezTo>
                <a:cubicBezTo>
                  <a:pt x="8574116" y="5624824"/>
                  <a:pt x="8573661" y="5624914"/>
                  <a:pt x="8573211" y="5625024"/>
                </a:cubicBezTo>
                <a:cubicBezTo>
                  <a:pt x="8573211" y="5617962"/>
                  <a:pt x="8575684" y="5610122"/>
                  <a:pt x="8572787" y="5604897"/>
                </a:cubicBezTo>
                <a:cubicBezTo>
                  <a:pt x="8559078" y="5579967"/>
                  <a:pt x="8551588" y="5551435"/>
                  <a:pt x="8532298" y="5529754"/>
                </a:cubicBezTo>
                <a:cubicBezTo>
                  <a:pt x="8544310" y="5496632"/>
                  <a:pt x="8517459" y="5473751"/>
                  <a:pt x="8506435" y="5448679"/>
                </a:cubicBezTo>
                <a:cubicBezTo>
                  <a:pt x="8495413" y="5423609"/>
                  <a:pt x="8480645" y="5398467"/>
                  <a:pt x="8470116" y="5371772"/>
                </a:cubicBezTo>
                <a:cubicBezTo>
                  <a:pt x="8465523" y="5360189"/>
                  <a:pt x="8453510" y="5350585"/>
                  <a:pt x="8443335" y="5342251"/>
                </a:cubicBezTo>
                <a:cubicBezTo>
                  <a:pt x="8432408" y="5334064"/>
                  <a:pt x="8427180" y="5320314"/>
                  <a:pt x="8429909" y="5306940"/>
                </a:cubicBezTo>
                <a:lnTo>
                  <a:pt x="8400303" y="5237589"/>
                </a:lnTo>
                <a:cubicBezTo>
                  <a:pt x="8388785" y="5225582"/>
                  <a:pt x="8379105" y="5211458"/>
                  <a:pt x="8357906" y="5215625"/>
                </a:cubicBezTo>
                <a:cubicBezTo>
                  <a:pt x="8347743" y="5216734"/>
                  <a:pt x="8337496" y="5216852"/>
                  <a:pt x="8327310" y="5215978"/>
                </a:cubicBezTo>
                <a:cubicBezTo>
                  <a:pt x="8310916" y="5215978"/>
                  <a:pt x="8305405" y="5223676"/>
                  <a:pt x="8306817" y="5242250"/>
                </a:cubicBezTo>
                <a:cubicBezTo>
                  <a:pt x="8308089" y="5258704"/>
                  <a:pt x="8329571" y="5311178"/>
                  <a:pt x="8347517" y="5326997"/>
                </a:cubicBezTo>
                <a:cubicBezTo>
                  <a:pt x="8365466" y="5342817"/>
                  <a:pt x="8366244" y="5359272"/>
                  <a:pt x="8369564" y="5379822"/>
                </a:cubicBezTo>
                <a:cubicBezTo>
                  <a:pt x="8372886" y="5400374"/>
                  <a:pt x="8387725" y="5419583"/>
                  <a:pt x="8397334" y="5439428"/>
                </a:cubicBezTo>
                <a:cubicBezTo>
                  <a:pt x="8401432" y="5447903"/>
                  <a:pt x="8409771" y="5457366"/>
                  <a:pt x="8408357" y="5464993"/>
                </a:cubicBezTo>
                <a:cubicBezTo>
                  <a:pt x="8402917" y="5494443"/>
                  <a:pt x="8424751" y="5507367"/>
                  <a:pt x="8440863" y="5523257"/>
                </a:cubicBezTo>
                <a:cubicBezTo>
                  <a:pt x="8447363" y="5529754"/>
                  <a:pt x="8450825" y="5534133"/>
                  <a:pt x="8444961" y="5537382"/>
                </a:cubicBezTo>
                <a:cubicBezTo>
                  <a:pt x="8439641" y="5540877"/>
                  <a:pt x="8433375" y="5542652"/>
                  <a:pt x="8427012" y="5542466"/>
                </a:cubicBezTo>
                <a:cubicBezTo>
                  <a:pt x="8420950" y="5540640"/>
                  <a:pt x="8415274" y="5537719"/>
                  <a:pt x="8410265" y="5533850"/>
                </a:cubicBezTo>
                <a:cubicBezTo>
                  <a:pt x="8390692" y="5522975"/>
                  <a:pt x="8390552" y="5522975"/>
                  <a:pt x="8389067" y="5543031"/>
                </a:cubicBezTo>
                <a:cubicBezTo>
                  <a:pt x="8388501" y="5550094"/>
                  <a:pt x="8389067" y="5556661"/>
                  <a:pt x="8389067" y="5563441"/>
                </a:cubicBezTo>
                <a:cubicBezTo>
                  <a:pt x="8360802" y="5551719"/>
                  <a:pt x="8337485" y="5531590"/>
                  <a:pt x="8328934" y="5503765"/>
                </a:cubicBezTo>
                <a:cubicBezTo>
                  <a:pt x="8320385" y="5475939"/>
                  <a:pt x="8293603" y="5465346"/>
                  <a:pt x="8279048" y="5443736"/>
                </a:cubicBezTo>
                <a:cubicBezTo>
                  <a:pt x="8276767" y="5443177"/>
                  <a:pt x="8274355" y="5443670"/>
                  <a:pt x="8272476" y="5445077"/>
                </a:cubicBezTo>
                <a:cubicBezTo>
                  <a:pt x="8269861" y="5450658"/>
                  <a:pt x="8264703" y="5458708"/>
                  <a:pt x="8266753" y="5462309"/>
                </a:cubicBezTo>
                <a:cubicBezTo>
                  <a:pt x="8280885" y="5486745"/>
                  <a:pt x="8287951" y="5514571"/>
                  <a:pt x="8306252" y="5537099"/>
                </a:cubicBezTo>
                <a:cubicBezTo>
                  <a:pt x="8309291" y="5540842"/>
                  <a:pt x="8300811" y="5553907"/>
                  <a:pt x="8297703" y="5562665"/>
                </a:cubicBezTo>
                <a:cubicBezTo>
                  <a:pt x="8292473" y="5558986"/>
                  <a:pt x="8287726" y="5554668"/>
                  <a:pt x="8283571" y="5549811"/>
                </a:cubicBezTo>
                <a:cubicBezTo>
                  <a:pt x="8277917" y="5541195"/>
                  <a:pt x="8276079" y="5543526"/>
                  <a:pt x="8268661" y="5549811"/>
                </a:cubicBezTo>
                <a:cubicBezTo>
                  <a:pt x="8252761" y="5563018"/>
                  <a:pt x="8246261" y="5560899"/>
                  <a:pt x="8245837" y="5546068"/>
                </a:cubicBezTo>
                <a:cubicBezTo>
                  <a:pt x="8245271" y="5529330"/>
                  <a:pt x="8248027" y="5512028"/>
                  <a:pt x="8244989" y="5495855"/>
                </a:cubicBezTo>
                <a:cubicBezTo>
                  <a:pt x="8242091" y="5480954"/>
                  <a:pt x="8227535" y="5471703"/>
                  <a:pt x="8223013" y="5454400"/>
                </a:cubicBezTo>
                <a:cubicBezTo>
                  <a:pt x="8218490" y="5437098"/>
                  <a:pt x="8199766" y="5423538"/>
                  <a:pt x="8204853" y="5401857"/>
                </a:cubicBezTo>
                <a:cubicBezTo>
                  <a:pt x="8209517" y="5381871"/>
                  <a:pt x="8184785" y="5378339"/>
                  <a:pt x="8183161" y="5359978"/>
                </a:cubicBezTo>
                <a:cubicBezTo>
                  <a:pt x="8181817" y="5345853"/>
                  <a:pt x="8170583" y="5331728"/>
                  <a:pt x="8163799" y="5317957"/>
                </a:cubicBezTo>
                <a:cubicBezTo>
                  <a:pt x="8152210" y="5325019"/>
                  <a:pt x="8159843" y="5305951"/>
                  <a:pt x="8153411" y="5317957"/>
                </a:cubicBezTo>
                <a:cubicBezTo>
                  <a:pt x="8138361" y="5345853"/>
                  <a:pt x="8135253" y="5374456"/>
                  <a:pt x="8154895" y="5399950"/>
                </a:cubicBezTo>
                <a:cubicBezTo>
                  <a:pt x="8167190" y="5415840"/>
                  <a:pt x="8161467" y="5431447"/>
                  <a:pt x="8163799" y="5447196"/>
                </a:cubicBezTo>
                <a:cubicBezTo>
                  <a:pt x="8134121" y="5473185"/>
                  <a:pt x="8145144" y="5508073"/>
                  <a:pt x="8143377" y="5540136"/>
                </a:cubicBezTo>
                <a:cubicBezTo>
                  <a:pt x="8142954" y="5547199"/>
                  <a:pt x="8143377" y="5553625"/>
                  <a:pt x="8143377" y="5560405"/>
                </a:cubicBezTo>
                <a:cubicBezTo>
                  <a:pt x="8143377" y="5576012"/>
                  <a:pt x="8143377" y="5575659"/>
                  <a:pt x="8116951" y="5568385"/>
                </a:cubicBezTo>
                <a:cubicBezTo>
                  <a:pt x="8112994" y="5567255"/>
                  <a:pt x="8103313" y="5571704"/>
                  <a:pt x="8103313" y="5573541"/>
                </a:cubicBezTo>
                <a:cubicBezTo>
                  <a:pt x="8103313" y="5600942"/>
                  <a:pt x="8098791" y="5613089"/>
                  <a:pt x="8073494" y="5587100"/>
                </a:cubicBezTo>
                <a:cubicBezTo>
                  <a:pt x="8068265" y="5581803"/>
                  <a:pt x="8053991" y="5586535"/>
                  <a:pt x="8044805" y="5583710"/>
                </a:cubicBezTo>
                <a:cubicBezTo>
                  <a:pt x="8021063" y="5576648"/>
                  <a:pt x="8005377" y="5597340"/>
                  <a:pt x="7984461" y="5599106"/>
                </a:cubicBezTo>
                <a:cubicBezTo>
                  <a:pt x="7971105" y="5576506"/>
                  <a:pt x="7949129" y="5584981"/>
                  <a:pt x="7929769" y="5584275"/>
                </a:cubicBezTo>
                <a:cubicBezTo>
                  <a:pt x="7906169" y="5583357"/>
                  <a:pt x="7882497" y="5584275"/>
                  <a:pt x="7859107" y="5584275"/>
                </a:cubicBezTo>
                <a:cubicBezTo>
                  <a:pt x="7838827" y="5584275"/>
                  <a:pt x="7818477" y="5585122"/>
                  <a:pt x="7798268" y="5584275"/>
                </a:cubicBezTo>
                <a:cubicBezTo>
                  <a:pt x="7788215" y="5583977"/>
                  <a:pt x="7778705" y="5588822"/>
                  <a:pt x="7773042" y="5597129"/>
                </a:cubicBezTo>
                <a:cubicBezTo>
                  <a:pt x="7760394" y="5611606"/>
                  <a:pt x="7756437" y="5597129"/>
                  <a:pt x="7755306" y="5590066"/>
                </a:cubicBezTo>
                <a:cubicBezTo>
                  <a:pt x="7753044" y="5576506"/>
                  <a:pt x="7754105" y="5562523"/>
                  <a:pt x="7734108" y="5564077"/>
                </a:cubicBezTo>
                <a:cubicBezTo>
                  <a:pt x="7734814" y="5533780"/>
                  <a:pt x="7737288" y="5503129"/>
                  <a:pt x="7705843" y="5483920"/>
                </a:cubicBezTo>
                <a:cubicBezTo>
                  <a:pt x="7696539" y="5479194"/>
                  <a:pt x="7691494" y="5468879"/>
                  <a:pt x="7693478" y="5458637"/>
                </a:cubicBezTo>
                <a:cubicBezTo>
                  <a:pt x="7701463" y="5419866"/>
                  <a:pt x="7677155" y="5391052"/>
                  <a:pt x="7662458" y="5359342"/>
                </a:cubicBezTo>
                <a:cubicBezTo>
                  <a:pt x="7659844" y="5353622"/>
                  <a:pt x="7651787" y="5346913"/>
                  <a:pt x="7653200" y="5343311"/>
                </a:cubicBezTo>
                <a:cubicBezTo>
                  <a:pt x="7665778" y="5310047"/>
                  <a:pt x="7626844" y="5292180"/>
                  <a:pt x="7630590" y="5259552"/>
                </a:cubicBezTo>
                <a:cubicBezTo>
                  <a:pt x="7633487" y="5233775"/>
                  <a:pt x="7620061" y="5230597"/>
                  <a:pt x="7591867" y="5246276"/>
                </a:cubicBezTo>
                <a:cubicBezTo>
                  <a:pt x="7576321" y="5254821"/>
                  <a:pt x="7576392" y="5254821"/>
                  <a:pt x="7570668" y="5236105"/>
                </a:cubicBezTo>
                <a:cubicBezTo>
                  <a:pt x="7564026" y="5214354"/>
                  <a:pt x="7563178" y="5214072"/>
                  <a:pt x="7548622" y="5228126"/>
                </a:cubicBezTo>
                <a:cubicBezTo>
                  <a:pt x="7530251" y="5245711"/>
                  <a:pt x="7529543" y="5246487"/>
                  <a:pt x="7547138" y="5263931"/>
                </a:cubicBezTo>
                <a:cubicBezTo>
                  <a:pt x="7561836" y="5278480"/>
                  <a:pt x="7575969" y="5292180"/>
                  <a:pt x="7570811" y="5315557"/>
                </a:cubicBezTo>
                <a:cubicBezTo>
                  <a:pt x="7566147" y="5337096"/>
                  <a:pt x="7594905" y="5344440"/>
                  <a:pt x="7593067" y="5368382"/>
                </a:cubicBezTo>
                <a:cubicBezTo>
                  <a:pt x="7592149" y="5380035"/>
                  <a:pt x="7617234" y="5390557"/>
                  <a:pt x="7611651" y="5410756"/>
                </a:cubicBezTo>
                <a:cubicBezTo>
                  <a:pt x="7644016" y="5450728"/>
                  <a:pt x="7656098" y="5501859"/>
                  <a:pt x="7684575" y="5543526"/>
                </a:cubicBezTo>
                <a:cubicBezTo>
                  <a:pt x="7695739" y="5559981"/>
                  <a:pt x="7691641" y="5575164"/>
                  <a:pt x="7693265" y="5591054"/>
                </a:cubicBezTo>
                <a:cubicBezTo>
                  <a:pt x="7693265" y="5593668"/>
                  <a:pt x="7690722" y="5596775"/>
                  <a:pt x="7688885" y="5599389"/>
                </a:cubicBezTo>
                <a:cubicBezTo>
                  <a:pt x="7684221" y="5606027"/>
                  <a:pt x="7679911" y="5604544"/>
                  <a:pt x="7674329" y="5596492"/>
                </a:cubicBezTo>
                <a:cubicBezTo>
                  <a:pt x="7670513" y="5590984"/>
                  <a:pt x="7663376" y="5587524"/>
                  <a:pt x="7660196" y="5581803"/>
                </a:cubicBezTo>
                <a:cubicBezTo>
                  <a:pt x="7650092" y="5562241"/>
                  <a:pt x="7638362" y="5542890"/>
                  <a:pt x="7632709" y="5521915"/>
                </a:cubicBezTo>
                <a:cubicBezTo>
                  <a:pt x="7627621" y="5502988"/>
                  <a:pt x="7602679" y="5493666"/>
                  <a:pt x="7609533" y="5470220"/>
                </a:cubicBezTo>
                <a:cubicBezTo>
                  <a:pt x="7595823" y="5461533"/>
                  <a:pt x="7591090" y="5440700"/>
                  <a:pt x="7570457" y="5441405"/>
                </a:cubicBezTo>
                <a:lnTo>
                  <a:pt x="7570173" y="5441261"/>
                </a:lnTo>
                <a:lnTo>
                  <a:pt x="7570173" y="5436744"/>
                </a:lnTo>
                <a:lnTo>
                  <a:pt x="7566288" y="5439287"/>
                </a:lnTo>
                <a:lnTo>
                  <a:pt x="7570173" y="5441261"/>
                </a:lnTo>
                <a:lnTo>
                  <a:pt x="7570173" y="5441405"/>
                </a:lnTo>
                <a:cubicBezTo>
                  <a:pt x="7571446" y="5466618"/>
                  <a:pt x="7561907" y="5494796"/>
                  <a:pt x="7590101" y="5512452"/>
                </a:cubicBezTo>
                <a:lnTo>
                  <a:pt x="7570173" y="5533639"/>
                </a:lnTo>
                <a:cubicBezTo>
                  <a:pt x="7589605" y="5545574"/>
                  <a:pt x="7590171" y="5564007"/>
                  <a:pt x="7591372" y="5584487"/>
                </a:cubicBezTo>
                <a:cubicBezTo>
                  <a:pt x="7592503" y="5598611"/>
                  <a:pt x="7603950" y="5612030"/>
                  <a:pt x="7610733" y="5625660"/>
                </a:cubicBezTo>
                <a:cubicBezTo>
                  <a:pt x="7593634" y="5623188"/>
                  <a:pt x="7589535" y="5640138"/>
                  <a:pt x="7579006" y="5647270"/>
                </a:cubicBezTo>
                <a:cubicBezTo>
                  <a:pt x="7565440" y="5656380"/>
                  <a:pt x="7577028" y="5661890"/>
                  <a:pt x="7581975" y="5668881"/>
                </a:cubicBezTo>
                <a:cubicBezTo>
                  <a:pt x="7586027" y="5673713"/>
                  <a:pt x="7588710" y="5679541"/>
                  <a:pt x="7589747" y="5685760"/>
                </a:cubicBezTo>
                <a:cubicBezTo>
                  <a:pt x="7588949" y="5691961"/>
                  <a:pt x="7587035" y="5697967"/>
                  <a:pt x="7584093" y="5703486"/>
                </a:cubicBezTo>
                <a:cubicBezTo>
                  <a:pt x="7579289" y="5701368"/>
                  <a:pt x="7572929" y="5700590"/>
                  <a:pt x="7569962" y="5696988"/>
                </a:cubicBezTo>
                <a:cubicBezTo>
                  <a:pt x="7561200" y="5685972"/>
                  <a:pt x="7554275" y="5689926"/>
                  <a:pt x="7548268" y="5698614"/>
                </a:cubicBezTo>
                <a:cubicBezTo>
                  <a:pt x="7542262" y="5707300"/>
                  <a:pt x="7534702" y="5708288"/>
                  <a:pt x="7534136" y="5702215"/>
                </a:cubicBezTo>
                <a:cubicBezTo>
                  <a:pt x="7532017" y="5663232"/>
                  <a:pt x="7483967" y="5650448"/>
                  <a:pt x="7483402" y="5611183"/>
                </a:cubicBezTo>
                <a:cubicBezTo>
                  <a:pt x="7453371" y="5588936"/>
                  <a:pt x="7441994" y="5554684"/>
                  <a:pt x="7426307" y="5523116"/>
                </a:cubicBezTo>
                <a:cubicBezTo>
                  <a:pt x="7423481" y="5517466"/>
                  <a:pt x="7422987" y="5508991"/>
                  <a:pt x="7418605" y="5506237"/>
                </a:cubicBezTo>
                <a:cubicBezTo>
                  <a:pt x="7385607" y="5486180"/>
                  <a:pt x="7382710" y="5445148"/>
                  <a:pt x="7355646" y="5419371"/>
                </a:cubicBezTo>
                <a:cubicBezTo>
                  <a:pt x="7334024" y="5398679"/>
                  <a:pt x="7325333" y="5409838"/>
                  <a:pt x="7309787" y="5420572"/>
                </a:cubicBezTo>
                <a:cubicBezTo>
                  <a:pt x="7303535" y="5422788"/>
                  <a:pt x="7296606" y="5421952"/>
                  <a:pt x="7291062" y="5418312"/>
                </a:cubicBezTo>
                <a:cubicBezTo>
                  <a:pt x="7275233" y="5407506"/>
                  <a:pt x="7293111" y="5403622"/>
                  <a:pt x="7296785" y="5397126"/>
                </a:cubicBezTo>
                <a:cubicBezTo>
                  <a:pt x="7308656" y="5376786"/>
                  <a:pt x="7305123" y="5359483"/>
                  <a:pt x="7286893" y="5360402"/>
                </a:cubicBezTo>
                <a:cubicBezTo>
                  <a:pt x="7260890" y="5361743"/>
                  <a:pt x="7241175" y="5354398"/>
                  <a:pt x="7226477" y="5333706"/>
                </a:cubicBezTo>
                <a:cubicBezTo>
                  <a:pt x="7207967" y="5304564"/>
                  <a:pt x="7173072" y="5290268"/>
                  <a:pt x="7139423" y="5298041"/>
                </a:cubicBezTo>
                <a:cubicBezTo>
                  <a:pt x="7132674" y="5298607"/>
                  <a:pt x="7125891" y="5298607"/>
                  <a:pt x="7119143" y="5298041"/>
                </a:cubicBezTo>
                <a:lnTo>
                  <a:pt x="7118577" y="5296065"/>
                </a:lnTo>
                <a:cubicBezTo>
                  <a:pt x="7118648" y="5296065"/>
                  <a:pt x="7117164" y="5297477"/>
                  <a:pt x="7117164" y="5297477"/>
                </a:cubicBezTo>
                <a:lnTo>
                  <a:pt x="7119143" y="5298041"/>
                </a:lnTo>
                <a:cubicBezTo>
                  <a:pt x="7118437" y="5318663"/>
                  <a:pt x="7137161" y="5325514"/>
                  <a:pt x="7148397" y="5336531"/>
                </a:cubicBezTo>
                <a:cubicBezTo>
                  <a:pt x="7166062" y="5353833"/>
                  <a:pt x="7159702" y="5372972"/>
                  <a:pt x="7157654" y="5392182"/>
                </a:cubicBezTo>
                <a:cubicBezTo>
                  <a:pt x="7157654" y="5394794"/>
                  <a:pt x="7153484" y="5398184"/>
                  <a:pt x="7150588" y="5399244"/>
                </a:cubicBezTo>
                <a:cubicBezTo>
                  <a:pt x="7147690" y="5400304"/>
                  <a:pt x="7143522" y="5396207"/>
                  <a:pt x="7143522" y="5394229"/>
                </a:cubicBezTo>
                <a:cubicBezTo>
                  <a:pt x="7141137" y="5358689"/>
                  <a:pt x="7120587" y="5357947"/>
                  <a:pt x="7097912" y="5357355"/>
                </a:cubicBezTo>
                <a:lnTo>
                  <a:pt x="7075196" y="5355535"/>
                </a:lnTo>
                <a:lnTo>
                  <a:pt x="7075077" y="5355353"/>
                </a:lnTo>
                <a:lnTo>
                  <a:pt x="7071895" y="5342700"/>
                </a:lnTo>
                <a:lnTo>
                  <a:pt x="7071853" y="5342101"/>
                </a:lnTo>
                <a:cubicBezTo>
                  <a:pt x="7071835" y="5340539"/>
                  <a:pt x="7071906" y="5340522"/>
                  <a:pt x="7071729" y="5342040"/>
                </a:cubicBezTo>
                <a:lnTo>
                  <a:pt x="7071895" y="5342700"/>
                </a:lnTo>
                <a:lnTo>
                  <a:pt x="7072506" y="5351432"/>
                </a:lnTo>
                <a:lnTo>
                  <a:pt x="7075077" y="5355353"/>
                </a:lnTo>
                <a:lnTo>
                  <a:pt x="7075121" y="5355529"/>
                </a:lnTo>
                <a:cubicBezTo>
                  <a:pt x="7080067" y="5365274"/>
                  <a:pt x="7080633" y="5373042"/>
                  <a:pt x="7084731" y="5376079"/>
                </a:cubicBezTo>
                <a:cubicBezTo>
                  <a:pt x="7098863" y="5386320"/>
                  <a:pt x="7098863" y="5394300"/>
                  <a:pt x="7084731" y="5404328"/>
                </a:cubicBezTo>
                <a:cubicBezTo>
                  <a:pt x="7080633" y="5407365"/>
                  <a:pt x="7080067" y="5415204"/>
                  <a:pt x="7077664" y="5420784"/>
                </a:cubicBezTo>
                <a:cubicBezTo>
                  <a:pt x="7059363" y="5419371"/>
                  <a:pt x="7034420" y="5429541"/>
                  <a:pt x="7036045" y="5394653"/>
                </a:cubicBezTo>
                <a:cubicBezTo>
                  <a:pt x="7036045" y="5387591"/>
                  <a:pt x="7030533" y="5373466"/>
                  <a:pt x="7018309" y="5388014"/>
                </a:cubicBezTo>
                <a:cubicBezTo>
                  <a:pt x="7016118" y="5390557"/>
                  <a:pt x="7013434" y="5392747"/>
                  <a:pt x="7011243" y="5395077"/>
                </a:cubicBezTo>
                <a:cubicBezTo>
                  <a:pt x="6987501" y="5420784"/>
                  <a:pt x="6988985" y="5428553"/>
                  <a:pt x="7020782" y="5440911"/>
                </a:cubicBezTo>
                <a:cubicBezTo>
                  <a:pt x="7030887" y="5444866"/>
                  <a:pt x="7039154" y="5448750"/>
                  <a:pt x="7036822" y="5461604"/>
                </a:cubicBezTo>
                <a:cubicBezTo>
                  <a:pt x="7020287" y="5461604"/>
                  <a:pt x="7003541" y="5458355"/>
                  <a:pt x="6991458" y="5475728"/>
                </a:cubicBezTo>
                <a:cubicBezTo>
                  <a:pt x="6984391" y="5485686"/>
                  <a:pt x="6977325" y="5488581"/>
                  <a:pt x="6986017" y="5505672"/>
                </a:cubicBezTo>
                <a:cubicBezTo>
                  <a:pt x="6998736" y="5529967"/>
                  <a:pt x="7023821" y="5551789"/>
                  <a:pt x="7016401" y="5584487"/>
                </a:cubicBezTo>
                <a:cubicBezTo>
                  <a:pt x="6994426" y="5580673"/>
                  <a:pt x="6978668" y="5565349"/>
                  <a:pt x="6976760" y="5546138"/>
                </a:cubicBezTo>
                <a:cubicBezTo>
                  <a:pt x="6974569" y="5524952"/>
                  <a:pt x="6948496" y="5517466"/>
                  <a:pt x="6953725" y="5493243"/>
                </a:cubicBezTo>
                <a:cubicBezTo>
                  <a:pt x="6955420" y="5485474"/>
                  <a:pt x="6940299" y="5480813"/>
                  <a:pt x="6929700" y="5482296"/>
                </a:cubicBezTo>
                <a:cubicBezTo>
                  <a:pt x="6926619" y="5482885"/>
                  <a:pt x="6923658" y="5483984"/>
                  <a:pt x="6920938" y="5485545"/>
                </a:cubicBezTo>
                <a:cubicBezTo>
                  <a:pt x="6911893" y="5490276"/>
                  <a:pt x="6912882" y="5494161"/>
                  <a:pt x="6921362" y="5500234"/>
                </a:cubicBezTo>
                <a:cubicBezTo>
                  <a:pt x="6929841" y="5506307"/>
                  <a:pt x="6937684" y="5513370"/>
                  <a:pt x="6934293" y="5525164"/>
                </a:cubicBezTo>
                <a:cubicBezTo>
                  <a:pt x="6931966" y="5531004"/>
                  <a:pt x="6929128" y="5536629"/>
                  <a:pt x="6925814" y="5541972"/>
                </a:cubicBezTo>
                <a:cubicBezTo>
                  <a:pt x="6923226" y="5541020"/>
                  <a:pt x="6920833" y="5539609"/>
                  <a:pt x="6918748" y="5537805"/>
                </a:cubicBezTo>
                <a:cubicBezTo>
                  <a:pt x="6902496" y="5517749"/>
                  <a:pt x="6885890" y="5516054"/>
                  <a:pt x="6869285" y="5537241"/>
                </a:cubicBezTo>
                <a:cubicBezTo>
                  <a:pt x="6863561" y="5544302"/>
                  <a:pt x="6860523" y="5543949"/>
                  <a:pt x="6854376" y="5535828"/>
                </a:cubicBezTo>
                <a:cubicBezTo>
                  <a:pt x="6849429" y="5529260"/>
                  <a:pt x="6841798" y="5518101"/>
                  <a:pt x="6833177" y="5532438"/>
                </a:cubicBezTo>
                <a:cubicBezTo>
                  <a:pt x="6830362" y="5538612"/>
                  <a:pt x="6829959" y="5545615"/>
                  <a:pt x="6832047" y="5552071"/>
                </a:cubicBezTo>
                <a:cubicBezTo>
                  <a:pt x="6835932" y="5564289"/>
                  <a:pt x="6855011" y="5567537"/>
                  <a:pt x="6852114" y="5584487"/>
                </a:cubicBezTo>
                <a:cubicBezTo>
                  <a:pt x="6845351" y="5583743"/>
                  <a:pt x="6838526" y="5583743"/>
                  <a:pt x="6831763" y="5584487"/>
                </a:cubicBezTo>
                <a:cubicBezTo>
                  <a:pt x="6803499" y="5591054"/>
                  <a:pt x="6787459" y="5574317"/>
                  <a:pt x="6772761" y="5555391"/>
                </a:cubicBezTo>
                <a:cubicBezTo>
                  <a:pt x="6769298" y="5551012"/>
                  <a:pt x="6772761" y="5541266"/>
                  <a:pt x="6769793" y="5536534"/>
                </a:cubicBezTo>
                <a:cubicBezTo>
                  <a:pt x="6761597" y="5523469"/>
                  <a:pt x="6748030" y="5501223"/>
                  <a:pt x="6737642" y="5507508"/>
                </a:cubicBezTo>
                <a:cubicBezTo>
                  <a:pt x="6723731" y="5514980"/>
                  <a:pt x="6709357" y="5521562"/>
                  <a:pt x="6694610" y="5527212"/>
                </a:cubicBezTo>
                <a:cubicBezTo>
                  <a:pt x="6686484" y="5530602"/>
                  <a:pt x="6687544" y="5540630"/>
                  <a:pt x="6696517" y="5540560"/>
                </a:cubicBezTo>
                <a:cubicBezTo>
                  <a:pt x="6719906" y="5540560"/>
                  <a:pt x="6731848" y="5555814"/>
                  <a:pt x="6745274" y="5570433"/>
                </a:cubicBezTo>
                <a:cubicBezTo>
                  <a:pt x="6746687" y="5572057"/>
                  <a:pt x="6740752" y="5583851"/>
                  <a:pt x="6739409" y="5583639"/>
                </a:cubicBezTo>
                <a:cubicBezTo>
                  <a:pt x="6707823" y="5578837"/>
                  <a:pt x="6706410" y="5599035"/>
                  <a:pt x="6709237" y="5620716"/>
                </a:cubicBezTo>
                <a:cubicBezTo>
                  <a:pt x="6710368" y="5629686"/>
                  <a:pt x="6717151" y="5637736"/>
                  <a:pt x="6719906" y="5646705"/>
                </a:cubicBezTo>
                <a:cubicBezTo>
                  <a:pt x="6731919" y="5685972"/>
                  <a:pt x="6763999" y="5716127"/>
                  <a:pt x="6770854" y="5758007"/>
                </a:cubicBezTo>
                <a:cubicBezTo>
                  <a:pt x="6771489" y="5762244"/>
                  <a:pt x="6780887" y="5767893"/>
                  <a:pt x="6786258" y="5767965"/>
                </a:cubicBezTo>
                <a:cubicBezTo>
                  <a:pt x="6814946" y="5767965"/>
                  <a:pt x="6822154" y="5796214"/>
                  <a:pt x="6841303" y="5807725"/>
                </a:cubicBezTo>
                <a:cubicBezTo>
                  <a:pt x="6845830" y="5804246"/>
                  <a:pt x="6849404" y="5799679"/>
                  <a:pt x="6851690" y="5794448"/>
                </a:cubicBezTo>
                <a:cubicBezTo>
                  <a:pt x="6853071" y="5787786"/>
                  <a:pt x="6853071" y="5780912"/>
                  <a:pt x="6851690" y="5774250"/>
                </a:cubicBezTo>
                <a:cubicBezTo>
                  <a:pt x="6848581" y="5753557"/>
                  <a:pt x="6866458" y="5746000"/>
                  <a:pt x="6876351" y="5733501"/>
                </a:cubicBezTo>
                <a:cubicBezTo>
                  <a:pt x="6881721" y="5726438"/>
                  <a:pt x="6890130" y="5727003"/>
                  <a:pt x="6889988" y="5735761"/>
                </a:cubicBezTo>
                <a:cubicBezTo>
                  <a:pt x="6889988" y="5759277"/>
                  <a:pt x="6905605" y="5771072"/>
                  <a:pt x="6919667" y="5784773"/>
                </a:cubicBezTo>
                <a:cubicBezTo>
                  <a:pt x="6921737" y="5786237"/>
                  <a:pt x="6924433" y="5786479"/>
                  <a:pt x="6926733" y="5785409"/>
                </a:cubicBezTo>
                <a:cubicBezTo>
                  <a:pt x="6929488" y="5783784"/>
                  <a:pt x="6933799" y="5780818"/>
                  <a:pt x="6933799" y="5778346"/>
                </a:cubicBezTo>
                <a:lnTo>
                  <a:pt x="6933799" y="5729542"/>
                </a:lnTo>
                <a:lnTo>
                  <a:pt x="6925461" y="5729687"/>
                </a:lnTo>
                <a:cubicBezTo>
                  <a:pt x="6918395" y="5721778"/>
                  <a:pt x="6909350" y="5712526"/>
                  <a:pt x="6901013" y="5703063"/>
                </a:cubicBezTo>
                <a:cubicBezTo>
                  <a:pt x="6899681" y="5701203"/>
                  <a:pt x="6899123" y="5698899"/>
                  <a:pt x="6899458" y="5696636"/>
                </a:cubicBezTo>
                <a:cubicBezTo>
                  <a:pt x="6904056" y="5692907"/>
                  <a:pt x="6909485" y="5690340"/>
                  <a:pt x="6915286" y="5689151"/>
                </a:cubicBezTo>
                <a:cubicBezTo>
                  <a:pt x="6935777" y="5689151"/>
                  <a:pt x="6937897" y="5692610"/>
                  <a:pt x="6937615" y="5720154"/>
                </a:cubicBezTo>
                <a:cubicBezTo>
                  <a:pt x="6937615" y="5726969"/>
                  <a:pt x="6940565" y="5727622"/>
                  <a:pt x="6942040" y="5727411"/>
                </a:cubicBezTo>
                <a:lnTo>
                  <a:pt x="6939556" y="5728570"/>
                </a:lnTo>
                <a:lnTo>
                  <a:pt x="6944696" y="5729528"/>
                </a:lnTo>
                <a:cubicBezTo>
                  <a:pt x="6954198" y="5735073"/>
                  <a:pt x="6959855" y="5748474"/>
                  <a:pt x="6964677" y="5745507"/>
                </a:cubicBezTo>
                <a:cubicBezTo>
                  <a:pt x="6978809" y="5736820"/>
                  <a:pt x="6984674" y="5724743"/>
                  <a:pt x="7002694" y="5742752"/>
                </a:cubicBezTo>
                <a:cubicBezTo>
                  <a:pt x="7011738" y="5751862"/>
                  <a:pt x="7033643" y="5747626"/>
                  <a:pt x="7049188" y="5751580"/>
                </a:cubicBezTo>
                <a:cubicBezTo>
                  <a:pt x="7052862" y="5752498"/>
                  <a:pt x="7056254" y="5762385"/>
                  <a:pt x="7056254" y="5768176"/>
                </a:cubicBezTo>
                <a:cubicBezTo>
                  <a:pt x="7055928" y="5774259"/>
                  <a:pt x="7053704" y="5780088"/>
                  <a:pt x="7049895" y="5784843"/>
                </a:cubicBezTo>
                <a:cubicBezTo>
                  <a:pt x="7015624" y="5779759"/>
                  <a:pt x="6990257" y="5817259"/>
                  <a:pt x="6958530" y="5808008"/>
                </a:cubicBezTo>
                <a:cubicBezTo>
                  <a:pt x="6926803" y="5798756"/>
                  <a:pt x="6911045" y="5826511"/>
                  <a:pt x="6885819" y="5831949"/>
                </a:cubicBezTo>
                <a:cubicBezTo>
                  <a:pt x="6861732" y="5837567"/>
                  <a:pt x="6846504" y="5861336"/>
                  <a:pt x="6851478" y="5885551"/>
                </a:cubicBezTo>
                <a:cubicBezTo>
                  <a:pt x="6853598" y="5898193"/>
                  <a:pt x="6854870" y="5919026"/>
                  <a:pt x="6848157" y="5923546"/>
                </a:cubicBezTo>
                <a:cubicBezTo>
                  <a:pt x="6826323" y="5938024"/>
                  <a:pt x="6836851" y="5968533"/>
                  <a:pt x="6813674" y="5981809"/>
                </a:cubicBezTo>
                <a:cubicBezTo>
                  <a:pt x="6798090" y="5989194"/>
                  <a:pt x="6788536" y="6005279"/>
                  <a:pt x="6789509" y="6022488"/>
                </a:cubicBezTo>
                <a:cubicBezTo>
                  <a:pt x="6790003" y="6032022"/>
                  <a:pt x="6778131" y="6035271"/>
                  <a:pt x="6770288" y="6024324"/>
                </a:cubicBezTo>
                <a:cubicBezTo>
                  <a:pt x="6762445" y="6013378"/>
                  <a:pt x="6745486" y="6008647"/>
                  <a:pt x="6750008" y="5992333"/>
                </a:cubicBezTo>
                <a:cubicBezTo>
                  <a:pt x="6758205" y="5962883"/>
                  <a:pt x="6725418" y="5947134"/>
                  <a:pt x="6727538" y="5920227"/>
                </a:cubicBezTo>
                <a:cubicBezTo>
                  <a:pt x="6699450" y="5901804"/>
                  <a:pt x="6683068" y="5870022"/>
                  <a:pt x="6684364" y="5836469"/>
                </a:cubicBezTo>
                <a:cubicBezTo>
                  <a:pt x="6684364" y="5834420"/>
                  <a:pt x="6680124" y="5830889"/>
                  <a:pt x="6677298" y="5830537"/>
                </a:cubicBezTo>
                <a:cubicBezTo>
                  <a:pt x="6669101" y="5829618"/>
                  <a:pt x="6641967" y="5872910"/>
                  <a:pt x="6647620" y="5878136"/>
                </a:cubicBezTo>
                <a:cubicBezTo>
                  <a:pt x="6667193" y="5895862"/>
                  <a:pt x="6670514" y="5917190"/>
                  <a:pt x="6667547" y="5941272"/>
                </a:cubicBezTo>
                <a:cubicBezTo>
                  <a:pt x="6695812" y="5959352"/>
                  <a:pt x="6686979" y="5988095"/>
                  <a:pt x="6688038" y="6013943"/>
                </a:cubicBezTo>
                <a:cubicBezTo>
                  <a:pt x="6656453" y="6008293"/>
                  <a:pt x="6664367" y="5972629"/>
                  <a:pt x="6642745" y="5956032"/>
                </a:cubicBezTo>
                <a:cubicBezTo>
                  <a:pt x="6605295" y="5927219"/>
                  <a:pt x="6575122" y="5889153"/>
                  <a:pt x="6540144" y="5856737"/>
                </a:cubicBezTo>
                <a:cubicBezTo>
                  <a:pt x="6526012" y="5843530"/>
                  <a:pt x="6523539" y="5829406"/>
                  <a:pt x="6524033" y="5811963"/>
                </a:cubicBezTo>
                <a:cubicBezTo>
                  <a:pt x="6524670" y="5788939"/>
                  <a:pt x="6495133" y="5776651"/>
                  <a:pt x="6502835" y="5748402"/>
                </a:cubicBezTo>
                <a:cubicBezTo>
                  <a:pt x="6508500" y="5732062"/>
                  <a:pt x="6503661" y="5713922"/>
                  <a:pt x="6490611" y="5702568"/>
                </a:cubicBezTo>
                <a:cubicBezTo>
                  <a:pt x="6476902" y="5689856"/>
                  <a:pt x="6463689" y="5683923"/>
                  <a:pt x="6445953" y="5686254"/>
                </a:cubicBezTo>
                <a:cubicBezTo>
                  <a:pt x="6434929" y="5687666"/>
                  <a:pt x="6420586" y="5681593"/>
                  <a:pt x="6422847" y="5674036"/>
                </a:cubicBezTo>
                <a:cubicBezTo>
                  <a:pt x="6432174" y="5643668"/>
                  <a:pt x="6405676" y="5625518"/>
                  <a:pt x="6401648" y="5600447"/>
                </a:cubicBezTo>
                <a:cubicBezTo>
                  <a:pt x="6397974" y="5578342"/>
                  <a:pt x="6406877" y="5555673"/>
                  <a:pt x="6385396" y="5534910"/>
                </a:cubicBezTo>
                <a:cubicBezTo>
                  <a:pt x="6370769" y="5520785"/>
                  <a:pt x="6387586" y="5490417"/>
                  <a:pt x="6363704" y="5472126"/>
                </a:cubicBezTo>
                <a:cubicBezTo>
                  <a:pt x="6354447" y="5465064"/>
                  <a:pt x="6358757" y="5441264"/>
                  <a:pt x="6354658" y="5425657"/>
                </a:cubicBezTo>
                <a:cubicBezTo>
                  <a:pt x="6353882" y="5422550"/>
                  <a:pt x="6343070" y="5420077"/>
                  <a:pt x="6337205" y="5420784"/>
                </a:cubicBezTo>
                <a:cubicBezTo>
                  <a:pt x="6331340" y="5421490"/>
                  <a:pt x="6322013" y="5425586"/>
                  <a:pt x="6321307" y="5429541"/>
                </a:cubicBezTo>
                <a:cubicBezTo>
                  <a:pt x="6318975" y="5442677"/>
                  <a:pt x="6314241" y="5463086"/>
                  <a:pt x="6320458" y="5468666"/>
                </a:cubicBezTo>
                <a:cubicBezTo>
                  <a:pt x="6352468" y="5496421"/>
                  <a:pt x="6335579" y="5531732"/>
                  <a:pt x="6339961" y="5563441"/>
                </a:cubicBezTo>
                <a:cubicBezTo>
                  <a:pt x="6334803" y="5558569"/>
                  <a:pt x="6278274" y="5486463"/>
                  <a:pt x="6278769" y="5483567"/>
                </a:cubicBezTo>
                <a:cubicBezTo>
                  <a:pt x="6285835" y="5442536"/>
                  <a:pt x="6250504" y="5427070"/>
                  <a:pt x="6229306" y="5402916"/>
                </a:cubicBezTo>
                <a:cubicBezTo>
                  <a:pt x="6224134" y="5404647"/>
                  <a:pt x="6219473" y="5407632"/>
                  <a:pt x="6215738" y="5411603"/>
                </a:cubicBezTo>
                <a:cubicBezTo>
                  <a:pt x="6204997" y="5424527"/>
                  <a:pt x="6197013" y="5414286"/>
                  <a:pt x="6197225" y="5406588"/>
                </a:cubicBezTo>
                <a:cubicBezTo>
                  <a:pt x="6197614" y="5390346"/>
                  <a:pt x="6196112" y="5375673"/>
                  <a:pt x="6190053" y="5363871"/>
                </a:cubicBezTo>
                <a:lnTo>
                  <a:pt x="6159423" y="5341240"/>
                </a:lnTo>
                <a:lnTo>
                  <a:pt x="6159704" y="5350091"/>
                </a:lnTo>
                <a:cubicBezTo>
                  <a:pt x="6155677" y="5353198"/>
                  <a:pt x="6149600" y="5359907"/>
                  <a:pt x="6147904" y="5358918"/>
                </a:cubicBezTo>
                <a:cubicBezTo>
                  <a:pt x="6135609" y="5351856"/>
                  <a:pt x="6144018" y="5345924"/>
                  <a:pt x="6150730" y="5341192"/>
                </a:cubicBezTo>
                <a:lnTo>
                  <a:pt x="6159359" y="5341192"/>
                </a:lnTo>
                <a:lnTo>
                  <a:pt x="6155534" y="5338367"/>
                </a:lnTo>
                <a:cubicBezTo>
                  <a:pt x="6156383" y="5318098"/>
                  <a:pt x="6137657" y="5311742"/>
                  <a:pt x="6126847" y="5300443"/>
                </a:cubicBezTo>
                <a:cubicBezTo>
                  <a:pt x="6117147" y="5291438"/>
                  <a:pt x="6112564" y="5278202"/>
                  <a:pt x="6114622" y="5265131"/>
                </a:cubicBezTo>
                <a:cubicBezTo>
                  <a:pt x="6117236" y="5244580"/>
                  <a:pt x="6109605" y="5235894"/>
                  <a:pt x="6087630" y="5235117"/>
                </a:cubicBezTo>
                <a:cubicBezTo>
                  <a:pt x="6074557" y="5234693"/>
                  <a:pt x="6068197" y="5215343"/>
                  <a:pt x="6074981" y="5204467"/>
                </a:cubicBezTo>
                <a:cubicBezTo>
                  <a:pt x="6081764" y="5193591"/>
                  <a:pt x="6096744" y="5188577"/>
                  <a:pt x="6094201" y="5172263"/>
                </a:cubicBezTo>
                <a:cubicBezTo>
                  <a:pt x="6092223" y="5159833"/>
                  <a:pt x="6098652" y="5146203"/>
                  <a:pt x="6086004" y="5135398"/>
                </a:cubicBezTo>
                <a:cubicBezTo>
                  <a:pt x="6073619" y="5124251"/>
                  <a:pt x="6061826" y="5112464"/>
                  <a:pt x="6050674" y="5100086"/>
                </a:cubicBezTo>
                <a:cubicBezTo>
                  <a:pt x="6036541" y="5085256"/>
                  <a:pt x="6034492" y="5101922"/>
                  <a:pt x="6033503" y="5108138"/>
                </a:cubicBezTo>
                <a:cubicBezTo>
                  <a:pt x="6032479" y="5114918"/>
                  <a:pt x="6032055" y="5121662"/>
                  <a:pt x="6029449" y="5126526"/>
                </a:cubicBezTo>
                <a:lnTo>
                  <a:pt x="6013334" y="5133206"/>
                </a:lnTo>
                <a:lnTo>
                  <a:pt x="6016403" y="5136316"/>
                </a:lnTo>
                <a:cubicBezTo>
                  <a:pt x="6017180" y="5146273"/>
                  <a:pt x="6015131" y="5155313"/>
                  <a:pt x="6002836" y="5152559"/>
                </a:cubicBezTo>
                <a:cubicBezTo>
                  <a:pt x="5999515" y="5151782"/>
                  <a:pt x="5998172" y="5141966"/>
                  <a:pt x="5995770" y="5136316"/>
                </a:cubicBezTo>
                <a:lnTo>
                  <a:pt x="6004813" y="5127277"/>
                </a:lnTo>
                <a:lnTo>
                  <a:pt x="6003684" y="5117884"/>
                </a:lnTo>
                <a:cubicBezTo>
                  <a:pt x="6003684" y="5118378"/>
                  <a:pt x="5997607" y="5118943"/>
                  <a:pt x="5997677" y="5119367"/>
                </a:cubicBezTo>
                <a:cubicBezTo>
                  <a:pt x="6001327" y="5121474"/>
                  <a:pt x="6002577" y="5126139"/>
                  <a:pt x="6000469" y="5129786"/>
                </a:cubicBezTo>
                <a:cubicBezTo>
                  <a:pt x="6000065" y="5130486"/>
                  <a:pt x="5999552" y="5131117"/>
                  <a:pt x="5998950" y="5131655"/>
                </a:cubicBezTo>
                <a:cubicBezTo>
                  <a:pt x="5996630" y="5132437"/>
                  <a:pt x="5994272" y="5133098"/>
                  <a:pt x="5991884" y="5133632"/>
                </a:cubicBezTo>
                <a:cubicBezTo>
                  <a:pt x="5986159" y="5135962"/>
                  <a:pt x="5976338" y="5137163"/>
                  <a:pt x="5975419" y="5140695"/>
                </a:cubicBezTo>
                <a:cubicBezTo>
                  <a:pt x="5967010" y="5172899"/>
                  <a:pt x="5968353" y="5202983"/>
                  <a:pt x="5990894" y="5231585"/>
                </a:cubicBezTo>
                <a:cubicBezTo>
                  <a:pt x="5997537" y="5240201"/>
                  <a:pt x="5990894" y="5257857"/>
                  <a:pt x="5971463" y="5256304"/>
                </a:cubicBezTo>
                <a:cubicBezTo>
                  <a:pt x="5968918" y="5225795"/>
                  <a:pt x="5923695" y="5220074"/>
                  <a:pt x="5929066" y="5183986"/>
                </a:cubicBezTo>
                <a:cubicBezTo>
                  <a:pt x="5929066" y="5182079"/>
                  <a:pt x="5912884" y="5178124"/>
                  <a:pt x="5904475" y="5174381"/>
                </a:cubicBezTo>
                <a:cubicBezTo>
                  <a:pt x="5886598" y="5166472"/>
                  <a:pt x="5884973" y="5156655"/>
                  <a:pt x="5897409" y="5136386"/>
                </a:cubicBezTo>
                <a:cubicBezTo>
                  <a:pt x="5901154" y="5130101"/>
                  <a:pt x="5918184" y="5118660"/>
                  <a:pt x="5902567" y="5117036"/>
                </a:cubicBezTo>
                <a:cubicBezTo>
                  <a:pt x="5869992" y="5113716"/>
                  <a:pt x="5867237" y="5096556"/>
                  <a:pt x="5869639" y="5071554"/>
                </a:cubicBezTo>
                <a:lnTo>
                  <a:pt x="5869639" y="5053930"/>
                </a:lnTo>
                <a:lnTo>
                  <a:pt x="5860756" y="5052557"/>
                </a:lnTo>
                <a:cubicBezTo>
                  <a:pt x="5857187" y="5050388"/>
                  <a:pt x="5854445" y="5046858"/>
                  <a:pt x="5853377" y="5042482"/>
                </a:cubicBezTo>
                <a:cubicBezTo>
                  <a:pt x="5853267" y="5042031"/>
                  <a:pt x="5853176" y="5041575"/>
                  <a:pt x="5853105" y="5041117"/>
                </a:cubicBezTo>
                <a:cubicBezTo>
                  <a:pt x="5851865" y="5031986"/>
                  <a:pt x="5851723" y="5022739"/>
                  <a:pt x="5852681" y="5013574"/>
                </a:cubicBezTo>
                <a:cubicBezTo>
                  <a:pt x="5861401" y="5011445"/>
                  <a:pt x="5870196" y="5016784"/>
                  <a:pt x="5872326" y="5025498"/>
                </a:cubicBezTo>
                <a:cubicBezTo>
                  <a:pt x="5872441" y="5025968"/>
                  <a:pt x="5872535" y="5026443"/>
                  <a:pt x="5872608" y="5026922"/>
                </a:cubicBezTo>
                <a:lnTo>
                  <a:pt x="5873041" y="5051054"/>
                </a:lnTo>
                <a:lnTo>
                  <a:pt x="5881587" y="5049404"/>
                </a:lnTo>
                <a:cubicBezTo>
                  <a:pt x="5885573" y="5050219"/>
                  <a:pt x="5889248" y="5052555"/>
                  <a:pt x="5891667" y="5056217"/>
                </a:cubicBezTo>
                <a:cubicBezTo>
                  <a:pt x="5894532" y="5060555"/>
                  <a:pt x="5895093" y="5066019"/>
                  <a:pt x="5893169" y="5070849"/>
                </a:cubicBezTo>
                <a:cubicBezTo>
                  <a:pt x="5895007" y="5096273"/>
                  <a:pt x="5902356" y="5100652"/>
                  <a:pt x="5919526" y="5079959"/>
                </a:cubicBezTo>
                <a:cubicBezTo>
                  <a:pt x="5923837" y="5074732"/>
                  <a:pt x="5928712" y="5076992"/>
                  <a:pt x="5933659" y="5084691"/>
                </a:cubicBezTo>
                <a:cubicBezTo>
                  <a:pt x="5940724" y="5094437"/>
                  <a:pt x="5953161" y="5095566"/>
                  <a:pt x="5953656" y="5084338"/>
                </a:cubicBezTo>
                <a:cubicBezTo>
                  <a:pt x="5955775" y="5033277"/>
                  <a:pt x="5958672" y="4981652"/>
                  <a:pt x="5952737" y="4931228"/>
                </a:cubicBezTo>
                <a:cubicBezTo>
                  <a:pt x="5949981" y="4907570"/>
                  <a:pt x="5928006" y="4886241"/>
                  <a:pt x="5932246" y="4858416"/>
                </a:cubicBezTo>
                <a:cubicBezTo>
                  <a:pt x="5915852" y="4846904"/>
                  <a:pt x="5914580" y="4837724"/>
                  <a:pt x="5929630" y="4820915"/>
                </a:cubicBezTo>
                <a:cubicBezTo>
                  <a:pt x="5935778" y="4813853"/>
                  <a:pt x="5912530" y="4799729"/>
                  <a:pt x="5912389" y="4780872"/>
                </a:cubicBezTo>
                <a:cubicBezTo>
                  <a:pt x="5912389" y="4751282"/>
                  <a:pt x="5908998" y="4750787"/>
                  <a:pt x="5879390" y="4747891"/>
                </a:cubicBezTo>
                <a:cubicBezTo>
                  <a:pt x="5865753" y="4746549"/>
                  <a:pt x="5853105" y="4747891"/>
                  <a:pt x="5851762" y="4728047"/>
                </a:cubicBezTo>
                <a:cubicBezTo>
                  <a:pt x="5850419" y="4708202"/>
                  <a:pt x="5862149" y="4684825"/>
                  <a:pt x="5844696" y="4670136"/>
                </a:cubicBezTo>
                <a:cubicBezTo>
                  <a:pt x="5824769" y="4653186"/>
                  <a:pt x="5840527" y="4627762"/>
                  <a:pt x="5829503" y="4615262"/>
                </a:cubicBezTo>
                <a:cubicBezTo>
                  <a:pt x="5815994" y="4600511"/>
                  <a:pt x="5809213" y="4580819"/>
                  <a:pt x="5810778" y="4560883"/>
                </a:cubicBezTo>
                <a:cubicBezTo>
                  <a:pt x="5811272" y="4530515"/>
                  <a:pt x="5809860" y="4500077"/>
                  <a:pt x="5809224" y="4469639"/>
                </a:cubicBezTo>
                <a:cubicBezTo>
                  <a:pt x="5779758" y="4450782"/>
                  <a:pt x="5800745" y="4416813"/>
                  <a:pt x="5788732" y="4396685"/>
                </a:cubicBezTo>
                <a:cubicBezTo>
                  <a:pt x="5774600" y="4372885"/>
                  <a:pt x="5777638" y="4344072"/>
                  <a:pt x="5764000" y="4325356"/>
                </a:cubicBezTo>
                <a:cubicBezTo>
                  <a:pt x="5750363" y="4306641"/>
                  <a:pt x="5756440" y="4285808"/>
                  <a:pt x="5748172" y="4270129"/>
                </a:cubicBezTo>
                <a:cubicBezTo>
                  <a:pt x="5738775" y="4252545"/>
                  <a:pt x="5728388" y="4238349"/>
                  <a:pt x="5727964" y="4216527"/>
                </a:cubicBezTo>
                <a:cubicBezTo>
                  <a:pt x="5727610" y="4202403"/>
                  <a:pt x="5712347" y="4188278"/>
                  <a:pt x="5709591" y="4173659"/>
                </a:cubicBezTo>
                <a:cubicBezTo>
                  <a:pt x="5706553" y="4157486"/>
                  <a:pt x="5710793" y="4140325"/>
                  <a:pt x="5693905" y="4128531"/>
                </a:cubicBezTo>
                <a:cubicBezTo>
                  <a:pt x="5689443" y="4123817"/>
                  <a:pt x="5687501" y="4117257"/>
                  <a:pt x="5688676" y="4110875"/>
                </a:cubicBezTo>
                <a:cubicBezTo>
                  <a:pt x="5697437" y="4078742"/>
                  <a:pt x="5654759" y="4060451"/>
                  <a:pt x="5667477" y="4027117"/>
                </a:cubicBezTo>
                <a:cubicBezTo>
                  <a:pt x="5676027" y="4004659"/>
                  <a:pt x="5652427" y="3992229"/>
                  <a:pt x="5647974" y="3974150"/>
                </a:cubicBezTo>
                <a:cubicBezTo>
                  <a:pt x="5643523" y="3956071"/>
                  <a:pt x="5651579" y="3928528"/>
                  <a:pt x="5640908" y="3916310"/>
                </a:cubicBezTo>
                <a:cubicBezTo>
                  <a:pt x="5627271" y="3900208"/>
                  <a:pt x="5632500" y="3876549"/>
                  <a:pt x="5613775" y="3865392"/>
                </a:cubicBezTo>
                <a:cubicBezTo>
                  <a:pt x="5602610" y="3858682"/>
                  <a:pt x="5606709" y="3847524"/>
                  <a:pt x="5606002" y="3837919"/>
                </a:cubicBezTo>
                <a:cubicBezTo>
                  <a:pt x="5605296" y="3828315"/>
                  <a:pt x="5609606" y="3817863"/>
                  <a:pt x="5599430" y="3809670"/>
                </a:cubicBezTo>
                <a:cubicBezTo>
                  <a:pt x="5574275" y="3789966"/>
                  <a:pt x="5560567" y="3766449"/>
                  <a:pt x="5564099" y="3731985"/>
                </a:cubicBezTo>
                <a:cubicBezTo>
                  <a:pt x="5566855" y="3705713"/>
                  <a:pt x="5543537" y="3686433"/>
                  <a:pt x="5532868" y="3663693"/>
                </a:cubicBezTo>
                <a:cubicBezTo>
                  <a:pt x="5525030" y="3646956"/>
                  <a:pt x="5518739" y="3628382"/>
                  <a:pt x="5507150" y="3612350"/>
                </a:cubicBezTo>
                <a:cubicBezTo>
                  <a:pt x="5495563" y="3596319"/>
                  <a:pt x="5509342" y="3565668"/>
                  <a:pt x="5483760" y="3550768"/>
                </a:cubicBezTo>
                <a:cubicBezTo>
                  <a:pt x="5482206" y="3549849"/>
                  <a:pt x="5483760" y="3544341"/>
                  <a:pt x="5483053" y="3541092"/>
                </a:cubicBezTo>
                <a:cubicBezTo>
                  <a:pt x="5479662" y="3521671"/>
                  <a:pt x="5493372" y="3497518"/>
                  <a:pt x="5475634" y="3483464"/>
                </a:cubicBezTo>
                <a:cubicBezTo>
                  <a:pt x="5460019" y="3471105"/>
                  <a:pt x="5468567" y="3450695"/>
                  <a:pt x="5454434" y="3440455"/>
                </a:cubicBezTo>
                <a:cubicBezTo>
                  <a:pt x="5441716" y="3431274"/>
                  <a:pt x="5440303" y="3418421"/>
                  <a:pt x="5442139" y="3404649"/>
                </a:cubicBezTo>
                <a:cubicBezTo>
                  <a:pt x="5444613" y="3382262"/>
                  <a:pt x="5434086" y="3376047"/>
                  <a:pt x="5412818" y="3375836"/>
                </a:cubicBezTo>
                <a:cubicBezTo>
                  <a:pt x="5403140" y="3375836"/>
                  <a:pt x="5398689" y="3361711"/>
                  <a:pt x="5401586" y="3351894"/>
                </a:cubicBezTo>
                <a:cubicBezTo>
                  <a:pt x="5404482" y="3342077"/>
                  <a:pt x="5415221" y="3331625"/>
                  <a:pt x="5415716" y="3321103"/>
                </a:cubicBezTo>
                <a:cubicBezTo>
                  <a:pt x="5416281" y="3313546"/>
                  <a:pt x="5404765" y="3305778"/>
                  <a:pt x="5401090" y="3297021"/>
                </a:cubicBezTo>
                <a:cubicBezTo>
                  <a:pt x="5391270" y="3273574"/>
                  <a:pt x="5370426" y="3252952"/>
                  <a:pt x="5380388" y="3223855"/>
                </a:cubicBezTo>
                <a:lnTo>
                  <a:pt x="5352127" y="3153868"/>
                </a:lnTo>
                <a:cubicBezTo>
                  <a:pt x="5340046" y="3141792"/>
                  <a:pt x="5327965" y="3129786"/>
                  <a:pt x="5315953" y="3117709"/>
                </a:cubicBezTo>
                <a:cubicBezTo>
                  <a:pt x="5277730" y="3078940"/>
                  <a:pt x="5259429" y="3029872"/>
                  <a:pt x="5235338" y="2967068"/>
                </a:cubicBezTo>
                <a:cubicBezTo>
                  <a:pt x="5218593" y="2923492"/>
                  <a:pt x="5215765" y="2872223"/>
                  <a:pt x="5178815" y="2837270"/>
                </a:cubicBezTo>
                <a:cubicBezTo>
                  <a:pt x="5174362" y="2833172"/>
                  <a:pt x="5169205" y="2829783"/>
                  <a:pt x="5164683" y="2826038"/>
                </a:cubicBezTo>
                <a:cubicBezTo>
                  <a:pt x="5161511" y="2831496"/>
                  <a:pt x="5158658" y="2837131"/>
                  <a:pt x="5156133" y="2842916"/>
                </a:cubicBezTo>
                <a:cubicBezTo>
                  <a:pt x="5146525" y="2869186"/>
                  <a:pt x="5172313" y="2884159"/>
                  <a:pt x="5176412" y="2905980"/>
                </a:cubicBezTo>
                <a:cubicBezTo>
                  <a:pt x="5177047" y="2909292"/>
                  <a:pt x="5177895" y="2914524"/>
                  <a:pt x="5176412" y="2915867"/>
                </a:cubicBezTo>
                <a:cubicBezTo>
                  <a:pt x="5172526" y="2919116"/>
                  <a:pt x="5164611" y="2923564"/>
                  <a:pt x="5162775" y="2922150"/>
                </a:cubicBezTo>
                <a:cubicBezTo>
                  <a:pt x="5152318" y="2913535"/>
                  <a:pt x="5143486" y="2902874"/>
                  <a:pt x="5133242" y="2893900"/>
                </a:cubicBezTo>
                <a:cubicBezTo>
                  <a:pt x="5128052" y="2890284"/>
                  <a:pt x="5122300" y="2887533"/>
                  <a:pt x="5116214" y="2885784"/>
                </a:cubicBezTo>
                <a:cubicBezTo>
                  <a:pt x="5108090" y="2882465"/>
                  <a:pt x="5092404" y="2892845"/>
                  <a:pt x="5095019" y="2900824"/>
                </a:cubicBezTo>
                <a:cubicBezTo>
                  <a:pt x="5104273" y="2927802"/>
                  <a:pt x="5116214" y="2953434"/>
                  <a:pt x="5121443" y="2982250"/>
                </a:cubicBezTo>
                <a:cubicBezTo>
                  <a:pt x="5123281" y="2992637"/>
                  <a:pt x="5139601" y="3001951"/>
                  <a:pt x="5135574" y="3016746"/>
                </a:cubicBezTo>
                <a:cubicBezTo>
                  <a:pt x="5127590" y="3045751"/>
                  <a:pt x="5145112" y="3066935"/>
                  <a:pt x="5156346" y="3090096"/>
                </a:cubicBezTo>
                <a:cubicBezTo>
                  <a:pt x="5167580" y="3113261"/>
                  <a:pt x="5184607" y="3134588"/>
                  <a:pt x="5177542" y="3162979"/>
                </a:cubicBezTo>
                <a:cubicBezTo>
                  <a:pt x="5202766" y="3173501"/>
                  <a:pt x="5190118" y="3208107"/>
                  <a:pt x="5213717" y="3219477"/>
                </a:cubicBezTo>
                <a:lnTo>
                  <a:pt x="5220783" y="3288051"/>
                </a:lnTo>
                <a:cubicBezTo>
                  <a:pt x="5244521" y="3299492"/>
                  <a:pt x="5232087" y="3333603"/>
                  <a:pt x="5256604" y="3345326"/>
                </a:cubicBezTo>
                <a:cubicBezTo>
                  <a:pt x="5259570" y="3346738"/>
                  <a:pt x="5259570" y="3358462"/>
                  <a:pt x="5257876" y="3364536"/>
                </a:cubicBezTo>
                <a:cubicBezTo>
                  <a:pt x="5249749" y="3393491"/>
                  <a:pt x="5269957" y="3413972"/>
                  <a:pt x="5278011" y="3438124"/>
                </a:cubicBezTo>
                <a:cubicBezTo>
                  <a:pt x="5285077" y="3459311"/>
                  <a:pt x="5305567" y="3474001"/>
                  <a:pt x="5300268" y="3501261"/>
                </a:cubicBezTo>
                <a:cubicBezTo>
                  <a:pt x="5296806" y="3519340"/>
                  <a:pt x="5326904" y="3530216"/>
                  <a:pt x="5319910" y="3553946"/>
                </a:cubicBezTo>
                <a:cubicBezTo>
                  <a:pt x="5315387" y="3569129"/>
                  <a:pt x="5329447" y="3576968"/>
                  <a:pt x="5335735" y="3588197"/>
                </a:cubicBezTo>
                <a:cubicBezTo>
                  <a:pt x="5346404" y="3607265"/>
                  <a:pt x="5346970" y="3635514"/>
                  <a:pt x="5361807" y="3647874"/>
                </a:cubicBezTo>
                <a:cubicBezTo>
                  <a:pt x="5387100" y="3669060"/>
                  <a:pt x="5371345" y="3700699"/>
                  <a:pt x="5387949" y="3719415"/>
                </a:cubicBezTo>
                <a:cubicBezTo>
                  <a:pt x="5404552" y="3738129"/>
                  <a:pt x="5399535" y="3764895"/>
                  <a:pt x="5421934" y="3777325"/>
                </a:cubicBezTo>
                <a:cubicBezTo>
                  <a:pt x="5417411" y="3816238"/>
                  <a:pt x="5439315" y="3844910"/>
                  <a:pt x="5459382" y="3874289"/>
                </a:cubicBezTo>
                <a:cubicBezTo>
                  <a:pt x="5451467" y="3889261"/>
                  <a:pt x="5441999" y="3899784"/>
                  <a:pt x="5460158" y="3919276"/>
                </a:cubicBezTo>
                <a:cubicBezTo>
                  <a:pt x="5473726" y="3933896"/>
                  <a:pt x="5452739" y="3968217"/>
                  <a:pt x="5470052" y="3985238"/>
                </a:cubicBezTo>
                <a:cubicBezTo>
                  <a:pt x="5488496" y="4003529"/>
                  <a:pt x="5486375" y="4024009"/>
                  <a:pt x="5482136" y="4041736"/>
                </a:cubicBezTo>
                <a:cubicBezTo>
                  <a:pt x="5475070" y="4069985"/>
                  <a:pt x="5513440" y="4077047"/>
                  <a:pt x="5505030" y="4105297"/>
                </a:cubicBezTo>
                <a:cubicBezTo>
                  <a:pt x="5498863" y="4124863"/>
                  <a:pt x="5503939" y="4146236"/>
                  <a:pt x="5518245" y="4160947"/>
                </a:cubicBezTo>
                <a:cubicBezTo>
                  <a:pt x="5533363" y="4177826"/>
                  <a:pt x="5525308" y="4205369"/>
                  <a:pt x="5521567" y="4228321"/>
                </a:cubicBezTo>
                <a:cubicBezTo>
                  <a:pt x="5520494" y="4231681"/>
                  <a:pt x="5517861" y="4234313"/>
                  <a:pt x="5514500" y="4235384"/>
                </a:cubicBezTo>
                <a:cubicBezTo>
                  <a:pt x="5512592" y="4235737"/>
                  <a:pt x="5508069" y="4231993"/>
                  <a:pt x="5507433" y="4229522"/>
                </a:cubicBezTo>
                <a:cubicBezTo>
                  <a:pt x="5498954" y="4185665"/>
                  <a:pt x="5460019" y="4154096"/>
                  <a:pt x="5460866" y="4104802"/>
                </a:cubicBezTo>
                <a:cubicBezTo>
                  <a:pt x="5460866" y="4084887"/>
                  <a:pt x="5422781" y="4077683"/>
                  <a:pt x="5421934" y="4050210"/>
                </a:cubicBezTo>
                <a:cubicBezTo>
                  <a:pt x="5421299" y="4029801"/>
                  <a:pt x="5424901" y="4008685"/>
                  <a:pt x="5421016" y="3989051"/>
                </a:cubicBezTo>
                <a:cubicBezTo>
                  <a:pt x="5416776" y="3967865"/>
                  <a:pt x="5393742" y="3951622"/>
                  <a:pt x="5401302" y="3925491"/>
                </a:cubicBezTo>
                <a:cubicBezTo>
                  <a:pt x="5407803" y="3902891"/>
                  <a:pt x="5385900" y="3890180"/>
                  <a:pt x="5381943" y="3872383"/>
                </a:cubicBezTo>
                <a:cubicBezTo>
                  <a:pt x="5375372" y="3842580"/>
                  <a:pt x="5351632" y="3828526"/>
                  <a:pt x="5332910" y="3811153"/>
                </a:cubicBezTo>
                <a:cubicBezTo>
                  <a:pt x="5314186" y="3793780"/>
                  <a:pt x="5321747" y="3774076"/>
                  <a:pt x="5319697" y="3754655"/>
                </a:cubicBezTo>
                <a:cubicBezTo>
                  <a:pt x="5354106" y="3732832"/>
                  <a:pt x="5336018" y="3713270"/>
                  <a:pt x="5320828" y="3688835"/>
                </a:cubicBezTo>
                <a:cubicBezTo>
                  <a:pt x="5313127" y="3676617"/>
                  <a:pt x="5320264" y="3655572"/>
                  <a:pt x="5318992" y="3638622"/>
                </a:cubicBezTo>
                <a:cubicBezTo>
                  <a:pt x="5318566" y="3632973"/>
                  <a:pt x="5312774" y="3622873"/>
                  <a:pt x="5309593" y="3622944"/>
                </a:cubicBezTo>
                <a:cubicBezTo>
                  <a:pt x="5265082" y="3623791"/>
                  <a:pt x="5263103" y="3583607"/>
                  <a:pt x="5246005" y="3558465"/>
                </a:cubicBezTo>
                <a:cubicBezTo>
                  <a:pt x="5235056" y="3542717"/>
                  <a:pt x="5233359" y="3523154"/>
                  <a:pt x="5219016" y="3507476"/>
                </a:cubicBezTo>
                <a:cubicBezTo>
                  <a:pt x="5210536" y="3498225"/>
                  <a:pt x="5213787" y="3473789"/>
                  <a:pt x="5218310" y="3458040"/>
                </a:cubicBezTo>
                <a:cubicBezTo>
                  <a:pt x="5226081" y="3430497"/>
                  <a:pt x="5193580" y="3416796"/>
                  <a:pt x="5198103" y="3394974"/>
                </a:cubicBezTo>
                <a:cubicBezTo>
                  <a:pt x="5204320" y="3364818"/>
                  <a:pt x="5167438" y="3349140"/>
                  <a:pt x="5176907" y="3321597"/>
                </a:cubicBezTo>
                <a:cubicBezTo>
                  <a:pt x="5187576" y="3290876"/>
                  <a:pt x="5159172" y="3273715"/>
                  <a:pt x="5155710" y="3248150"/>
                </a:cubicBezTo>
                <a:cubicBezTo>
                  <a:pt x="5152884" y="3228375"/>
                  <a:pt x="5128366" y="3171454"/>
                  <a:pt x="5115508" y="3163402"/>
                </a:cubicBezTo>
                <a:cubicBezTo>
                  <a:pt x="5093465" y="3149278"/>
                  <a:pt x="5097209" y="3122300"/>
                  <a:pt x="5080606" y="3105281"/>
                </a:cubicBezTo>
                <a:cubicBezTo>
                  <a:pt x="5065344" y="3089744"/>
                  <a:pt x="5073539" y="3066229"/>
                  <a:pt x="5075164" y="3047022"/>
                </a:cubicBezTo>
                <a:cubicBezTo>
                  <a:pt x="5077452" y="3026642"/>
                  <a:pt x="5068087" y="3006722"/>
                  <a:pt x="5050931" y="2995461"/>
                </a:cubicBezTo>
                <a:cubicBezTo>
                  <a:pt x="5036564" y="2985850"/>
                  <a:pt x="5029623" y="2968369"/>
                  <a:pt x="5033480" y="2951528"/>
                </a:cubicBezTo>
                <a:cubicBezTo>
                  <a:pt x="5037930" y="2929145"/>
                  <a:pt x="5006276" y="2921938"/>
                  <a:pt x="5012635" y="2898563"/>
                </a:cubicBezTo>
                <a:cubicBezTo>
                  <a:pt x="5017794" y="2879636"/>
                  <a:pt x="4999141" y="2868976"/>
                  <a:pt x="4995113" y="2855059"/>
                </a:cubicBezTo>
                <a:cubicBezTo>
                  <a:pt x="4991467" y="2839194"/>
                  <a:pt x="4983297" y="2824720"/>
                  <a:pt x="4971586" y="2813394"/>
                </a:cubicBezTo>
                <a:cubicBezTo>
                  <a:pt x="4964522" y="2806334"/>
                  <a:pt x="4952014" y="2798283"/>
                  <a:pt x="4952368" y="2791224"/>
                </a:cubicBezTo>
                <a:cubicBezTo>
                  <a:pt x="4955830" y="2722718"/>
                  <a:pt x="4885244" y="2680412"/>
                  <a:pt x="4890050" y="2612046"/>
                </a:cubicBezTo>
                <a:cubicBezTo>
                  <a:pt x="4873797" y="2599198"/>
                  <a:pt x="4871394" y="2579002"/>
                  <a:pt x="4862772" y="2562055"/>
                </a:cubicBezTo>
                <a:cubicBezTo>
                  <a:pt x="4859806" y="2556264"/>
                  <a:pt x="4848647" y="2550685"/>
                  <a:pt x="4849841" y="2547437"/>
                </a:cubicBezTo>
                <a:cubicBezTo>
                  <a:pt x="4858817" y="2517844"/>
                  <a:pt x="4829632" y="2497648"/>
                  <a:pt x="4830339" y="2473913"/>
                </a:cubicBezTo>
                <a:cubicBezTo>
                  <a:pt x="4831470" y="2435063"/>
                  <a:pt x="4813674" y="2405678"/>
                  <a:pt x="4797915" y="2374181"/>
                </a:cubicBezTo>
                <a:cubicBezTo>
                  <a:pt x="4783778" y="2345931"/>
                  <a:pt x="4771480" y="2316282"/>
                  <a:pt x="4753809" y="2290354"/>
                </a:cubicBezTo>
                <a:cubicBezTo>
                  <a:pt x="4738762" y="2268249"/>
                  <a:pt x="4760880" y="2232869"/>
                  <a:pt x="4726254" y="2219727"/>
                </a:cubicBezTo>
                <a:cubicBezTo>
                  <a:pt x="4741515" y="2186458"/>
                  <a:pt x="4704269" y="2166966"/>
                  <a:pt x="4705040" y="2136189"/>
                </a:cubicBezTo>
                <a:cubicBezTo>
                  <a:pt x="4705474" y="2107945"/>
                  <a:pt x="4677408" y="2085146"/>
                  <a:pt x="4681720" y="2053759"/>
                </a:cubicBezTo>
                <a:cubicBezTo>
                  <a:pt x="4681720" y="2052204"/>
                  <a:pt x="4670837" y="2049095"/>
                  <a:pt x="4665048" y="2046693"/>
                </a:cubicBezTo>
                <a:cubicBezTo>
                  <a:pt x="4659157" y="2039622"/>
                  <a:pt x="4656115" y="2031033"/>
                  <a:pt x="4652878" y="2022565"/>
                </a:cubicBezTo>
                <a:lnTo>
                  <a:pt x="4647826" y="2013740"/>
                </a:lnTo>
                <a:lnTo>
                  <a:pt x="4640170" y="1999953"/>
                </a:lnTo>
                <a:lnTo>
                  <a:pt x="4638389" y="1991827"/>
                </a:lnTo>
                <a:lnTo>
                  <a:pt x="4633673" y="1959629"/>
                </a:lnTo>
                <a:cubicBezTo>
                  <a:pt x="4633544" y="1956293"/>
                  <a:pt x="4633189" y="1954762"/>
                  <a:pt x="4632739" y="1954148"/>
                </a:cubicBezTo>
                <a:lnTo>
                  <a:pt x="4631853" y="1954175"/>
                </a:lnTo>
                <a:lnTo>
                  <a:pt x="4631335" y="1950521"/>
                </a:lnTo>
                <a:cubicBezTo>
                  <a:pt x="4626952" y="1938092"/>
                  <a:pt x="4630987" y="1938727"/>
                  <a:pt x="4629994" y="1949601"/>
                </a:cubicBezTo>
                <a:cubicBezTo>
                  <a:pt x="4629463" y="1955709"/>
                  <a:pt x="4630267" y="1954880"/>
                  <a:pt x="4631259" y="1954191"/>
                </a:cubicBezTo>
                <a:lnTo>
                  <a:pt x="4631853" y="1954175"/>
                </a:lnTo>
                <a:lnTo>
                  <a:pt x="4634750" y="1975237"/>
                </a:lnTo>
                <a:lnTo>
                  <a:pt x="4638389" y="1991827"/>
                </a:lnTo>
                <a:lnTo>
                  <a:pt x="4639463" y="1999176"/>
                </a:lnTo>
                <a:lnTo>
                  <a:pt x="4647826" y="2013740"/>
                </a:lnTo>
                <a:lnTo>
                  <a:pt x="4653068" y="2023218"/>
                </a:lnTo>
                <a:cubicBezTo>
                  <a:pt x="4656168" y="2031595"/>
                  <a:pt x="4659114" y="2040046"/>
                  <a:pt x="4665048" y="2046903"/>
                </a:cubicBezTo>
                <a:lnTo>
                  <a:pt x="4665048" y="2128776"/>
                </a:lnTo>
                <a:cubicBezTo>
                  <a:pt x="4652335" y="2125599"/>
                  <a:pt x="4647386" y="2136327"/>
                  <a:pt x="4640802" y="2142891"/>
                </a:cubicBezTo>
                <a:cubicBezTo>
                  <a:pt x="4620382" y="2163646"/>
                  <a:pt x="4619604" y="2164714"/>
                  <a:pt x="4636433" y="2191048"/>
                </a:cubicBezTo>
                <a:cubicBezTo>
                  <a:pt x="4641183" y="2199309"/>
                  <a:pt x="4644157" y="2208486"/>
                  <a:pt x="4645132" y="2217965"/>
                </a:cubicBezTo>
                <a:cubicBezTo>
                  <a:pt x="4645982" y="2222197"/>
                  <a:pt x="4652761" y="2225025"/>
                  <a:pt x="4656933" y="2228832"/>
                </a:cubicBezTo>
                <a:cubicBezTo>
                  <a:pt x="4659609" y="2223264"/>
                  <a:pt x="4662641" y="2217750"/>
                  <a:pt x="4664906" y="2212039"/>
                </a:cubicBezTo>
                <a:cubicBezTo>
                  <a:pt x="4667168" y="2206314"/>
                  <a:pt x="4667519" y="2196487"/>
                  <a:pt x="4671172" y="2195144"/>
                </a:cubicBezTo>
                <a:cubicBezTo>
                  <a:pt x="4679696" y="2191610"/>
                  <a:pt x="4689129" y="2190939"/>
                  <a:pt x="4698056" y="2193235"/>
                </a:cubicBezTo>
                <a:cubicBezTo>
                  <a:pt x="4709854" y="2197406"/>
                  <a:pt x="4707736" y="2210838"/>
                  <a:pt x="4705115" y="2219444"/>
                </a:cubicBezTo>
                <a:cubicBezTo>
                  <a:pt x="4701796" y="2231458"/>
                  <a:pt x="4682425" y="2234632"/>
                  <a:pt x="4685184" y="2251443"/>
                </a:cubicBezTo>
                <a:cubicBezTo>
                  <a:pt x="4691056" y="2253845"/>
                  <a:pt x="4702088" y="2256740"/>
                  <a:pt x="4701945" y="2258506"/>
                </a:cubicBezTo>
                <a:cubicBezTo>
                  <a:pt x="4698343" y="2293247"/>
                  <a:pt x="4724417" y="2317906"/>
                  <a:pt x="4731560" y="2348757"/>
                </a:cubicBezTo>
                <a:cubicBezTo>
                  <a:pt x="4762575" y="2362880"/>
                  <a:pt x="4737005" y="2397840"/>
                  <a:pt x="4758616" y="2420301"/>
                </a:cubicBezTo>
                <a:cubicBezTo>
                  <a:pt x="4776570" y="2438880"/>
                  <a:pt x="4784842" y="2469746"/>
                  <a:pt x="4796076" y="2495809"/>
                </a:cubicBezTo>
                <a:cubicBezTo>
                  <a:pt x="4806043" y="2518975"/>
                  <a:pt x="4820172" y="2539954"/>
                  <a:pt x="4829423" y="2563676"/>
                </a:cubicBezTo>
                <a:cubicBezTo>
                  <a:pt x="4838678" y="2587408"/>
                  <a:pt x="4855356" y="2607455"/>
                  <a:pt x="4868712" y="2629134"/>
                </a:cubicBezTo>
                <a:cubicBezTo>
                  <a:pt x="4856132" y="2667699"/>
                  <a:pt x="4904041" y="2694043"/>
                  <a:pt x="4889908" y="2732745"/>
                </a:cubicBezTo>
                <a:cubicBezTo>
                  <a:pt x="4881290" y="2756546"/>
                  <a:pt x="4913224" y="2764034"/>
                  <a:pt x="4910537" y="2785649"/>
                </a:cubicBezTo>
                <a:cubicBezTo>
                  <a:pt x="4907274" y="2802311"/>
                  <a:pt x="4913144" y="2819450"/>
                  <a:pt x="4925944" y="2830629"/>
                </a:cubicBezTo>
                <a:cubicBezTo>
                  <a:pt x="4940921" y="2844755"/>
                  <a:pt x="4922129" y="2869114"/>
                  <a:pt x="4940073" y="2886065"/>
                </a:cubicBezTo>
                <a:cubicBezTo>
                  <a:pt x="4950761" y="2897849"/>
                  <a:pt x="4958253" y="2912166"/>
                  <a:pt x="4961835" y="2927660"/>
                </a:cubicBezTo>
                <a:cubicBezTo>
                  <a:pt x="4969819" y="2955064"/>
                  <a:pt x="4990661" y="2975608"/>
                  <a:pt x="4994478" y="3006814"/>
                </a:cubicBezTo>
                <a:cubicBezTo>
                  <a:pt x="4997587" y="3032763"/>
                  <a:pt x="5017371" y="3058037"/>
                  <a:pt x="5031712" y="3082823"/>
                </a:cubicBezTo>
                <a:cubicBezTo>
                  <a:pt x="5040474" y="3097936"/>
                  <a:pt x="5028463" y="3121100"/>
                  <a:pt x="5048175" y="3137695"/>
                </a:cubicBezTo>
                <a:cubicBezTo>
                  <a:pt x="5059126" y="3146877"/>
                  <a:pt x="5058207" y="3165945"/>
                  <a:pt x="5069372" y="3180070"/>
                </a:cubicBezTo>
                <a:cubicBezTo>
                  <a:pt x="5082866" y="3196383"/>
                  <a:pt x="5064919" y="3227740"/>
                  <a:pt x="5092193" y="3241653"/>
                </a:cubicBezTo>
                <a:cubicBezTo>
                  <a:pt x="5088164" y="3280071"/>
                  <a:pt x="5113390" y="3307755"/>
                  <a:pt x="5128224" y="3339112"/>
                </a:cubicBezTo>
                <a:cubicBezTo>
                  <a:pt x="5131380" y="3344595"/>
                  <a:pt x="5133758" y="3350489"/>
                  <a:pt x="5135290" y="3356626"/>
                </a:cubicBezTo>
                <a:cubicBezTo>
                  <a:pt x="5138894" y="3378801"/>
                  <a:pt x="5127661" y="3402954"/>
                  <a:pt x="5149421" y="3422588"/>
                </a:cubicBezTo>
                <a:cubicBezTo>
                  <a:pt x="5166944" y="3438195"/>
                  <a:pt x="5142780" y="3470823"/>
                  <a:pt x="5171184" y="3485230"/>
                </a:cubicBezTo>
                <a:cubicBezTo>
                  <a:pt x="5174928" y="3487136"/>
                  <a:pt x="5177117" y="3497589"/>
                  <a:pt x="5175775" y="3503026"/>
                </a:cubicBezTo>
                <a:cubicBezTo>
                  <a:pt x="5165602" y="3544835"/>
                  <a:pt x="5204462" y="3575626"/>
                  <a:pt x="5200293" y="3616022"/>
                </a:cubicBezTo>
                <a:cubicBezTo>
                  <a:pt x="5231946" y="3632549"/>
                  <a:pt x="5202412" y="3677323"/>
                  <a:pt x="5236043" y="3693708"/>
                </a:cubicBezTo>
                <a:cubicBezTo>
                  <a:pt x="5239010" y="3695120"/>
                  <a:pt x="5239010" y="3706773"/>
                  <a:pt x="5237315" y="3712846"/>
                </a:cubicBezTo>
                <a:cubicBezTo>
                  <a:pt x="5229191" y="3741802"/>
                  <a:pt x="5249396" y="3762282"/>
                  <a:pt x="5257381" y="3786364"/>
                </a:cubicBezTo>
                <a:cubicBezTo>
                  <a:pt x="5264447" y="3807551"/>
                  <a:pt x="5285007" y="3822170"/>
                  <a:pt x="5279636" y="3849430"/>
                </a:cubicBezTo>
                <a:cubicBezTo>
                  <a:pt x="5276033" y="3867863"/>
                  <a:pt x="5306909" y="3877680"/>
                  <a:pt x="5301257" y="3901126"/>
                </a:cubicBezTo>
                <a:cubicBezTo>
                  <a:pt x="5325986" y="3911931"/>
                  <a:pt x="5315387" y="3943500"/>
                  <a:pt x="5336230" y="3959178"/>
                </a:cubicBezTo>
                <a:cubicBezTo>
                  <a:pt x="5345485" y="3966240"/>
                  <a:pt x="5341035" y="3990040"/>
                  <a:pt x="5345134" y="4005648"/>
                </a:cubicBezTo>
                <a:cubicBezTo>
                  <a:pt x="5346970" y="4012710"/>
                  <a:pt x="5353611" y="4010521"/>
                  <a:pt x="5359263" y="4002611"/>
                </a:cubicBezTo>
                <a:cubicBezTo>
                  <a:pt x="5364916" y="3994701"/>
                  <a:pt x="5372900" y="3988910"/>
                  <a:pt x="5380458" y="4001128"/>
                </a:cubicBezTo>
                <a:cubicBezTo>
                  <a:pt x="5382013" y="4003599"/>
                  <a:pt x="5380458" y="4007766"/>
                  <a:pt x="5380458" y="4011156"/>
                </a:cubicBezTo>
                <a:cubicBezTo>
                  <a:pt x="5380458" y="4028177"/>
                  <a:pt x="5375443" y="4047456"/>
                  <a:pt x="5381873" y="4061581"/>
                </a:cubicBezTo>
                <a:cubicBezTo>
                  <a:pt x="5388303" y="4075705"/>
                  <a:pt x="5398475" y="4087358"/>
                  <a:pt x="5403844" y="4103955"/>
                </a:cubicBezTo>
                <a:cubicBezTo>
                  <a:pt x="5408439" y="4118079"/>
                  <a:pt x="5424124" y="4128320"/>
                  <a:pt x="5421862" y="4147599"/>
                </a:cubicBezTo>
                <a:cubicBezTo>
                  <a:pt x="5420308" y="4160664"/>
                  <a:pt x="5418048" y="4182557"/>
                  <a:pt x="5424335" y="4186159"/>
                </a:cubicBezTo>
                <a:cubicBezTo>
                  <a:pt x="5456556" y="4204592"/>
                  <a:pt x="5425820" y="4249084"/>
                  <a:pt x="5459665" y="4264550"/>
                </a:cubicBezTo>
                <a:cubicBezTo>
                  <a:pt x="5467153" y="4295483"/>
                  <a:pt x="5489202" y="4321826"/>
                  <a:pt x="5483620" y="4357278"/>
                </a:cubicBezTo>
                <a:cubicBezTo>
                  <a:pt x="5480086" y="4379524"/>
                  <a:pt x="5511883" y="4392942"/>
                  <a:pt x="5503900" y="4420344"/>
                </a:cubicBezTo>
                <a:cubicBezTo>
                  <a:pt x="5497612" y="4441036"/>
                  <a:pt x="5505313" y="4459892"/>
                  <a:pt x="5523756" y="4473028"/>
                </a:cubicBezTo>
                <a:cubicBezTo>
                  <a:pt x="5520153" y="4497464"/>
                  <a:pt x="5524605" y="4519216"/>
                  <a:pt x="5544244" y="4536024"/>
                </a:cubicBezTo>
                <a:cubicBezTo>
                  <a:pt x="5539440" y="4560883"/>
                  <a:pt x="5557457" y="4578892"/>
                  <a:pt x="5562545" y="4599584"/>
                </a:cubicBezTo>
                <a:cubicBezTo>
                  <a:pt x="5569187" y="4626632"/>
                  <a:pt x="5587771" y="4640263"/>
                  <a:pt x="5604942" y="4653115"/>
                </a:cubicBezTo>
                <a:cubicBezTo>
                  <a:pt x="5626140" y="4668794"/>
                  <a:pt x="5619993" y="4697396"/>
                  <a:pt x="5640273" y="4710673"/>
                </a:cubicBezTo>
                <a:cubicBezTo>
                  <a:pt x="5647339" y="4715123"/>
                  <a:pt x="5649458" y="4730307"/>
                  <a:pt x="5661471" y="4722043"/>
                </a:cubicBezTo>
                <a:cubicBezTo>
                  <a:pt x="5665499" y="4719289"/>
                  <a:pt x="5666559" y="4710391"/>
                  <a:pt x="5666841" y="4704247"/>
                </a:cubicBezTo>
                <a:cubicBezTo>
                  <a:pt x="5668042" y="4677764"/>
                  <a:pt x="5669880" y="4651139"/>
                  <a:pt x="5647056" y="4630517"/>
                </a:cubicBezTo>
                <a:cubicBezTo>
                  <a:pt x="5644442" y="4628115"/>
                  <a:pt x="5647550" y="4617804"/>
                  <a:pt x="5649953" y="4612014"/>
                </a:cubicBezTo>
                <a:cubicBezTo>
                  <a:pt x="5653910" y="4602197"/>
                  <a:pt x="5658079" y="4603539"/>
                  <a:pt x="5664510" y="4612014"/>
                </a:cubicBezTo>
                <a:cubicBezTo>
                  <a:pt x="5673034" y="4622641"/>
                  <a:pt x="5682650" y="4632346"/>
                  <a:pt x="5693198" y="4640969"/>
                </a:cubicBezTo>
                <a:cubicBezTo>
                  <a:pt x="5704450" y="4648643"/>
                  <a:pt x="5710668" y="4661802"/>
                  <a:pt x="5709450" y="4675362"/>
                </a:cubicBezTo>
                <a:cubicBezTo>
                  <a:pt x="5708037" y="4692241"/>
                  <a:pt x="5709450" y="4709402"/>
                  <a:pt x="5709450" y="4726422"/>
                </a:cubicBezTo>
                <a:cubicBezTo>
                  <a:pt x="5709450" y="4768796"/>
                  <a:pt x="5709450" y="4768796"/>
                  <a:pt x="5744781" y="4813924"/>
                </a:cubicBezTo>
                <a:cubicBezTo>
                  <a:pt x="5754390" y="4826353"/>
                  <a:pt x="5751847" y="4837371"/>
                  <a:pt x="5741530" y="4849235"/>
                </a:cubicBezTo>
                <a:cubicBezTo>
                  <a:pt x="5735196" y="4856382"/>
                  <a:pt x="5731310" y="4865364"/>
                  <a:pt x="5730436" y="4874871"/>
                </a:cubicBezTo>
                <a:cubicBezTo>
                  <a:pt x="5729590" y="4883292"/>
                  <a:pt x="5735735" y="4890805"/>
                  <a:pt x="5744162" y="4891651"/>
                </a:cubicBezTo>
                <a:cubicBezTo>
                  <a:pt x="5746202" y="4891855"/>
                  <a:pt x="5748262" y="4891649"/>
                  <a:pt x="5750221" y="4891043"/>
                </a:cubicBezTo>
                <a:lnTo>
                  <a:pt x="5751245" y="4891789"/>
                </a:lnTo>
                <a:lnTo>
                  <a:pt x="5750293" y="4890832"/>
                </a:lnTo>
                <a:cubicBezTo>
                  <a:pt x="5749585" y="4880804"/>
                  <a:pt x="5751564" y="4871764"/>
                  <a:pt x="5763859" y="4874589"/>
                </a:cubicBezTo>
                <a:cubicBezTo>
                  <a:pt x="5767251" y="4875366"/>
                  <a:pt x="5768523" y="4885182"/>
                  <a:pt x="5770925" y="4890832"/>
                </a:cubicBezTo>
                <a:lnTo>
                  <a:pt x="5770902" y="4890855"/>
                </a:lnTo>
                <a:lnTo>
                  <a:pt x="5783416" y="4893339"/>
                </a:lnTo>
                <a:cubicBezTo>
                  <a:pt x="5794072" y="4898622"/>
                  <a:pt x="5799649" y="4910977"/>
                  <a:pt x="5807811" y="4919081"/>
                </a:cubicBezTo>
                <a:cubicBezTo>
                  <a:pt x="5812262" y="4923459"/>
                  <a:pt x="5811909" y="4938431"/>
                  <a:pt x="5807811" y="4944717"/>
                </a:cubicBezTo>
                <a:cubicBezTo>
                  <a:pt x="5797282" y="4961101"/>
                  <a:pt x="5794738" y="4940197"/>
                  <a:pt x="5787672" y="4938219"/>
                </a:cubicBezTo>
                <a:cubicBezTo>
                  <a:pt x="5781927" y="4936367"/>
                  <a:pt x="5776289" y="4934198"/>
                  <a:pt x="5770784" y="4931722"/>
                </a:cubicBezTo>
                <a:lnTo>
                  <a:pt x="5770697" y="4931393"/>
                </a:lnTo>
                <a:lnTo>
                  <a:pt x="5770713" y="4931793"/>
                </a:lnTo>
                <a:cubicBezTo>
                  <a:pt x="5770713" y="4955240"/>
                  <a:pt x="5771350" y="4978757"/>
                  <a:pt x="5770713" y="5002416"/>
                </a:cubicBezTo>
                <a:cubicBezTo>
                  <a:pt x="5770148" y="5016540"/>
                  <a:pt x="5770713" y="5029535"/>
                  <a:pt x="5784210" y="5037091"/>
                </a:cubicBezTo>
                <a:cubicBezTo>
                  <a:pt x="5816431" y="5055735"/>
                  <a:pt x="5811909" y="5086526"/>
                  <a:pt x="5811909" y="5116188"/>
                </a:cubicBezTo>
                <a:cubicBezTo>
                  <a:pt x="5799331" y="5119367"/>
                  <a:pt x="5795092" y="5108138"/>
                  <a:pt x="5787743" y="5102064"/>
                </a:cubicBezTo>
                <a:cubicBezTo>
                  <a:pt x="5773187" y="5090411"/>
                  <a:pt x="5763294" y="5065411"/>
                  <a:pt x="5739764" y="5076781"/>
                </a:cubicBezTo>
                <a:cubicBezTo>
                  <a:pt x="5721816" y="5085397"/>
                  <a:pt x="5733122" y="5106655"/>
                  <a:pt x="5729659" y="5121908"/>
                </a:cubicBezTo>
                <a:cubicBezTo>
                  <a:pt x="5728458" y="5126994"/>
                  <a:pt x="5722593" y="5131090"/>
                  <a:pt x="5718919" y="5135539"/>
                </a:cubicBezTo>
                <a:cubicBezTo>
                  <a:pt x="5715810" y="5130242"/>
                  <a:pt x="5710369" y="5125016"/>
                  <a:pt x="5710015" y="5119437"/>
                </a:cubicBezTo>
                <a:cubicBezTo>
                  <a:pt x="5707884" y="5103027"/>
                  <a:pt x="5707884" y="5086411"/>
                  <a:pt x="5710015" y="5070001"/>
                </a:cubicBezTo>
                <a:cubicBezTo>
                  <a:pt x="5717081" y="5031229"/>
                  <a:pt x="5690725" y="5004746"/>
                  <a:pt x="5678147" y="4973177"/>
                </a:cubicBezTo>
                <a:cubicBezTo>
                  <a:pt x="5677723" y="4972048"/>
                  <a:pt x="5671858" y="4973177"/>
                  <a:pt x="5668537" y="4973177"/>
                </a:cubicBezTo>
                <a:cubicBezTo>
                  <a:pt x="5668537" y="4959618"/>
                  <a:pt x="5669597" y="4945988"/>
                  <a:pt x="5668537" y="4932570"/>
                </a:cubicBezTo>
                <a:cubicBezTo>
                  <a:pt x="5666417" y="4911383"/>
                  <a:pt x="5663732" y="4910818"/>
                  <a:pt x="5619074" y="4910465"/>
                </a:cubicBezTo>
                <a:cubicBezTo>
                  <a:pt x="5616089" y="4910077"/>
                  <a:pt x="5613466" y="4908295"/>
                  <a:pt x="5612008" y="4905662"/>
                </a:cubicBezTo>
                <a:cubicBezTo>
                  <a:pt x="5609273" y="4899907"/>
                  <a:pt x="5607896" y="4893601"/>
                  <a:pt x="5607980" y="4887230"/>
                </a:cubicBezTo>
                <a:cubicBezTo>
                  <a:pt x="5610100" y="4872469"/>
                  <a:pt x="5650377" y="4848176"/>
                  <a:pt x="5596534" y="4848600"/>
                </a:cubicBezTo>
                <a:cubicBezTo>
                  <a:pt x="5589468" y="4848600"/>
                  <a:pt x="5582754" y="4834475"/>
                  <a:pt x="5574840" y="4828190"/>
                </a:cubicBezTo>
                <a:cubicBezTo>
                  <a:pt x="5560708" y="4816678"/>
                  <a:pt x="5576112" y="4813076"/>
                  <a:pt x="5579999" y="4806509"/>
                </a:cubicBezTo>
                <a:cubicBezTo>
                  <a:pt x="5589538" y="4790336"/>
                  <a:pt x="5590951" y="4781720"/>
                  <a:pt x="5579999" y="4772045"/>
                </a:cubicBezTo>
                <a:cubicBezTo>
                  <a:pt x="5555974" y="4750858"/>
                  <a:pt x="5542831" y="4728541"/>
                  <a:pt x="5545163" y="4694359"/>
                </a:cubicBezTo>
                <a:cubicBezTo>
                  <a:pt x="5547141" y="4666111"/>
                  <a:pt x="5516903" y="4643794"/>
                  <a:pt x="5522910" y="4612508"/>
                </a:cubicBezTo>
                <a:cubicBezTo>
                  <a:pt x="5522910" y="4610672"/>
                  <a:pt x="5518739" y="4606363"/>
                  <a:pt x="5515842" y="4605869"/>
                </a:cubicBezTo>
                <a:cubicBezTo>
                  <a:pt x="5512945" y="4605375"/>
                  <a:pt x="5509342" y="4609400"/>
                  <a:pt x="5508776" y="4611802"/>
                </a:cubicBezTo>
                <a:cubicBezTo>
                  <a:pt x="5506938" y="4624797"/>
                  <a:pt x="5507009" y="4638073"/>
                  <a:pt x="5504536" y="4650856"/>
                </a:cubicBezTo>
                <a:cubicBezTo>
                  <a:pt x="5503478" y="4656365"/>
                  <a:pt x="5497471" y="4660884"/>
                  <a:pt x="5494289" y="4665899"/>
                </a:cubicBezTo>
                <a:cubicBezTo>
                  <a:pt x="5491888" y="4663497"/>
                  <a:pt x="5489414" y="4661167"/>
                  <a:pt x="5487222" y="4658836"/>
                </a:cubicBezTo>
                <a:cubicBezTo>
                  <a:pt x="5476200" y="4646972"/>
                  <a:pt x="5461432" y="4638286"/>
                  <a:pt x="5463692" y="4617522"/>
                </a:cubicBezTo>
                <a:cubicBezTo>
                  <a:pt x="5465389" y="4597289"/>
                  <a:pt x="5465389" y="4576949"/>
                  <a:pt x="5463692" y="4556717"/>
                </a:cubicBezTo>
                <a:cubicBezTo>
                  <a:pt x="5463692" y="4552902"/>
                  <a:pt x="5456133" y="4549160"/>
                  <a:pt x="5451538" y="4546405"/>
                </a:cubicBezTo>
                <a:cubicBezTo>
                  <a:pt x="5450831" y="4545911"/>
                  <a:pt x="5444967" y="4550713"/>
                  <a:pt x="5444897" y="4553468"/>
                </a:cubicBezTo>
                <a:cubicBezTo>
                  <a:pt x="5444119" y="4580375"/>
                  <a:pt x="5444471" y="4607423"/>
                  <a:pt x="5443199" y="4634330"/>
                </a:cubicBezTo>
                <a:cubicBezTo>
                  <a:pt x="5443199" y="4637579"/>
                  <a:pt x="5435287" y="4641392"/>
                  <a:pt x="5430412" y="4642946"/>
                </a:cubicBezTo>
                <a:cubicBezTo>
                  <a:pt x="5429212" y="4643441"/>
                  <a:pt x="5424901" y="4638991"/>
                  <a:pt x="5423699" y="4635884"/>
                </a:cubicBezTo>
                <a:cubicBezTo>
                  <a:pt x="5422498" y="4632776"/>
                  <a:pt x="5423699" y="4629175"/>
                  <a:pt x="5423206" y="4625926"/>
                </a:cubicBezTo>
                <a:cubicBezTo>
                  <a:pt x="5420804" y="4613356"/>
                  <a:pt x="5430765" y="4596689"/>
                  <a:pt x="5416139" y="4588708"/>
                </a:cubicBezTo>
                <a:cubicBezTo>
                  <a:pt x="5401061" y="4581719"/>
                  <a:pt x="5383669" y="4581719"/>
                  <a:pt x="5368592" y="4588708"/>
                </a:cubicBezTo>
                <a:cubicBezTo>
                  <a:pt x="5366045" y="4589768"/>
                  <a:pt x="5362513" y="4593793"/>
                  <a:pt x="5362867" y="4595770"/>
                </a:cubicBezTo>
                <a:cubicBezTo>
                  <a:pt x="5363221" y="4597748"/>
                  <a:pt x="5366894" y="4601209"/>
                  <a:pt x="5369933" y="4602832"/>
                </a:cubicBezTo>
                <a:cubicBezTo>
                  <a:pt x="5372665" y="4604474"/>
                  <a:pt x="5375788" y="4605352"/>
                  <a:pt x="5378978" y="4605375"/>
                </a:cubicBezTo>
                <a:cubicBezTo>
                  <a:pt x="5394802" y="4604810"/>
                  <a:pt x="5407237" y="4611448"/>
                  <a:pt x="5402361" y="4627834"/>
                </a:cubicBezTo>
                <a:cubicBezTo>
                  <a:pt x="5394167" y="4655164"/>
                  <a:pt x="5423558" y="4667311"/>
                  <a:pt x="5423558" y="4690687"/>
                </a:cubicBezTo>
                <a:cubicBezTo>
                  <a:pt x="5423558" y="4714063"/>
                  <a:pt x="5424477" y="4737510"/>
                  <a:pt x="5425679" y="4761310"/>
                </a:cubicBezTo>
                <a:cubicBezTo>
                  <a:pt x="5425679" y="4763781"/>
                  <a:pt x="5431753" y="4768372"/>
                  <a:pt x="5432320" y="4768372"/>
                </a:cubicBezTo>
                <a:cubicBezTo>
                  <a:pt x="5437549" y="4764912"/>
                  <a:pt x="5441716" y="4759897"/>
                  <a:pt x="5447086" y="4756649"/>
                </a:cubicBezTo>
                <a:cubicBezTo>
                  <a:pt x="5452636" y="4753841"/>
                  <a:pt x="5458402" y="4751479"/>
                  <a:pt x="5464329" y="4749586"/>
                </a:cubicBezTo>
                <a:cubicBezTo>
                  <a:pt x="5464329" y="4766183"/>
                  <a:pt x="5467860" y="4783415"/>
                  <a:pt x="5450196" y="4794855"/>
                </a:cubicBezTo>
                <a:cubicBezTo>
                  <a:pt x="5439810" y="4801494"/>
                  <a:pt x="5440799" y="4818232"/>
                  <a:pt x="5445532" y="4821338"/>
                </a:cubicBezTo>
                <a:cubicBezTo>
                  <a:pt x="5470264" y="4837652"/>
                  <a:pt x="5454929" y="4870139"/>
                  <a:pt x="5468073" y="4882992"/>
                </a:cubicBezTo>
                <a:cubicBezTo>
                  <a:pt x="5488849" y="4903261"/>
                  <a:pt x="5478673" y="4927273"/>
                  <a:pt x="5489274" y="4946553"/>
                </a:cubicBezTo>
                <a:cubicBezTo>
                  <a:pt x="5492312" y="4952203"/>
                  <a:pt x="5506656" y="4952415"/>
                  <a:pt x="5516055" y="4953615"/>
                </a:cubicBezTo>
                <a:cubicBezTo>
                  <a:pt x="5517467" y="4953615"/>
                  <a:pt x="5522202" y="4940833"/>
                  <a:pt x="5521638" y="4940479"/>
                </a:cubicBezTo>
                <a:cubicBezTo>
                  <a:pt x="5491605" y="4922823"/>
                  <a:pt x="5520083" y="4878402"/>
                  <a:pt x="5486306" y="4862794"/>
                </a:cubicBezTo>
                <a:cubicBezTo>
                  <a:pt x="5491605" y="4851424"/>
                  <a:pt x="5508210" y="4847469"/>
                  <a:pt x="5506443" y="4830802"/>
                </a:cubicBezTo>
                <a:cubicBezTo>
                  <a:pt x="5505878" y="4825364"/>
                  <a:pt x="5510966" y="4819362"/>
                  <a:pt x="5513511" y="4813570"/>
                </a:cubicBezTo>
                <a:cubicBezTo>
                  <a:pt x="5517822" y="4816748"/>
                  <a:pt x="5526226" y="4820633"/>
                  <a:pt x="5525801" y="4823034"/>
                </a:cubicBezTo>
                <a:cubicBezTo>
                  <a:pt x="5522415" y="4843797"/>
                  <a:pt x="5536684" y="4855237"/>
                  <a:pt x="5549826" y="4863924"/>
                </a:cubicBezTo>
                <a:cubicBezTo>
                  <a:pt x="5568763" y="4876424"/>
                  <a:pt x="5562475" y="4901072"/>
                  <a:pt x="5578090" y="4913784"/>
                </a:cubicBezTo>
                <a:cubicBezTo>
                  <a:pt x="5593707" y="4926496"/>
                  <a:pt x="5587842" y="4945069"/>
                  <a:pt x="5587065" y="4960748"/>
                </a:cubicBezTo>
                <a:cubicBezTo>
                  <a:pt x="5586076" y="4979675"/>
                  <a:pt x="5597522" y="4990268"/>
                  <a:pt x="5605366" y="5004605"/>
                </a:cubicBezTo>
                <a:cubicBezTo>
                  <a:pt x="5612432" y="5017741"/>
                  <a:pt x="5608970" y="5037515"/>
                  <a:pt x="5607839" y="5054041"/>
                </a:cubicBezTo>
                <a:cubicBezTo>
                  <a:pt x="5606709" y="5070566"/>
                  <a:pt x="5619074" y="5077982"/>
                  <a:pt x="5628472" y="5086245"/>
                </a:cubicBezTo>
                <a:cubicBezTo>
                  <a:pt x="5657417" y="5112383"/>
                  <a:pt x="5678651" y="5145940"/>
                  <a:pt x="5689877" y="5183280"/>
                </a:cubicBezTo>
                <a:cubicBezTo>
                  <a:pt x="5690655" y="5185681"/>
                  <a:pt x="5688393" y="5189353"/>
                  <a:pt x="5687051" y="5192178"/>
                </a:cubicBezTo>
                <a:cubicBezTo>
                  <a:pt x="5682387" y="5201783"/>
                  <a:pt x="5678288" y="5201289"/>
                  <a:pt x="5672495" y="5192178"/>
                </a:cubicBezTo>
                <a:cubicBezTo>
                  <a:pt x="5665429" y="5181302"/>
                  <a:pt x="5651790" y="5172051"/>
                  <a:pt x="5650377" y="5160892"/>
                </a:cubicBezTo>
                <a:cubicBezTo>
                  <a:pt x="5648328" y="5145073"/>
                  <a:pt x="5638082" y="5137940"/>
                  <a:pt x="5629179" y="5128618"/>
                </a:cubicBezTo>
                <a:cubicBezTo>
                  <a:pt x="5624888" y="5125294"/>
                  <a:pt x="5620125" y="5122629"/>
                  <a:pt x="5615047" y="5120708"/>
                </a:cubicBezTo>
                <a:cubicBezTo>
                  <a:pt x="5611929" y="5126156"/>
                  <a:pt x="5609710" y="5132070"/>
                  <a:pt x="5608476" y="5138222"/>
                </a:cubicBezTo>
                <a:cubicBezTo>
                  <a:pt x="5607839" y="5172192"/>
                  <a:pt x="5608476" y="5206161"/>
                  <a:pt x="5608476" y="5240131"/>
                </a:cubicBezTo>
                <a:cubicBezTo>
                  <a:pt x="5628896" y="5239354"/>
                  <a:pt x="5634902" y="5258493"/>
                  <a:pt x="5646774" y="5269016"/>
                </a:cubicBezTo>
                <a:cubicBezTo>
                  <a:pt x="5655748" y="5276997"/>
                  <a:pt x="5647621" y="5301714"/>
                  <a:pt x="5636952" y="5300866"/>
                </a:cubicBezTo>
                <a:cubicBezTo>
                  <a:pt x="5614003" y="5298161"/>
                  <a:pt x="5591015" y="5305588"/>
                  <a:pt x="5573993" y="5321206"/>
                </a:cubicBezTo>
                <a:cubicBezTo>
                  <a:pt x="5568340" y="5326220"/>
                  <a:pt x="5554631" y="5322688"/>
                  <a:pt x="5548201" y="5312802"/>
                </a:cubicBezTo>
                <a:cubicBezTo>
                  <a:pt x="5541771" y="5302915"/>
                  <a:pt x="5530819" y="5295711"/>
                  <a:pt x="5525237" y="5281939"/>
                </a:cubicBezTo>
                <a:cubicBezTo>
                  <a:pt x="5513511" y="5253055"/>
                  <a:pt x="5503689" y="5221557"/>
                  <a:pt x="5477189" y="5200865"/>
                </a:cubicBezTo>
                <a:cubicBezTo>
                  <a:pt x="5474483" y="5198888"/>
                  <a:pt x="5472100" y="5196506"/>
                  <a:pt x="5470123" y="5193802"/>
                </a:cubicBezTo>
                <a:cubicBezTo>
                  <a:pt x="5457049" y="5175229"/>
                  <a:pt x="5476624" y="5146768"/>
                  <a:pt x="5449347" y="5131372"/>
                </a:cubicBezTo>
                <a:cubicBezTo>
                  <a:pt x="5432202" y="5121175"/>
                  <a:pt x="5421321" y="5103057"/>
                  <a:pt x="5420380" y="5083137"/>
                </a:cubicBezTo>
                <a:cubicBezTo>
                  <a:pt x="5420380" y="5080877"/>
                  <a:pt x="5415432" y="5077064"/>
                  <a:pt x="5413314" y="5077487"/>
                </a:cubicBezTo>
                <a:cubicBezTo>
                  <a:pt x="5409995" y="5078423"/>
                  <a:pt x="5407354" y="5080933"/>
                  <a:pt x="5406248" y="5084196"/>
                </a:cubicBezTo>
                <a:cubicBezTo>
                  <a:pt x="5403351" y="5103264"/>
                  <a:pt x="5396709" y="5122898"/>
                  <a:pt x="5414656" y="5139070"/>
                </a:cubicBezTo>
                <a:cubicBezTo>
                  <a:pt x="5432603" y="5155243"/>
                  <a:pt x="5451254" y="5169367"/>
                  <a:pt x="5444402" y="5197404"/>
                </a:cubicBezTo>
                <a:cubicBezTo>
                  <a:pt x="5441504" y="5209269"/>
                  <a:pt x="5449277" y="5217179"/>
                  <a:pt x="5457403" y="5221981"/>
                </a:cubicBezTo>
                <a:cubicBezTo>
                  <a:pt x="5473373" y="5231515"/>
                  <a:pt x="5480441" y="5243963"/>
                  <a:pt x="5483460" y="5257752"/>
                </a:cubicBezTo>
                <a:lnTo>
                  <a:pt x="5485199" y="5300443"/>
                </a:lnTo>
                <a:lnTo>
                  <a:pt x="5500378" y="5306373"/>
                </a:lnTo>
                <a:cubicBezTo>
                  <a:pt x="5514376" y="5315526"/>
                  <a:pt x="5522750" y="5331641"/>
                  <a:pt x="5536047" y="5341757"/>
                </a:cubicBezTo>
                <a:cubicBezTo>
                  <a:pt x="5552158" y="5353975"/>
                  <a:pt x="5545445" y="5371843"/>
                  <a:pt x="5545092" y="5387097"/>
                </a:cubicBezTo>
                <a:cubicBezTo>
                  <a:pt x="5544386" y="5417464"/>
                  <a:pt x="5557952" y="5435403"/>
                  <a:pt x="5586499" y="5443595"/>
                </a:cubicBezTo>
                <a:cubicBezTo>
                  <a:pt x="5589114" y="5456095"/>
                  <a:pt x="5580706" y="5470008"/>
                  <a:pt x="5593566" y="5481378"/>
                </a:cubicBezTo>
                <a:cubicBezTo>
                  <a:pt x="5608546" y="5494937"/>
                  <a:pt x="5621830" y="5510333"/>
                  <a:pt x="5636810" y="5523752"/>
                </a:cubicBezTo>
                <a:cubicBezTo>
                  <a:pt x="5647904" y="5533851"/>
                  <a:pt x="5651932" y="5544939"/>
                  <a:pt x="5645361" y="5558427"/>
                </a:cubicBezTo>
                <a:cubicBezTo>
                  <a:pt x="5639637" y="5570010"/>
                  <a:pt x="5627907" y="5565490"/>
                  <a:pt x="5618368" y="5566054"/>
                </a:cubicBezTo>
                <a:cubicBezTo>
                  <a:pt x="5605296" y="5566761"/>
                  <a:pt x="5591375" y="5569021"/>
                  <a:pt x="5586782" y="5551224"/>
                </a:cubicBezTo>
                <a:cubicBezTo>
                  <a:pt x="5578162" y="5517607"/>
                  <a:pt x="5556468" y="5489853"/>
                  <a:pt x="5544386" y="5457366"/>
                </a:cubicBezTo>
                <a:cubicBezTo>
                  <a:pt x="5538026" y="5439993"/>
                  <a:pt x="5520365" y="5426646"/>
                  <a:pt x="5525237" y="5404611"/>
                </a:cubicBezTo>
                <a:cubicBezTo>
                  <a:pt x="5527076" y="5394389"/>
                  <a:pt x="5521800" y="5384211"/>
                  <a:pt x="5512379" y="5379822"/>
                </a:cubicBezTo>
                <a:cubicBezTo>
                  <a:pt x="5496340" y="5370112"/>
                  <a:pt x="5489202" y="5357629"/>
                  <a:pt x="5486110" y="5343841"/>
                </a:cubicBezTo>
                <a:lnTo>
                  <a:pt x="5484164" y="5301107"/>
                </a:lnTo>
                <a:lnTo>
                  <a:pt x="5468850" y="5294510"/>
                </a:lnTo>
                <a:cubicBezTo>
                  <a:pt x="5458745" y="5281093"/>
                  <a:pt x="5452527" y="5282151"/>
                  <a:pt x="5440585" y="5294016"/>
                </a:cubicBezTo>
                <a:cubicBezTo>
                  <a:pt x="5423276" y="5310753"/>
                  <a:pt x="5421156" y="5271629"/>
                  <a:pt x="5400879" y="5277491"/>
                </a:cubicBezTo>
                <a:cubicBezTo>
                  <a:pt x="5396709" y="5308211"/>
                  <a:pt x="5413242" y="5324525"/>
                  <a:pt x="5432037" y="5339002"/>
                </a:cubicBezTo>
                <a:cubicBezTo>
                  <a:pt x="5433591" y="5340203"/>
                  <a:pt x="5442211" y="5334695"/>
                  <a:pt x="5445602" y="5330599"/>
                </a:cubicBezTo>
                <a:cubicBezTo>
                  <a:pt x="5455707" y="5318240"/>
                  <a:pt x="5464399" y="5327068"/>
                  <a:pt x="5464187" y="5334977"/>
                </a:cubicBezTo>
                <a:cubicBezTo>
                  <a:pt x="5463622" y="5359201"/>
                  <a:pt x="5465317" y="5380882"/>
                  <a:pt x="5487788" y="5395925"/>
                </a:cubicBezTo>
                <a:cubicBezTo>
                  <a:pt x="5502586" y="5404445"/>
                  <a:pt x="5509916" y="5421751"/>
                  <a:pt x="5505738" y="5438298"/>
                </a:cubicBezTo>
                <a:cubicBezTo>
                  <a:pt x="5500157" y="5461039"/>
                  <a:pt x="5530112" y="5467747"/>
                  <a:pt x="5526933" y="5490206"/>
                </a:cubicBezTo>
                <a:cubicBezTo>
                  <a:pt x="5524251" y="5509909"/>
                  <a:pt x="5522274" y="5531449"/>
                  <a:pt x="5527428" y="5550023"/>
                </a:cubicBezTo>
                <a:cubicBezTo>
                  <a:pt x="5533292" y="5570715"/>
                  <a:pt x="5552582" y="5586888"/>
                  <a:pt x="5547211" y="5612241"/>
                </a:cubicBezTo>
                <a:cubicBezTo>
                  <a:pt x="5545470" y="5623813"/>
                  <a:pt x="5534673" y="5631781"/>
                  <a:pt x="5523099" y="5630040"/>
                </a:cubicBezTo>
                <a:cubicBezTo>
                  <a:pt x="5521075" y="5629736"/>
                  <a:pt x="5519108" y="5629140"/>
                  <a:pt x="5517255" y="5628272"/>
                </a:cubicBezTo>
                <a:cubicBezTo>
                  <a:pt x="5511532" y="5625590"/>
                  <a:pt x="5507928" y="5618880"/>
                  <a:pt x="5502488" y="5615279"/>
                </a:cubicBezTo>
                <a:lnTo>
                  <a:pt x="5480470" y="5600187"/>
                </a:lnTo>
                <a:lnTo>
                  <a:pt x="5480439" y="5599883"/>
                </a:lnTo>
                <a:lnTo>
                  <a:pt x="5480022" y="5599291"/>
                </a:lnTo>
                <a:lnTo>
                  <a:pt x="5478911" y="5596961"/>
                </a:lnTo>
                <a:lnTo>
                  <a:pt x="5479307" y="5598275"/>
                </a:lnTo>
                <a:lnTo>
                  <a:pt x="5478334" y="5596894"/>
                </a:lnTo>
                <a:lnTo>
                  <a:pt x="5471890" y="5583216"/>
                </a:lnTo>
                <a:cubicBezTo>
                  <a:pt x="5470688" y="5583816"/>
                  <a:pt x="5470368" y="5584858"/>
                  <a:pt x="5471579" y="5587312"/>
                </a:cubicBezTo>
                <a:lnTo>
                  <a:pt x="5478334" y="5596894"/>
                </a:lnTo>
                <a:lnTo>
                  <a:pt x="5479874" y="5600165"/>
                </a:lnTo>
                <a:lnTo>
                  <a:pt x="5479307" y="5598275"/>
                </a:lnTo>
                <a:lnTo>
                  <a:pt x="5480022" y="5599291"/>
                </a:lnTo>
                <a:lnTo>
                  <a:pt x="5480439" y="5600165"/>
                </a:lnTo>
                <a:lnTo>
                  <a:pt x="5480470" y="5600187"/>
                </a:lnTo>
                <a:lnTo>
                  <a:pt x="5485060" y="5644694"/>
                </a:lnTo>
                <a:cubicBezTo>
                  <a:pt x="5487065" y="5658005"/>
                  <a:pt x="5491570" y="5669694"/>
                  <a:pt x="5504678" y="5679757"/>
                </a:cubicBezTo>
                <a:cubicBezTo>
                  <a:pt x="5513792" y="5686819"/>
                  <a:pt x="5493794" y="5723614"/>
                  <a:pt x="5478742" y="5726015"/>
                </a:cubicBezTo>
                <a:cubicBezTo>
                  <a:pt x="5472595" y="5727003"/>
                  <a:pt x="5464610" y="5717682"/>
                  <a:pt x="5457542" y="5713302"/>
                </a:cubicBezTo>
                <a:cubicBezTo>
                  <a:pt x="5440021" y="5702497"/>
                  <a:pt x="5444330" y="5685054"/>
                  <a:pt x="5444189" y="5669234"/>
                </a:cubicBezTo>
                <a:cubicBezTo>
                  <a:pt x="5435018" y="5670170"/>
                  <a:pt x="5425766" y="5670004"/>
                  <a:pt x="5416634" y="5668740"/>
                </a:cubicBezTo>
                <a:cubicBezTo>
                  <a:pt x="5407726" y="5667358"/>
                  <a:pt x="5401626" y="5659020"/>
                  <a:pt x="5403009" y="5650117"/>
                </a:cubicBezTo>
                <a:cubicBezTo>
                  <a:pt x="5403081" y="5649659"/>
                  <a:pt x="5403170" y="5649204"/>
                  <a:pt x="5403281" y="5648754"/>
                </a:cubicBezTo>
                <a:cubicBezTo>
                  <a:pt x="5423065" y="5650307"/>
                  <a:pt x="5427868" y="5634629"/>
                  <a:pt x="5422640" y="5623258"/>
                </a:cubicBezTo>
                <a:cubicBezTo>
                  <a:pt x="5416209" y="5609134"/>
                  <a:pt x="5402221" y="5590066"/>
                  <a:pt x="5390350" y="5589289"/>
                </a:cubicBezTo>
                <a:cubicBezTo>
                  <a:pt x="5365481" y="5587594"/>
                  <a:pt x="5357567" y="5568456"/>
                  <a:pt x="5342306" y="5557156"/>
                </a:cubicBezTo>
                <a:cubicBezTo>
                  <a:pt x="5350432" y="5533709"/>
                  <a:pt x="5319910" y="5525799"/>
                  <a:pt x="5321110" y="5505037"/>
                </a:cubicBezTo>
                <a:cubicBezTo>
                  <a:pt x="5324006" y="5463722"/>
                  <a:pt x="5292848" y="5435685"/>
                  <a:pt x="5278717" y="5401080"/>
                </a:cubicBezTo>
                <a:cubicBezTo>
                  <a:pt x="5270593" y="5380882"/>
                  <a:pt x="5249749" y="5365768"/>
                  <a:pt x="5235338" y="5348113"/>
                </a:cubicBezTo>
                <a:cubicBezTo>
                  <a:pt x="5229544" y="5341051"/>
                  <a:pt x="5225517" y="5340627"/>
                  <a:pt x="5221207" y="5349808"/>
                </a:cubicBezTo>
                <a:cubicBezTo>
                  <a:pt x="5220141" y="5352769"/>
                  <a:pt x="5219338" y="5355817"/>
                  <a:pt x="5218805" y="5358918"/>
                </a:cubicBezTo>
                <a:cubicBezTo>
                  <a:pt x="5213506" y="5378834"/>
                  <a:pt x="5239506" y="5383283"/>
                  <a:pt x="5239435" y="5401292"/>
                </a:cubicBezTo>
                <a:cubicBezTo>
                  <a:pt x="5239435" y="5417323"/>
                  <a:pt x="5234914" y="5434414"/>
                  <a:pt x="5251658" y="5446914"/>
                </a:cubicBezTo>
                <a:cubicBezTo>
                  <a:pt x="5267201" y="5458426"/>
                  <a:pt x="5251658" y="5463086"/>
                  <a:pt x="5244591" y="5464217"/>
                </a:cubicBezTo>
                <a:cubicBezTo>
                  <a:pt x="5231027" y="5466406"/>
                  <a:pt x="5217109" y="5465488"/>
                  <a:pt x="5218662" y="5485403"/>
                </a:cubicBezTo>
                <a:lnTo>
                  <a:pt x="5198172" y="5485403"/>
                </a:lnTo>
                <a:lnTo>
                  <a:pt x="5198172" y="5485262"/>
                </a:lnTo>
                <a:lnTo>
                  <a:pt x="5198075" y="5485065"/>
                </a:lnTo>
                <a:lnTo>
                  <a:pt x="5186683" y="5446138"/>
                </a:lnTo>
                <a:lnTo>
                  <a:pt x="5185404" y="5439952"/>
                </a:lnTo>
                <a:lnTo>
                  <a:pt x="5179379" y="5409979"/>
                </a:lnTo>
                <a:cubicBezTo>
                  <a:pt x="5178743" y="5408072"/>
                  <a:pt x="5179239" y="5409979"/>
                  <a:pt x="5178743" y="5407719"/>
                </a:cubicBezTo>
                <a:lnTo>
                  <a:pt x="5185404" y="5439952"/>
                </a:lnTo>
                <a:lnTo>
                  <a:pt x="5187186" y="5448812"/>
                </a:lnTo>
                <a:cubicBezTo>
                  <a:pt x="5187504" y="5455358"/>
                  <a:pt x="5187955" y="5461804"/>
                  <a:pt x="5189474" y="5467947"/>
                </a:cubicBezTo>
                <a:lnTo>
                  <a:pt x="5198075" y="5485065"/>
                </a:lnTo>
                <a:lnTo>
                  <a:pt x="5198172" y="5485403"/>
                </a:lnTo>
                <a:lnTo>
                  <a:pt x="5198172" y="5566831"/>
                </a:lnTo>
                <a:cubicBezTo>
                  <a:pt x="5195553" y="5586926"/>
                  <a:pt x="5203037" y="5607016"/>
                  <a:pt x="5218169" y="5620504"/>
                </a:cubicBezTo>
                <a:cubicBezTo>
                  <a:pt x="5221277" y="5623330"/>
                  <a:pt x="5213646" y="5637807"/>
                  <a:pt x="5211103" y="5646846"/>
                </a:cubicBezTo>
                <a:cubicBezTo>
                  <a:pt x="5206074" y="5643866"/>
                  <a:pt x="5201344" y="5640414"/>
                  <a:pt x="5196972" y="5636536"/>
                </a:cubicBezTo>
                <a:cubicBezTo>
                  <a:pt x="5190332" y="5629473"/>
                  <a:pt x="5178602" y="5620575"/>
                  <a:pt x="5179449" y="5613795"/>
                </a:cubicBezTo>
                <a:cubicBezTo>
                  <a:pt x="5183973" y="5577778"/>
                  <a:pt x="5160091" y="5552354"/>
                  <a:pt x="5144829" y="5525941"/>
                </a:cubicBezTo>
                <a:cubicBezTo>
                  <a:pt x="5133525" y="5506449"/>
                  <a:pt x="5148785" y="5482719"/>
                  <a:pt x="5131546" y="5470502"/>
                </a:cubicBezTo>
                <a:cubicBezTo>
                  <a:pt x="5114307" y="5458284"/>
                  <a:pt x="5123563" y="5437027"/>
                  <a:pt x="5110350" y="5428129"/>
                </a:cubicBezTo>
                <a:cubicBezTo>
                  <a:pt x="5091485" y="5415699"/>
                  <a:pt x="5101237" y="5390487"/>
                  <a:pt x="5082513" y="5377421"/>
                </a:cubicBezTo>
                <a:cubicBezTo>
                  <a:pt x="5070220" y="5368946"/>
                  <a:pt x="5074953" y="5348325"/>
                  <a:pt x="5061318" y="5335048"/>
                </a:cubicBezTo>
                <a:cubicBezTo>
                  <a:pt x="5045491" y="5320005"/>
                  <a:pt x="5066828" y="5287943"/>
                  <a:pt x="5038990" y="5273253"/>
                </a:cubicBezTo>
                <a:cubicBezTo>
                  <a:pt x="5020268" y="5263295"/>
                  <a:pt x="5015956" y="5243027"/>
                  <a:pt x="5009599" y="5224453"/>
                </a:cubicBezTo>
                <a:cubicBezTo>
                  <a:pt x="5007337" y="5217814"/>
                  <a:pt x="5001119" y="5220428"/>
                  <a:pt x="4995468" y="5227913"/>
                </a:cubicBezTo>
                <a:cubicBezTo>
                  <a:pt x="4991723" y="5231731"/>
                  <a:pt x="4987046" y="5234506"/>
                  <a:pt x="4981902" y="5235964"/>
                </a:cubicBezTo>
                <a:cubicBezTo>
                  <a:pt x="4972081" y="5223252"/>
                  <a:pt x="4949683" y="5216896"/>
                  <a:pt x="4954346" y="5196910"/>
                </a:cubicBezTo>
                <a:cubicBezTo>
                  <a:pt x="4961411" y="5167037"/>
                  <a:pt x="4930464" y="5151429"/>
                  <a:pt x="4930251" y="5124663"/>
                </a:cubicBezTo>
                <a:cubicBezTo>
                  <a:pt x="4930251" y="5121980"/>
                  <a:pt x="4919443" y="5119578"/>
                  <a:pt x="4913860" y="5116683"/>
                </a:cubicBezTo>
                <a:cubicBezTo>
                  <a:pt x="4889485" y="5103971"/>
                  <a:pt x="4887650" y="5100439"/>
                  <a:pt x="4895775" y="5082643"/>
                </a:cubicBezTo>
                <a:cubicBezTo>
                  <a:pt x="4899305" y="5075086"/>
                  <a:pt x="4914568" y="5073038"/>
                  <a:pt x="4907712" y="5061456"/>
                </a:cubicBezTo>
                <a:cubicBezTo>
                  <a:pt x="4905309" y="5057430"/>
                  <a:pt x="4896337" y="5056582"/>
                  <a:pt x="4890191" y="5055664"/>
                </a:cubicBezTo>
                <a:cubicBezTo>
                  <a:pt x="4884044" y="5054746"/>
                  <a:pt x="4876484" y="5056088"/>
                  <a:pt x="4869771" y="5055664"/>
                </a:cubicBezTo>
                <a:cubicBezTo>
                  <a:pt x="4847373" y="5053123"/>
                  <a:pt x="4856062" y="5046130"/>
                  <a:pt x="4863409" y="5032219"/>
                </a:cubicBezTo>
                <a:cubicBezTo>
                  <a:pt x="4884608" y="4992599"/>
                  <a:pt x="4864404" y="4956723"/>
                  <a:pt x="4824056" y="4953050"/>
                </a:cubicBezTo>
                <a:cubicBezTo>
                  <a:pt x="4795796" y="4950437"/>
                  <a:pt x="4762224" y="4966257"/>
                  <a:pt x="4740104" y="4934335"/>
                </a:cubicBezTo>
                <a:cubicBezTo>
                  <a:pt x="4736293" y="4938643"/>
                  <a:pt x="4729010" y="4943092"/>
                  <a:pt x="4729155" y="4947259"/>
                </a:cubicBezTo>
                <a:cubicBezTo>
                  <a:pt x="4729861" y="4963220"/>
                  <a:pt x="4722507" y="4980875"/>
                  <a:pt x="4738483" y="4994294"/>
                </a:cubicBezTo>
                <a:cubicBezTo>
                  <a:pt x="4748790" y="5003051"/>
                  <a:pt x="4766317" y="5013856"/>
                  <a:pt x="4765826" y="5022542"/>
                </a:cubicBezTo>
                <a:cubicBezTo>
                  <a:pt x="4764483" y="5046130"/>
                  <a:pt x="4790707" y="5054888"/>
                  <a:pt x="4789436" y="5074451"/>
                </a:cubicBezTo>
                <a:cubicBezTo>
                  <a:pt x="4787595" y="5100793"/>
                  <a:pt x="4801095" y="5130948"/>
                  <a:pt x="4782860" y="5152700"/>
                </a:cubicBezTo>
                <a:cubicBezTo>
                  <a:pt x="4776466" y="5160363"/>
                  <a:pt x="4773090" y="5167690"/>
                  <a:pt x="4771333" y="5175176"/>
                </a:cubicBezTo>
                <a:lnTo>
                  <a:pt x="4769561" y="5197913"/>
                </a:lnTo>
                <a:lnTo>
                  <a:pt x="4776742" y="5197970"/>
                </a:lnTo>
                <a:cubicBezTo>
                  <a:pt x="4780371" y="5201501"/>
                  <a:pt x="4783617" y="5205407"/>
                  <a:pt x="4786421" y="5209623"/>
                </a:cubicBezTo>
                <a:cubicBezTo>
                  <a:pt x="4784089" y="5211953"/>
                  <a:pt x="4780768" y="5216685"/>
                  <a:pt x="4779988" y="5215908"/>
                </a:cubicBezTo>
                <a:cubicBezTo>
                  <a:pt x="4775423" y="5213602"/>
                  <a:pt x="4771323" y="5210464"/>
                  <a:pt x="4767909" y="5206656"/>
                </a:cubicBezTo>
                <a:lnTo>
                  <a:pt x="4767978" y="5198238"/>
                </a:lnTo>
                <a:lnTo>
                  <a:pt x="4756050" y="5195369"/>
                </a:lnTo>
                <a:cubicBezTo>
                  <a:pt x="4747919" y="5188334"/>
                  <a:pt x="4752947" y="5172034"/>
                  <a:pt x="4745682" y="5165624"/>
                </a:cubicBezTo>
                <a:cubicBezTo>
                  <a:pt x="4716506" y="5139635"/>
                  <a:pt x="4701728" y="5106018"/>
                  <a:pt x="4687172" y="5071273"/>
                </a:cubicBezTo>
                <a:cubicBezTo>
                  <a:pt x="4683624" y="5062622"/>
                  <a:pt x="4678945" y="5054252"/>
                  <a:pt x="4670264" y="5044630"/>
                </a:cubicBezTo>
                <a:lnTo>
                  <a:pt x="4630238" y="5011137"/>
                </a:lnTo>
                <a:lnTo>
                  <a:pt x="4629711" y="5010325"/>
                </a:lnTo>
                <a:lnTo>
                  <a:pt x="4624310" y="5003074"/>
                </a:lnTo>
                <a:lnTo>
                  <a:pt x="4623783" y="5002274"/>
                </a:lnTo>
                <a:cubicBezTo>
                  <a:pt x="4620699" y="4998355"/>
                  <a:pt x="4617669" y="4994355"/>
                  <a:pt x="4622159" y="5000527"/>
                </a:cubicBezTo>
                <a:lnTo>
                  <a:pt x="4627538" y="5007881"/>
                </a:lnTo>
                <a:lnTo>
                  <a:pt x="4631013" y="5013048"/>
                </a:lnTo>
                <a:lnTo>
                  <a:pt x="4639837" y="5031672"/>
                </a:lnTo>
                <a:cubicBezTo>
                  <a:pt x="4647382" y="5049208"/>
                  <a:pt x="4647729" y="5056424"/>
                  <a:pt x="4646397" y="5063362"/>
                </a:cubicBezTo>
                <a:cubicBezTo>
                  <a:pt x="4645630" y="5067459"/>
                  <a:pt x="4635939" y="5073886"/>
                  <a:pt x="4635304" y="5073391"/>
                </a:cubicBezTo>
                <a:cubicBezTo>
                  <a:pt x="4625312" y="5065495"/>
                  <a:pt x="4616214" y="5056546"/>
                  <a:pt x="4608161" y="5046696"/>
                </a:cubicBezTo>
                <a:cubicBezTo>
                  <a:pt x="4596366" y="5030877"/>
                  <a:pt x="4580333" y="5035396"/>
                  <a:pt x="4565076" y="5034831"/>
                </a:cubicBezTo>
                <a:cubicBezTo>
                  <a:pt x="4565076" y="5062021"/>
                  <a:pt x="4565498" y="5089210"/>
                  <a:pt x="4565076" y="5116400"/>
                </a:cubicBezTo>
                <a:cubicBezTo>
                  <a:pt x="4564418" y="5122745"/>
                  <a:pt x="4561971" y="5128772"/>
                  <a:pt x="4558010" y="5133774"/>
                </a:cubicBezTo>
                <a:cubicBezTo>
                  <a:pt x="4539716" y="5157856"/>
                  <a:pt x="4536820" y="5180950"/>
                  <a:pt x="4560060" y="5203690"/>
                </a:cubicBezTo>
                <a:cubicBezTo>
                  <a:pt x="4562580" y="5205727"/>
                  <a:pt x="4564327" y="5208569"/>
                  <a:pt x="4565003" y="5211741"/>
                </a:cubicBezTo>
                <a:cubicBezTo>
                  <a:pt x="4565853" y="5221769"/>
                  <a:pt x="4566347" y="5232927"/>
                  <a:pt x="4555751" y="5238083"/>
                </a:cubicBezTo>
                <a:cubicBezTo>
                  <a:pt x="4549552" y="5240780"/>
                  <a:pt x="4542564" y="5241032"/>
                  <a:pt x="4536185" y="5238789"/>
                </a:cubicBezTo>
                <a:cubicBezTo>
                  <a:pt x="4530377" y="5236142"/>
                  <a:pt x="4526159" y="5230905"/>
                  <a:pt x="4524814" y="5224664"/>
                </a:cubicBezTo>
                <a:cubicBezTo>
                  <a:pt x="4523756" y="5194086"/>
                  <a:pt x="4524814" y="5163435"/>
                  <a:pt x="4523826" y="5132856"/>
                </a:cubicBezTo>
                <a:cubicBezTo>
                  <a:pt x="4523826" y="5127346"/>
                  <a:pt x="4516763" y="5122404"/>
                  <a:pt x="4514221" y="5116612"/>
                </a:cubicBezTo>
                <a:cubicBezTo>
                  <a:pt x="4508851" y="5104112"/>
                  <a:pt x="4515421" y="5123674"/>
                  <a:pt x="4503834" y="5116612"/>
                </a:cubicBezTo>
                <a:cubicBezTo>
                  <a:pt x="4501430" y="5122404"/>
                  <a:pt x="4500157" y="5132361"/>
                  <a:pt x="4496769" y="5133279"/>
                </a:cubicBezTo>
                <a:cubicBezTo>
                  <a:pt x="4477405" y="5138222"/>
                  <a:pt x="4456551" y="5139070"/>
                  <a:pt x="4462841" y="5168590"/>
                </a:cubicBezTo>
                <a:cubicBezTo>
                  <a:pt x="4467080" y="5189071"/>
                  <a:pt x="4458532" y="5199947"/>
                  <a:pt x="4435845" y="5198746"/>
                </a:cubicBezTo>
                <a:cubicBezTo>
                  <a:pt x="4431533" y="5198746"/>
                  <a:pt x="4422627" y="5206655"/>
                  <a:pt x="4422764" y="5210681"/>
                </a:cubicBezTo>
                <a:cubicBezTo>
                  <a:pt x="4423967" y="5243803"/>
                  <a:pt x="4391811" y="5252067"/>
                  <a:pt x="4377171" y="5273183"/>
                </a:cubicBezTo>
                <a:cubicBezTo>
                  <a:pt x="4371367" y="5281516"/>
                  <a:pt x="4369601" y="5280245"/>
                  <a:pt x="4360747" y="5263013"/>
                </a:cubicBezTo>
                <a:cubicBezTo>
                  <a:pt x="4356514" y="5254679"/>
                  <a:pt x="4355105" y="5241826"/>
                  <a:pt x="4348469" y="5238224"/>
                </a:cubicBezTo>
                <a:cubicBezTo>
                  <a:pt x="4319087" y="5222546"/>
                  <a:pt x="4322480" y="5185964"/>
                  <a:pt x="4299944" y="5165977"/>
                </a:cubicBezTo>
                <a:cubicBezTo>
                  <a:pt x="4294646" y="5161316"/>
                  <a:pt x="4302268" y="5146838"/>
                  <a:pt x="4291819" y="5139212"/>
                </a:cubicBezTo>
                <a:cubicBezTo>
                  <a:pt x="4270060" y="5123322"/>
                  <a:pt x="4257337" y="5101075"/>
                  <a:pt x="4247943" y="5076287"/>
                </a:cubicBezTo>
                <a:cubicBezTo>
                  <a:pt x="4247023" y="5073886"/>
                  <a:pt x="4234726" y="5073886"/>
                  <a:pt x="4228865" y="5075933"/>
                </a:cubicBezTo>
                <a:cubicBezTo>
                  <a:pt x="4225119" y="5077275"/>
                  <a:pt x="4220245" y="5087374"/>
                  <a:pt x="4221302" y="5088575"/>
                </a:cubicBezTo>
                <a:cubicBezTo>
                  <a:pt x="4241087" y="5110538"/>
                  <a:pt x="4246389" y="5139423"/>
                  <a:pt x="4259462" y="5164212"/>
                </a:cubicBezTo>
                <a:cubicBezTo>
                  <a:pt x="4268857" y="5182009"/>
                  <a:pt x="4282071" y="5191683"/>
                  <a:pt x="4259462" y="5210046"/>
                </a:cubicBezTo>
                <a:cubicBezTo>
                  <a:pt x="4250556" y="5217108"/>
                  <a:pt x="4262498" y="5233351"/>
                  <a:pt x="4272390" y="5243945"/>
                </a:cubicBezTo>
                <a:cubicBezTo>
                  <a:pt x="4277687" y="5249665"/>
                  <a:pt x="4276773" y="5261671"/>
                  <a:pt x="4277408" y="5270923"/>
                </a:cubicBezTo>
                <a:cubicBezTo>
                  <a:pt x="4277408" y="5273112"/>
                  <a:pt x="4271189" y="5277985"/>
                  <a:pt x="4270903" y="5277985"/>
                </a:cubicBezTo>
                <a:cubicBezTo>
                  <a:pt x="4250772" y="5261953"/>
                  <a:pt x="4229149" y="5247193"/>
                  <a:pt x="4217562" y="5222899"/>
                </a:cubicBezTo>
                <a:cubicBezTo>
                  <a:pt x="4232183" y="5192602"/>
                  <a:pt x="4199248" y="5176359"/>
                  <a:pt x="4195644" y="5150370"/>
                </a:cubicBezTo>
                <a:cubicBezTo>
                  <a:pt x="4192681" y="5128547"/>
                  <a:pt x="4159894" y="5121556"/>
                  <a:pt x="4156151" y="5096061"/>
                </a:cubicBezTo>
                <a:cubicBezTo>
                  <a:pt x="4150358" y="5093730"/>
                  <a:pt x="4140961" y="5092741"/>
                  <a:pt x="4139407" y="5088999"/>
                </a:cubicBezTo>
                <a:cubicBezTo>
                  <a:pt x="4122169" y="5045425"/>
                  <a:pt x="4100667" y="5003651"/>
                  <a:pt x="4075244" y="4964280"/>
                </a:cubicBezTo>
                <a:cubicBezTo>
                  <a:pt x="4077228" y="4913078"/>
                  <a:pt x="4053693" y="4947683"/>
                  <a:pt x="4038077" y="4952838"/>
                </a:cubicBezTo>
                <a:cubicBezTo>
                  <a:pt x="4024935" y="4957146"/>
                  <a:pt x="4013488" y="4947329"/>
                  <a:pt x="4012926" y="4932005"/>
                </a:cubicBezTo>
                <a:cubicBezTo>
                  <a:pt x="4012431" y="4918516"/>
                  <a:pt x="4012926" y="4905097"/>
                  <a:pt x="4012926" y="4891680"/>
                </a:cubicBezTo>
                <a:cubicBezTo>
                  <a:pt x="3984162" y="4883699"/>
                  <a:pt x="3969959" y="4865549"/>
                  <a:pt x="3971793" y="4835181"/>
                </a:cubicBezTo>
                <a:cubicBezTo>
                  <a:pt x="3972644" y="4821057"/>
                  <a:pt x="3970522" y="4808415"/>
                  <a:pt x="3946494" y="4801918"/>
                </a:cubicBezTo>
                <a:cubicBezTo>
                  <a:pt x="3956108" y="4837229"/>
                  <a:pt x="3947626" y="4853331"/>
                  <a:pt x="3917520" y="4854814"/>
                </a:cubicBezTo>
                <a:cubicBezTo>
                  <a:pt x="3916248" y="4854814"/>
                  <a:pt x="3915082" y="4857480"/>
                  <a:pt x="3913934" y="4860871"/>
                </a:cubicBezTo>
                <a:lnTo>
                  <a:pt x="3910491" y="4871156"/>
                </a:lnTo>
                <a:lnTo>
                  <a:pt x="3917775" y="4873362"/>
                </a:lnTo>
                <a:cubicBezTo>
                  <a:pt x="3921035" y="4874377"/>
                  <a:pt x="3923668" y="4875508"/>
                  <a:pt x="3923950" y="4877061"/>
                </a:cubicBezTo>
                <a:cubicBezTo>
                  <a:pt x="3927095" y="4892580"/>
                  <a:pt x="3928423" y="4908411"/>
                  <a:pt x="3927908" y="4924236"/>
                </a:cubicBezTo>
                <a:cubicBezTo>
                  <a:pt x="3926635" y="4947613"/>
                  <a:pt x="3928757" y="4967952"/>
                  <a:pt x="3948049" y="4985043"/>
                </a:cubicBezTo>
                <a:cubicBezTo>
                  <a:pt x="3952925" y="4989351"/>
                  <a:pt x="3948754" y="5003758"/>
                  <a:pt x="3948754" y="5013292"/>
                </a:cubicBezTo>
                <a:cubicBezTo>
                  <a:pt x="3932361" y="5015693"/>
                  <a:pt x="3928333" y="4999591"/>
                  <a:pt x="3918084" y="4992812"/>
                </a:cubicBezTo>
                <a:cubicBezTo>
                  <a:pt x="3907836" y="4986032"/>
                  <a:pt x="3903738" y="4970212"/>
                  <a:pt x="3887342" y="4972613"/>
                </a:cubicBezTo>
                <a:cubicBezTo>
                  <a:pt x="3885505" y="4955028"/>
                  <a:pt x="3896318" y="4932500"/>
                  <a:pt x="3862466" y="4930805"/>
                </a:cubicBezTo>
                <a:cubicBezTo>
                  <a:pt x="3837309" y="4929533"/>
                  <a:pt x="3850735" y="4916186"/>
                  <a:pt x="3860417" y="4907641"/>
                </a:cubicBezTo>
                <a:cubicBezTo>
                  <a:pt x="3866600" y="4902203"/>
                  <a:pt x="3867589" y="4895971"/>
                  <a:pt x="3867353" y="4889553"/>
                </a:cubicBezTo>
                <a:lnTo>
                  <a:pt x="3866923" y="4870565"/>
                </a:lnTo>
                <a:lnTo>
                  <a:pt x="3858057" y="4869129"/>
                </a:lnTo>
                <a:cubicBezTo>
                  <a:pt x="3847265" y="4860998"/>
                  <a:pt x="3837805" y="4840514"/>
                  <a:pt x="3823177" y="4865831"/>
                </a:cubicBezTo>
                <a:cubicBezTo>
                  <a:pt x="3822186" y="4867596"/>
                  <a:pt x="3817386" y="4869362"/>
                  <a:pt x="3816109" y="4868586"/>
                </a:cubicBezTo>
                <a:cubicBezTo>
                  <a:pt x="3810879" y="4864348"/>
                  <a:pt x="3807133" y="4857710"/>
                  <a:pt x="3801408" y="4854461"/>
                </a:cubicBezTo>
                <a:cubicBezTo>
                  <a:pt x="3781061" y="4843867"/>
                  <a:pt x="3792860" y="4816254"/>
                  <a:pt x="3773141" y="4804178"/>
                </a:cubicBezTo>
                <a:cubicBezTo>
                  <a:pt x="3767489" y="4800717"/>
                  <a:pt x="3767985" y="4786451"/>
                  <a:pt x="3766711" y="4777059"/>
                </a:cubicBezTo>
                <a:cubicBezTo>
                  <a:pt x="3765440" y="4767666"/>
                  <a:pt x="3768407" y="4757497"/>
                  <a:pt x="3758515" y="4749799"/>
                </a:cubicBezTo>
                <a:cubicBezTo>
                  <a:pt x="3740253" y="4735673"/>
                  <a:pt x="3746394" y="4704883"/>
                  <a:pt x="3722658" y="4693724"/>
                </a:cubicBezTo>
                <a:cubicBezTo>
                  <a:pt x="3716931" y="4691040"/>
                  <a:pt x="3711066" y="4688921"/>
                  <a:pt x="3705273" y="4686661"/>
                </a:cubicBezTo>
                <a:cubicBezTo>
                  <a:pt x="3699694" y="4657141"/>
                  <a:pt x="3669163" y="4648243"/>
                  <a:pt x="3655032" y="4625855"/>
                </a:cubicBezTo>
                <a:cubicBezTo>
                  <a:pt x="3650085" y="4618017"/>
                  <a:pt x="3643018" y="4607776"/>
                  <a:pt x="3644574" y="4600149"/>
                </a:cubicBezTo>
                <a:cubicBezTo>
                  <a:pt x="3653973" y="4554103"/>
                  <a:pt x="3602597" y="4567945"/>
                  <a:pt x="3589875" y="4543651"/>
                </a:cubicBezTo>
                <a:cubicBezTo>
                  <a:pt x="3588672" y="4541250"/>
                  <a:pt x="3575176" y="4541603"/>
                  <a:pt x="3571218" y="4545063"/>
                </a:cubicBezTo>
                <a:cubicBezTo>
                  <a:pt x="3558709" y="4556080"/>
                  <a:pt x="3547828" y="4571335"/>
                  <a:pt x="3528816" y="4560813"/>
                </a:cubicBezTo>
                <a:cubicBezTo>
                  <a:pt x="3513905" y="4552549"/>
                  <a:pt x="3521749" y="4536236"/>
                  <a:pt x="3521396" y="4523665"/>
                </a:cubicBezTo>
                <a:cubicBezTo>
                  <a:pt x="3521042" y="4511094"/>
                  <a:pt x="3515954" y="4502902"/>
                  <a:pt x="3505637" y="4502902"/>
                </a:cubicBezTo>
                <a:cubicBezTo>
                  <a:pt x="3481186" y="4502902"/>
                  <a:pt x="3463237" y="4484116"/>
                  <a:pt x="3461615" y="4469073"/>
                </a:cubicBezTo>
                <a:cubicBezTo>
                  <a:pt x="3458783" y="4444567"/>
                  <a:pt x="3430165" y="4433339"/>
                  <a:pt x="3436245" y="4407562"/>
                </a:cubicBezTo>
                <a:cubicBezTo>
                  <a:pt x="3415959" y="4397886"/>
                  <a:pt x="3393838" y="4392377"/>
                  <a:pt x="3379349" y="4372250"/>
                </a:cubicBezTo>
                <a:cubicBezTo>
                  <a:pt x="3368912" y="4358818"/>
                  <a:pt x="3356907" y="4346679"/>
                  <a:pt x="3343592" y="4336091"/>
                </a:cubicBezTo>
                <a:cubicBezTo>
                  <a:pt x="3330522" y="4324721"/>
                  <a:pt x="3339352" y="4310596"/>
                  <a:pt x="3336527" y="4298096"/>
                </a:cubicBezTo>
                <a:cubicBezTo>
                  <a:pt x="3333135" y="4298096"/>
                  <a:pt x="3327624" y="4299367"/>
                  <a:pt x="3326637" y="4298096"/>
                </a:cubicBezTo>
                <a:cubicBezTo>
                  <a:pt x="3312858" y="4275991"/>
                  <a:pt x="3298373" y="4280723"/>
                  <a:pt x="3283111" y="4296048"/>
                </a:cubicBezTo>
                <a:cubicBezTo>
                  <a:pt x="3251250" y="4250214"/>
                  <a:pt x="3227654" y="4306853"/>
                  <a:pt x="3198973" y="4303464"/>
                </a:cubicBezTo>
                <a:cubicBezTo>
                  <a:pt x="3197772" y="4303464"/>
                  <a:pt x="3195724" y="4314904"/>
                  <a:pt x="3193108" y="4320625"/>
                </a:cubicBezTo>
                <a:cubicBezTo>
                  <a:pt x="3186610" y="4334749"/>
                  <a:pt x="3173118" y="4343506"/>
                  <a:pt x="3164852" y="4339199"/>
                </a:cubicBezTo>
                <a:cubicBezTo>
                  <a:pt x="3155776" y="4334962"/>
                  <a:pt x="3150511" y="4325320"/>
                  <a:pt x="3151853" y="4315399"/>
                </a:cubicBezTo>
                <a:cubicBezTo>
                  <a:pt x="3152702" y="4298449"/>
                  <a:pt x="3150938" y="4281358"/>
                  <a:pt x="3152420" y="4264550"/>
                </a:cubicBezTo>
                <a:cubicBezTo>
                  <a:pt x="3153832" y="4248943"/>
                  <a:pt x="3145708" y="4239903"/>
                  <a:pt x="3135608" y="4230510"/>
                </a:cubicBezTo>
                <a:cubicBezTo>
                  <a:pt x="3108479" y="4205298"/>
                  <a:pt x="3095622" y="4173164"/>
                  <a:pt x="3090534" y="4137147"/>
                </a:cubicBezTo>
                <a:cubicBezTo>
                  <a:pt x="3089978" y="4130834"/>
                  <a:pt x="3088124" y="4124703"/>
                  <a:pt x="3085092" y="4119138"/>
                </a:cubicBezTo>
                <a:cubicBezTo>
                  <a:pt x="3074775" y="4102613"/>
                  <a:pt x="3050465" y="4096257"/>
                  <a:pt x="3049759" y="4072669"/>
                </a:cubicBezTo>
                <a:cubicBezTo>
                  <a:pt x="3049265" y="4052117"/>
                  <a:pt x="3020297" y="4044419"/>
                  <a:pt x="3026936" y="4020408"/>
                </a:cubicBezTo>
                <a:cubicBezTo>
                  <a:pt x="3027787" y="4017159"/>
                  <a:pt x="3018815" y="4009461"/>
                  <a:pt x="3012807" y="4006636"/>
                </a:cubicBezTo>
                <a:cubicBezTo>
                  <a:pt x="3006802" y="4003811"/>
                  <a:pt x="3003269" y="3983048"/>
                  <a:pt x="2991963" y="3998514"/>
                </a:cubicBezTo>
                <a:cubicBezTo>
                  <a:pt x="2984897" y="4008331"/>
                  <a:pt x="2955715" y="4013557"/>
                  <a:pt x="2979738" y="4033826"/>
                </a:cubicBezTo>
                <a:cubicBezTo>
                  <a:pt x="2987229" y="4040182"/>
                  <a:pt x="2988289" y="4042795"/>
                  <a:pt x="2982072" y="4048728"/>
                </a:cubicBezTo>
                <a:cubicBezTo>
                  <a:pt x="2975853" y="4054660"/>
                  <a:pt x="2966737" y="4060098"/>
                  <a:pt x="2966737" y="4073022"/>
                </a:cubicBezTo>
                <a:cubicBezTo>
                  <a:pt x="2966737" y="4085945"/>
                  <a:pt x="2975499" y="4090465"/>
                  <a:pt x="2981788" y="4097599"/>
                </a:cubicBezTo>
                <a:cubicBezTo>
                  <a:pt x="2997332" y="4115042"/>
                  <a:pt x="3021849" y="4130084"/>
                  <a:pt x="3026728" y="4150000"/>
                </a:cubicBezTo>
                <a:cubicBezTo>
                  <a:pt x="3033367" y="4176978"/>
                  <a:pt x="3065023" y="4185311"/>
                  <a:pt x="3065800" y="4204592"/>
                </a:cubicBezTo>
                <a:cubicBezTo>
                  <a:pt x="3066789" y="4230510"/>
                  <a:pt x="3098872" y="4239903"/>
                  <a:pt x="3090249" y="4266599"/>
                </a:cubicBezTo>
                <a:cubicBezTo>
                  <a:pt x="3113074" y="4281288"/>
                  <a:pt x="3106997" y="4294847"/>
                  <a:pt x="3091170" y="4311585"/>
                </a:cubicBezTo>
                <a:cubicBezTo>
                  <a:pt x="3088059" y="4314763"/>
                  <a:pt x="3096115" y="4328746"/>
                  <a:pt x="3099083" y="4337716"/>
                </a:cubicBezTo>
                <a:cubicBezTo>
                  <a:pt x="3103555" y="4333490"/>
                  <a:pt x="3108401" y="4329685"/>
                  <a:pt x="3113565" y="4326345"/>
                </a:cubicBezTo>
                <a:cubicBezTo>
                  <a:pt x="3125505" y="4319707"/>
                  <a:pt x="3109328" y="4311444"/>
                  <a:pt x="3120631" y="4319283"/>
                </a:cubicBezTo>
                <a:cubicBezTo>
                  <a:pt x="3123316" y="4321119"/>
                  <a:pt x="3127695" y="4323590"/>
                  <a:pt x="3127695" y="4325850"/>
                </a:cubicBezTo>
                <a:cubicBezTo>
                  <a:pt x="3129178" y="4356077"/>
                  <a:pt x="3154753" y="4369566"/>
                  <a:pt x="3170502" y="4389976"/>
                </a:cubicBezTo>
                <a:cubicBezTo>
                  <a:pt x="3175378" y="4396262"/>
                  <a:pt x="3176720" y="4411164"/>
                  <a:pt x="3165983" y="4416389"/>
                </a:cubicBezTo>
                <a:cubicBezTo>
                  <a:pt x="3158423" y="4420131"/>
                  <a:pt x="3144790" y="4421968"/>
                  <a:pt x="3139282" y="4417590"/>
                </a:cubicBezTo>
                <a:cubicBezTo>
                  <a:pt x="3118582" y="4400146"/>
                  <a:pt x="3100286" y="4379877"/>
                  <a:pt x="3080780" y="4361091"/>
                </a:cubicBezTo>
                <a:cubicBezTo>
                  <a:pt x="3078069" y="4362325"/>
                  <a:pt x="3075658" y="4364132"/>
                  <a:pt x="3073715" y="4366388"/>
                </a:cubicBezTo>
                <a:cubicBezTo>
                  <a:pt x="3071884" y="4368937"/>
                  <a:pt x="3070566" y="4371814"/>
                  <a:pt x="3069827" y="4374863"/>
                </a:cubicBezTo>
                <a:cubicBezTo>
                  <a:pt x="3063680" y="4397391"/>
                  <a:pt x="3094491" y="4404454"/>
                  <a:pt x="3091029" y="4427618"/>
                </a:cubicBezTo>
                <a:cubicBezTo>
                  <a:pt x="3087918" y="4447463"/>
                  <a:pt x="3085798" y="4469991"/>
                  <a:pt x="3091735" y="4488141"/>
                </a:cubicBezTo>
                <a:cubicBezTo>
                  <a:pt x="3097671" y="4506291"/>
                  <a:pt x="3113920" y="4518651"/>
                  <a:pt x="3111588" y="4541321"/>
                </a:cubicBezTo>
                <a:cubicBezTo>
                  <a:pt x="3109256" y="4563990"/>
                  <a:pt x="3115332" y="4589415"/>
                  <a:pt x="3078168" y="4587790"/>
                </a:cubicBezTo>
                <a:cubicBezTo>
                  <a:pt x="3069474" y="4587366"/>
                  <a:pt x="3068486" y="4596759"/>
                  <a:pt x="3076117" y="4601350"/>
                </a:cubicBezTo>
                <a:cubicBezTo>
                  <a:pt x="3085163" y="4606788"/>
                  <a:pt x="3088783" y="4613850"/>
                  <a:pt x="3090099" y="4621654"/>
                </a:cubicBezTo>
                <a:lnTo>
                  <a:pt x="3090244" y="4645630"/>
                </a:lnTo>
                <a:lnTo>
                  <a:pt x="3097861" y="4645630"/>
                </a:lnTo>
                <a:cubicBezTo>
                  <a:pt x="3101527" y="4649135"/>
                  <a:pt x="3104841" y="4652991"/>
                  <a:pt x="3107753" y="4657141"/>
                </a:cubicBezTo>
                <a:cubicBezTo>
                  <a:pt x="3105422" y="4659543"/>
                  <a:pt x="3102030" y="4664204"/>
                  <a:pt x="3101325" y="4663497"/>
                </a:cubicBezTo>
                <a:cubicBezTo>
                  <a:pt x="3096765" y="4661146"/>
                  <a:pt x="3092671" y="4657988"/>
                  <a:pt x="3089240" y="4654176"/>
                </a:cubicBezTo>
                <a:lnTo>
                  <a:pt x="3089240" y="4646300"/>
                </a:lnTo>
                <a:lnTo>
                  <a:pt x="3079996" y="4645327"/>
                </a:lnTo>
                <a:cubicBezTo>
                  <a:pt x="3071510" y="4641375"/>
                  <a:pt x="3067337" y="4630411"/>
                  <a:pt x="3058592" y="4626915"/>
                </a:cubicBezTo>
                <a:cubicBezTo>
                  <a:pt x="3041422" y="4655588"/>
                  <a:pt x="3028916" y="4637155"/>
                  <a:pt x="3015422" y="4622960"/>
                </a:cubicBezTo>
                <a:cubicBezTo>
                  <a:pt x="3001928" y="4608765"/>
                  <a:pt x="2987158" y="4594075"/>
                  <a:pt x="2972461" y="4579880"/>
                </a:cubicBezTo>
                <a:cubicBezTo>
                  <a:pt x="2950770" y="4558693"/>
                  <a:pt x="2924697" y="4563002"/>
                  <a:pt x="2909570" y="4592380"/>
                </a:cubicBezTo>
                <a:cubicBezTo>
                  <a:pt x="2903917" y="4603469"/>
                  <a:pt x="2937837" y="4611660"/>
                  <a:pt x="2914373" y="4628328"/>
                </a:cubicBezTo>
                <a:cubicBezTo>
                  <a:pt x="2903945" y="4636809"/>
                  <a:pt x="2894467" y="4646399"/>
                  <a:pt x="2886112" y="4656930"/>
                </a:cubicBezTo>
                <a:lnTo>
                  <a:pt x="2886112" y="4666780"/>
                </a:lnTo>
                <a:lnTo>
                  <a:pt x="2918218" y="4687519"/>
                </a:lnTo>
                <a:cubicBezTo>
                  <a:pt x="2924830" y="4697892"/>
                  <a:pt x="2927041" y="4711239"/>
                  <a:pt x="2925518" y="4727129"/>
                </a:cubicBezTo>
                <a:cubicBezTo>
                  <a:pt x="2909333" y="4723104"/>
                  <a:pt x="2898273" y="4715688"/>
                  <a:pt x="2891667" y="4705316"/>
                </a:cubicBezTo>
                <a:lnTo>
                  <a:pt x="2884790" y="4667195"/>
                </a:lnTo>
                <a:lnTo>
                  <a:pt x="2872621" y="4670013"/>
                </a:lnTo>
                <a:cubicBezTo>
                  <a:pt x="2869500" y="4672909"/>
                  <a:pt x="2867453" y="4677305"/>
                  <a:pt x="2865546" y="4682142"/>
                </a:cubicBezTo>
                <a:cubicBezTo>
                  <a:pt x="2852683" y="4714769"/>
                  <a:pt x="2845969" y="4716535"/>
                  <a:pt x="2821445" y="4694218"/>
                </a:cubicBezTo>
                <a:cubicBezTo>
                  <a:pt x="2814381" y="4687156"/>
                  <a:pt x="2807317" y="4680518"/>
                  <a:pt x="2800247" y="4673031"/>
                </a:cubicBezTo>
                <a:cubicBezTo>
                  <a:pt x="2789365" y="4661026"/>
                  <a:pt x="2775447" y="4669148"/>
                  <a:pt x="2763151" y="4666746"/>
                </a:cubicBezTo>
                <a:cubicBezTo>
                  <a:pt x="2764281" y="4692312"/>
                  <a:pt x="2755659" y="4719996"/>
                  <a:pt x="2782937" y="4739770"/>
                </a:cubicBezTo>
                <a:cubicBezTo>
                  <a:pt x="2785339" y="4741500"/>
                  <a:pt x="2785497" y="4746303"/>
                  <a:pt x="2785057" y="4751926"/>
                </a:cubicBezTo>
                <a:lnTo>
                  <a:pt x="2783639" y="4768273"/>
                </a:lnTo>
                <a:lnTo>
                  <a:pt x="2790824" y="4768301"/>
                </a:lnTo>
                <a:cubicBezTo>
                  <a:pt x="2794508" y="4771842"/>
                  <a:pt x="2797822" y="4775746"/>
                  <a:pt x="2800718" y="4779955"/>
                </a:cubicBezTo>
                <a:cubicBezTo>
                  <a:pt x="2798315" y="4782285"/>
                  <a:pt x="2794994" y="4787017"/>
                  <a:pt x="2794217" y="4786240"/>
                </a:cubicBezTo>
                <a:cubicBezTo>
                  <a:pt x="2789629" y="4783934"/>
                  <a:pt x="2785528" y="4780770"/>
                  <a:pt x="2782134" y="4776918"/>
                </a:cubicBezTo>
                <a:lnTo>
                  <a:pt x="2782927" y="4768801"/>
                </a:lnTo>
                <a:lnTo>
                  <a:pt x="2768712" y="4764261"/>
                </a:lnTo>
                <a:cubicBezTo>
                  <a:pt x="2756176" y="4756507"/>
                  <a:pt x="2749407" y="4741306"/>
                  <a:pt x="2737429" y="4732778"/>
                </a:cubicBezTo>
                <a:cubicBezTo>
                  <a:pt x="2731915" y="4728894"/>
                  <a:pt x="2727325" y="4729459"/>
                  <a:pt x="2723297" y="4737793"/>
                </a:cubicBezTo>
                <a:cubicBezTo>
                  <a:pt x="2721824" y="4740835"/>
                  <a:pt x="2721596" y="4744331"/>
                  <a:pt x="2722661" y="4747539"/>
                </a:cubicBezTo>
                <a:cubicBezTo>
                  <a:pt x="2729091" y="4761663"/>
                  <a:pt x="2738347" y="4775363"/>
                  <a:pt x="2742237" y="4790336"/>
                </a:cubicBezTo>
                <a:cubicBezTo>
                  <a:pt x="2744713" y="4803746"/>
                  <a:pt x="2744859" y="4817484"/>
                  <a:pt x="2742660" y="4830944"/>
                </a:cubicBezTo>
                <a:cubicBezTo>
                  <a:pt x="2741318" y="4843867"/>
                  <a:pt x="2751139" y="4848670"/>
                  <a:pt x="2757920" y="4855308"/>
                </a:cubicBezTo>
                <a:cubicBezTo>
                  <a:pt x="2771757" y="4868965"/>
                  <a:pt x="2782235" y="4885646"/>
                  <a:pt x="2788515" y="4904038"/>
                </a:cubicBezTo>
                <a:cubicBezTo>
                  <a:pt x="2795214" y="4918330"/>
                  <a:pt x="2800951" y="4933052"/>
                  <a:pt x="2805688" y="4948107"/>
                </a:cubicBezTo>
                <a:cubicBezTo>
                  <a:pt x="2811485" y="4972048"/>
                  <a:pt x="2825686" y="4994082"/>
                  <a:pt x="2837136" y="5016469"/>
                </a:cubicBezTo>
                <a:cubicBezTo>
                  <a:pt x="2849998" y="5041470"/>
                  <a:pt x="2849785" y="5040692"/>
                  <a:pt x="2824979" y="5065905"/>
                </a:cubicBezTo>
                <a:cubicBezTo>
                  <a:pt x="2815157" y="5076004"/>
                  <a:pt x="2808587" y="5072967"/>
                  <a:pt x="2803355" y="5063999"/>
                </a:cubicBezTo>
                <a:cubicBezTo>
                  <a:pt x="2798128" y="5055029"/>
                  <a:pt x="2775093" y="5051428"/>
                  <a:pt x="2793745" y="5035749"/>
                </a:cubicBezTo>
                <a:cubicBezTo>
                  <a:pt x="2803286" y="5027557"/>
                  <a:pt x="2802933" y="5021200"/>
                  <a:pt x="2793745" y="5013927"/>
                </a:cubicBezTo>
                <a:cubicBezTo>
                  <a:pt x="2770994" y="4996413"/>
                  <a:pt x="2753823" y="4974802"/>
                  <a:pt x="2764281" y="4944999"/>
                </a:cubicBezTo>
                <a:cubicBezTo>
                  <a:pt x="2774315" y="4916750"/>
                  <a:pt x="2731560" y="4908769"/>
                  <a:pt x="2743085" y="4881792"/>
                </a:cubicBezTo>
                <a:cubicBezTo>
                  <a:pt x="2722733" y="4871622"/>
                  <a:pt x="2725134" y="4848246"/>
                  <a:pt x="2714816" y="4832356"/>
                </a:cubicBezTo>
                <a:cubicBezTo>
                  <a:pt x="2706266" y="4819221"/>
                  <a:pt x="2703155" y="4801282"/>
                  <a:pt x="2692342" y="4791113"/>
                </a:cubicBezTo>
                <a:cubicBezTo>
                  <a:pt x="2671138" y="4771268"/>
                  <a:pt x="2693897" y="4737651"/>
                  <a:pt x="2664710" y="4719783"/>
                </a:cubicBezTo>
                <a:cubicBezTo>
                  <a:pt x="2644930" y="4707778"/>
                  <a:pt x="2630088" y="4687439"/>
                  <a:pt x="2613696" y="4670347"/>
                </a:cubicBezTo>
                <a:cubicBezTo>
                  <a:pt x="2597302" y="4653258"/>
                  <a:pt x="2575890" y="4641745"/>
                  <a:pt x="2576738" y="4613850"/>
                </a:cubicBezTo>
                <a:cubicBezTo>
                  <a:pt x="2576738" y="4611307"/>
                  <a:pt x="2565924" y="4605587"/>
                  <a:pt x="2560554" y="4606082"/>
                </a:cubicBezTo>
                <a:cubicBezTo>
                  <a:pt x="2534344" y="4608553"/>
                  <a:pt x="2517667" y="4603963"/>
                  <a:pt x="2513574" y="4572041"/>
                </a:cubicBezTo>
                <a:cubicBezTo>
                  <a:pt x="2511667" y="4557140"/>
                  <a:pt x="2489687" y="4567450"/>
                  <a:pt x="2477180" y="4564979"/>
                </a:cubicBezTo>
                <a:lnTo>
                  <a:pt x="2474551" y="4564352"/>
                </a:lnTo>
                <a:lnTo>
                  <a:pt x="2470094" y="4579174"/>
                </a:lnTo>
                <a:cubicBezTo>
                  <a:pt x="2466685" y="4582582"/>
                  <a:pt x="2461439" y="4584153"/>
                  <a:pt x="2454338" y="4583906"/>
                </a:cubicBezTo>
                <a:lnTo>
                  <a:pt x="2454338" y="4563620"/>
                </a:lnTo>
                <a:lnTo>
                  <a:pt x="2454213" y="4563637"/>
                </a:lnTo>
                <a:cubicBezTo>
                  <a:pt x="2437180" y="4563637"/>
                  <a:pt x="2420153" y="4563637"/>
                  <a:pt x="2403195" y="4563637"/>
                </a:cubicBezTo>
                <a:cubicBezTo>
                  <a:pt x="2374511" y="4563002"/>
                  <a:pt x="2353730" y="4547677"/>
                  <a:pt x="2353730" y="4515402"/>
                </a:cubicBezTo>
                <a:cubicBezTo>
                  <a:pt x="2353730" y="4491956"/>
                  <a:pt x="2332533" y="4482280"/>
                  <a:pt x="2331827" y="4462647"/>
                </a:cubicBezTo>
                <a:cubicBezTo>
                  <a:pt x="2331120" y="4443014"/>
                  <a:pt x="2331120" y="4421827"/>
                  <a:pt x="2331827" y="4401487"/>
                </a:cubicBezTo>
                <a:cubicBezTo>
                  <a:pt x="2332533" y="4381148"/>
                  <a:pt x="2313031" y="4375216"/>
                  <a:pt x="2303563" y="4362433"/>
                </a:cubicBezTo>
                <a:cubicBezTo>
                  <a:pt x="2298432" y="4364154"/>
                  <a:pt x="2293765" y="4367030"/>
                  <a:pt x="2289925" y="4370838"/>
                </a:cubicBezTo>
                <a:cubicBezTo>
                  <a:pt x="2279113" y="4383691"/>
                  <a:pt x="2270493" y="4373309"/>
                  <a:pt x="2271412" y="4365894"/>
                </a:cubicBezTo>
                <a:cubicBezTo>
                  <a:pt x="2274380" y="4340752"/>
                  <a:pt x="2261094" y="4323026"/>
                  <a:pt x="2250920" y="4302334"/>
                </a:cubicBezTo>
                <a:cubicBezTo>
                  <a:pt x="2238414" y="4276909"/>
                  <a:pt x="2221809" y="4250990"/>
                  <a:pt x="2229721" y="4219423"/>
                </a:cubicBezTo>
                <a:cubicBezTo>
                  <a:pt x="2232266" y="4208688"/>
                  <a:pt x="2227531" y="4197106"/>
                  <a:pt x="2217286" y="4195976"/>
                </a:cubicBezTo>
                <a:cubicBezTo>
                  <a:pt x="2174537" y="4191103"/>
                  <a:pt x="2162596" y="4148871"/>
                  <a:pt x="2132493" y="4128884"/>
                </a:cubicBezTo>
                <a:cubicBezTo>
                  <a:pt x="2130446" y="4102966"/>
                  <a:pt x="2111296" y="4096257"/>
                  <a:pt x="2091017" y="4085805"/>
                </a:cubicBezTo>
                <a:cubicBezTo>
                  <a:pt x="2063883" y="4071680"/>
                  <a:pt x="2051024" y="4038981"/>
                  <a:pt x="2047985" y="4013346"/>
                </a:cubicBezTo>
                <a:cubicBezTo>
                  <a:pt x="2044382" y="3982413"/>
                  <a:pt x="2027987" y="3959460"/>
                  <a:pt x="2017459" y="3933472"/>
                </a:cubicBezTo>
                <a:cubicBezTo>
                  <a:pt x="2006932" y="3907482"/>
                  <a:pt x="1993222" y="3879869"/>
                  <a:pt x="1967996" y="3862072"/>
                </a:cubicBezTo>
                <a:cubicBezTo>
                  <a:pt x="1942771" y="3844275"/>
                  <a:pt x="1932242" y="3814684"/>
                  <a:pt x="1924613" y="3788483"/>
                </a:cubicBezTo>
                <a:cubicBezTo>
                  <a:pt x="1917896" y="3765319"/>
                  <a:pt x="1904544" y="3767932"/>
                  <a:pt x="1890058" y="3763200"/>
                </a:cubicBezTo>
                <a:cubicBezTo>
                  <a:pt x="1882003" y="3760517"/>
                  <a:pt x="1871476" y="3747734"/>
                  <a:pt x="1868859" y="3749429"/>
                </a:cubicBezTo>
                <a:cubicBezTo>
                  <a:pt x="1858020" y="3756915"/>
                  <a:pt x="1845159" y="3766661"/>
                  <a:pt x="1841772" y="3778172"/>
                </a:cubicBezTo>
                <a:cubicBezTo>
                  <a:pt x="1837253" y="3793851"/>
                  <a:pt x="1840641" y="3811859"/>
                  <a:pt x="1840712" y="3828879"/>
                </a:cubicBezTo>
                <a:cubicBezTo>
                  <a:pt x="1840783" y="3845900"/>
                  <a:pt x="1826576" y="3850843"/>
                  <a:pt x="1817392" y="3859882"/>
                </a:cubicBezTo>
                <a:cubicBezTo>
                  <a:pt x="1808203" y="3868922"/>
                  <a:pt x="1819722" y="3875278"/>
                  <a:pt x="1811311" y="3866945"/>
                </a:cubicBezTo>
                <a:cubicBezTo>
                  <a:pt x="1791246" y="3846465"/>
                  <a:pt x="1759094" y="3834176"/>
                  <a:pt x="1758812" y="3798441"/>
                </a:cubicBezTo>
                <a:cubicBezTo>
                  <a:pt x="1758812" y="3795050"/>
                  <a:pt x="1758812" y="3791379"/>
                  <a:pt x="1758812" y="3788200"/>
                </a:cubicBezTo>
                <a:cubicBezTo>
                  <a:pt x="1760153" y="3770263"/>
                  <a:pt x="1749836" y="3765672"/>
                  <a:pt x="1734219" y="3765814"/>
                </a:cubicBezTo>
                <a:cubicBezTo>
                  <a:pt x="1721289" y="3765814"/>
                  <a:pt x="1700231" y="3769980"/>
                  <a:pt x="1698889" y="3755785"/>
                </a:cubicBezTo>
                <a:cubicBezTo>
                  <a:pt x="1697476" y="3736293"/>
                  <a:pt x="1685252" y="3726900"/>
                  <a:pt x="1677691" y="3713058"/>
                </a:cubicBezTo>
                <a:cubicBezTo>
                  <a:pt x="1673310" y="3705289"/>
                  <a:pt x="1677691" y="3693001"/>
                  <a:pt x="1676701" y="3682902"/>
                </a:cubicBezTo>
                <a:cubicBezTo>
                  <a:pt x="1674228" y="3660656"/>
                  <a:pt x="1682355" y="3638340"/>
                  <a:pt x="1663275" y="3616376"/>
                </a:cubicBezTo>
                <a:cubicBezTo>
                  <a:pt x="1652747" y="3604300"/>
                  <a:pt x="1658753" y="3578310"/>
                  <a:pt x="1656210" y="3558818"/>
                </a:cubicBezTo>
                <a:cubicBezTo>
                  <a:pt x="1655146" y="3552480"/>
                  <a:pt x="1652015" y="3546671"/>
                  <a:pt x="1647306" y="3542293"/>
                </a:cubicBezTo>
                <a:cubicBezTo>
                  <a:pt x="1611199" y="3510089"/>
                  <a:pt x="1597067" y="3467715"/>
                  <a:pt x="1589293" y="3422588"/>
                </a:cubicBezTo>
                <a:cubicBezTo>
                  <a:pt x="1571770" y="3411923"/>
                  <a:pt x="1572759" y="3394762"/>
                  <a:pt x="1574384" y="3377954"/>
                </a:cubicBezTo>
                <a:cubicBezTo>
                  <a:pt x="1575674" y="3371795"/>
                  <a:pt x="1577714" y="3365818"/>
                  <a:pt x="1580461" y="3360157"/>
                </a:cubicBezTo>
                <a:cubicBezTo>
                  <a:pt x="1585499" y="3361791"/>
                  <a:pt x="1590263" y="3364171"/>
                  <a:pt x="1594593" y="3367220"/>
                </a:cubicBezTo>
                <a:cubicBezTo>
                  <a:pt x="1607100" y="3378801"/>
                  <a:pt x="1618901" y="3391019"/>
                  <a:pt x="1630842" y="3403166"/>
                </a:cubicBezTo>
                <a:cubicBezTo>
                  <a:pt x="1635365" y="3407757"/>
                  <a:pt x="1633173" y="3412418"/>
                  <a:pt x="1625612" y="3417644"/>
                </a:cubicBezTo>
                <a:cubicBezTo>
                  <a:pt x="1615368" y="3424706"/>
                  <a:pt x="1615156" y="3433887"/>
                  <a:pt x="1626602" y="3437701"/>
                </a:cubicBezTo>
                <a:cubicBezTo>
                  <a:pt x="1635152" y="3440455"/>
                  <a:pt x="1647165" y="3441373"/>
                  <a:pt x="1653595" y="3430639"/>
                </a:cubicBezTo>
                <a:cubicBezTo>
                  <a:pt x="1655188" y="3427850"/>
                  <a:pt x="1655948" y="3424664"/>
                  <a:pt x="1655786" y="3421457"/>
                </a:cubicBezTo>
                <a:cubicBezTo>
                  <a:pt x="1654513" y="3408463"/>
                  <a:pt x="1657339" y="3388900"/>
                  <a:pt x="1650203" y="3383886"/>
                </a:cubicBezTo>
                <a:cubicBezTo>
                  <a:pt x="1621939" y="3363970"/>
                  <a:pt x="1649072" y="3323857"/>
                  <a:pt x="1615862" y="3304365"/>
                </a:cubicBezTo>
                <a:cubicBezTo>
                  <a:pt x="1593301" y="3290298"/>
                  <a:pt x="1576740" y="3268388"/>
                  <a:pt x="1569367" y="3242853"/>
                </a:cubicBezTo>
                <a:cubicBezTo>
                  <a:pt x="1561807" y="3219759"/>
                  <a:pt x="1533260" y="3203587"/>
                  <a:pt x="1514041" y="3184377"/>
                </a:cubicBezTo>
                <a:cubicBezTo>
                  <a:pt x="1523296" y="3157753"/>
                  <a:pt x="1482384" y="3149066"/>
                  <a:pt x="1491499" y="3121806"/>
                </a:cubicBezTo>
                <a:cubicBezTo>
                  <a:pt x="1487382" y="3118961"/>
                  <a:pt x="1482786" y="3116881"/>
                  <a:pt x="1477932" y="3115662"/>
                </a:cubicBezTo>
                <a:cubicBezTo>
                  <a:pt x="1476448" y="3115662"/>
                  <a:pt x="1472138" y="3120182"/>
                  <a:pt x="1471997" y="3122723"/>
                </a:cubicBezTo>
                <a:cubicBezTo>
                  <a:pt x="1470690" y="3132851"/>
                  <a:pt x="1470690" y="3143105"/>
                  <a:pt x="1471997" y="3153233"/>
                </a:cubicBezTo>
                <a:cubicBezTo>
                  <a:pt x="1476519" y="3176327"/>
                  <a:pt x="1466767" y="3192782"/>
                  <a:pt x="1449103" y="3205070"/>
                </a:cubicBezTo>
                <a:cubicBezTo>
                  <a:pt x="1425149" y="3221807"/>
                  <a:pt x="1427905" y="3244548"/>
                  <a:pt x="1434477" y="3267500"/>
                </a:cubicBezTo>
                <a:cubicBezTo>
                  <a:pt x="1435466" y="3271243"/>
                  <a:pt x="1445358" y="3272515"/>
                  <a:pt x="1451223" y="3274916"/>
                </a:cubicBezTo>
                <a:lnTo>
                  <a:pt x="1451223" y="3397093"/>
                </a:lnTo>
                <a:lnTo>
                  <a:pt x="1451223" y="3397159"/>
                </a:lnTo>
                <a:lnTo>
                  <a:pt x="1451288" y="3397093"/>
                </a:lnTo>
                <a:cubicBezTo>
                  <a:pt x="1480754" y="3402673"/>
                  <a:pt x="1489940" y="3432758"/>
                  <a:pt x="1511844" y="3447376"/>
                </a:cubicBezTo>
                <a:cubicBezTo>
                  <a:pt x="1508664" y="3466657"/>
                  <a:pt x="1525552" y="3475979"/>
                  <a:pt x="1531770" y="3489750"/>
                </a:cubicBezTo>
                <a:cubicBezTo>
                  <a:pt x="1537989" y="3503522"/>
                  <a:pt x="1533183" y="3523084"/>
                  <a:pt x="1533183" y="3540034"/>
                </a:cubicBezTo>
                <a:cubicBezTo>
                  <a:pt x="1529792" y="3540034"/>
                  <a:pt x="1524139" y="3541305"/>
                  <a:pt x="1523291" y="3540034"/>
                </a:cubicBezTo>
                <a:cubicBezTo>
                  <a:pt x="1512550" y="3520895"/>
                  <a:pt x="1498207" y="3502322"/>
                  <a:pt x="1493189" y="3481558"/>
                </a:cubicBezTo>
                <a:cubicBezTo>
                  <a:pt x="1485629" y="3450273"/>
                  <a:pt x="1465420" y="3440102"/>
                  <a:pt x="1438074" y="3434170"/>
                </a:cubicBezTo>
                <a:cubicBezTo>
                  <a:pt x="1436343" y="3433782"/>
                  <a:pt x="1435124" y="3431063"/>
                  <a:pt x="1434065" y="3427717"/>
                </a:cubicBezTo>
                <a:lnTo>
                  <a:pt x="1431027" y="3417566"/>
                </a:lnTo>
                <a:lnTo>
                  <a:pt x="1430872" y="3417573"/>
                </a:lnTo>
                <a:cubicBezTo>
                  <a:pt x="1419284" y="3419833"/>
                  <a:pt x="1409250" y="3410935"/>
                  <a:pt x="1411299" y="3403449"/>
                </a:cubicBezTo>
                <a:cubicBezTo>
                  <a:pt x="1419213" y="3375199"/>
                  <a:pt x="1398651" y="3357473"/>
                  <a:pt x="1390101" y="3335439"/>
                </a:cubicBezTo>
                <a:cubicBezTo>
                  <a:pt x="1366007" y="3328024"/>
                  <a:pt x="1348695" y="3314888"/>
                  <a:pt x="1349189" y="3286921"/>
                </a:cubicBezTo>
                <a:cubicBezTo>
                  <a:pt x="1349189" y="3269831"/>
                  <a:pt x="1351380" y="3252669"/>
                  <a:pt x="1325447" y="3253305"/>
                </a:cubicBezTo>
                <a:cubicBezTo>
                  <a:pt x="1308489" y="3253729"/>
                  <a:pt x="1302977" y="3227599"/>
                  <a:pt x="1283051" y="3233178"/>
                </a:cubicBezTo>
                <a:cubicBezTo>
                  <a:pt x="1280002" y="3234011"/>
                  <a:pt x="1277043" y="3235147"/>
                  <a:pt x="1274218" y="3236567"/>
                </a:cubicBezTo>
                <a:cubicBezTo>
                  <a:pt x="1265315" y="3241229"/>
                  <a:pt x="1266233" y="3245254"/>
                  <a:pt x="1274854" y="3251116"/>
                </a:cubicBezTo>
                <a:cubicBezTo>
                  <a:pt x="1296052" y="3265240"/>
                  <a:pt x="1288068" y="3287133"/>
                  <a:pt x="1285736" y="3306131"/>
                </a:cubicBezTo>
                <a:cubicBezTo>
                  <a:pt x="1284605" y="3315241"/>
                  <a:pt x="1277257" y="3315382"/>
                  <a:pt x="1271604" y="3309379"/>
                </a:cubicBezTo>
                <a:cubicBezTo>
                  <a:pt x="1262348" y="3299351"/>
                  <a:pt x="1252526" y="3289958"/>
                  <a:pt x="1242774" y="3280424"/>
                </a:cubicBezTo>
                <a:cubicBezTo>
                  <a:pt x="1240553" y="3278422"/>
                  <a:pt x="1238193" y="3276580"/>
                  <a:pt x="1235708" y="3274916"/>
                </a:cubicBezTo>
                <a:cubicBezTo>
                  <a:pt x="1231815" y="3279911"/>
                  <a:pt x="1228782" y="3285520"/>
                  <a:pt x="1226734" y="3291512"/>
                </a:cubicBezTo>
                <a:cubicBezTo>
                  <a:pt x="1225321" y="3301470"/>
                  <a:pt x="1228500" y="3312698"/>
                  <a:pt x="1225887" y="3321950"/>
                </a:cubicBezTo>
                <a:cubicBezTo>
                  <a:pt x="1221223" y="3338829"/>
                  <a:pt x="1205890" y="3335439"/>
                  <a:pt x="1192889" y="3335439"/>
                </a:cubicBezTo>
                <a:cubicBezTo>
                  <a:pt x="1182854" y="3335439"/>
                  <a:pt x="1171124" y="3336993"/>
                  <a:pt x="1166461" y="3326117"/>
                </a:cubicBezTo>
                <a:lnTo>
                  <a:pt x="1163997" y="3321692"/>
                </a:lnTo>
                <a:lnTo>
                  <a:pt x="1166004" y="3322552"/>
                </a:lnTo>
                <a:cubicBezTo>
                  <a:pt x="1167357" y="3322520"/>
                  <a:pt x="1169216" y="3321827"/>
                  <a:pt x="1171619" y="3319691"/>
                </a:cubicBezTo>
                <a:cubicBezTo>
                  <a:pt x="1193524" y="3300057"/>
                  <a:pt x="1182360" y="3275834"/>
                  <a:pt x="1191828" y="3241511"/>
                </a:cubicBezTo>
                <a:cubicBezTo>
                  <a:pt x="1172821" y="3256766"/>
                  <a:pt x="1168157" y="3245890"/>
                  <a:pt x="1161303" y="3239534"/>
                </a:cubicBezTo>
                <a:cubicBezTo>
                  <a:pt x="1134099" y="3214321"/>
                  <a:pt x="1134169" y="3214180"/>
                  <a:pt x="1125973" y="3221030"/>
                </a:cubicBezTo>
                <a:cubicBezTo>
                  <a:pt x="1104068" y="3239110"/>
                  <a:pt x="1096083" y="3271173"/>
                  <a:pt x="1109085" y="3289534"/>
                </a:cubicBezTo>
                <a:cubicBezTo>
                  <a:pt x="1111078" y="3292225"/>
                  <a:pt x="1113459" y="3294605"/>
                  <a:pt x="1116151" y="3296597"/>
                </a:cubicBezTo>
                <a:cubicBezTo>
                  <a:pt x="1142507" y="3317007"/>
                  <a:pt x="1148585" y="3349775"/>
                  <a:pt x="1165118" y="3376259"/>
                </a:cubicBezTo>
                <a:cubicBezTo>
                  <a:pt x="1184550" y="3374776"/>
                  <a:pt x="1186317" y="3388124"/>
                  <a:pt x="1185398" y="3401965"/>
                </a:cubicBezTo>
                <a:cubicBezTo>
                  <a:pt x="1184197" y="3424141"/>
                  <a:pt x="1185398" y="3442927"/>
                  <a:pt x="1216207" y="3437983"/>
                </a:cubicBezTo>
                <a:cubicBezTo>
                  <a:pt x="1218113" y="3437983"/>
                  <a:pt x="1223272" y="3443986"/>
                  <a:pt x="1223272" y="3444410"/>
                </a:cubicBezTo>
                <a:cubicBezTo>
                  <a:pt x="1216207" y="3454227"/>
                  <a:pt x="1209140" y="3463548"/>
                  <a:pt x="1201649" y="3473083"/>
                </a:cubicBezTo>
                <a:cubicBezTo>
                  <a:pt x="1196916" y="3479298"/>
                  <a:pt x="1193595" y="3477038"/>
                  <a:pt x="1187518" y="3470117"/>
                </a:cubicBezTo>
                <a:cubicBezTo>
                  <a:pt x="1169711" y="3450836"/>
                  <a:pt x="1152964" y="3428520"/>
                  <a:pt x="1120603" y="3437065"/>
                </a:cubicBezTo>
                <a:cubicBezTo>
                  <a:pt x="1116434" y="3438195"/>
                  <a:pt x="1105199" y="3430567"/>
                  <a:pt x="1105481" y="3427884"/>
                </a:cubicBezTo>
                <a:cubicBezTo>
                  <a:pt x="1108661" y="3399000"/>
                  <a:pt x="1085343" y="3386640"/>
                  <a:pt x="1068807" y="3372939"/>
                </a:cubicBezTo>
                <a:cubicBezTo>
                  <a:pt x="1049942" y="3357262"/>
                  <a:pt x="1046338" y="3334803"/>
                  <a:pt x="1034114" y="3316442"/>
                </a:cubicBezTo>
                <a:cubicBezTo>
                  <a:pt x="1023939" y="3301117"/>
                  <a:pt x="1010725" y="3300975"/>
                  <a:pt x="991363" y="3314606"/>
                </a:cubicBezTo>
                <a:cubicBezTo>
                  <a:pt x="989174" y="3316159"/>
                  <a:pt x="984863" y="3314606"/>
                  <a:pt x="981471" y="3314606"/>
                </a:cubicBezTo>
                <a:lnTo>
                  <a:pt x="979391" y="3314357"/>
                </a:lnTo>
                <a:lnTo>
                  <a:pt x="980347" y="3315312"/>
                </a:lnTo>
                <a:cubicBezTo>
                  <a:pt x="981124" y="3325270"/>
                  <a:pt x="979075" y="3334310"/>
                  <a:pt x="966780" y="3331556"/>
                </a:cubicBezTo>
                <a:cubicBezTo>
                  <a:pt x="963459" y="3330778"/>
                  <a:pt x="962116" y="3320962"/>
                  <a:pt x="959714" y="3315312"/>
                </a:cubicBezTo>
                <a:lnTo>
                  <a:pt x="960929" y="3314588"/>
                </a:lnTo>
                <a:lnTo>
                  <a:pt x="943385" y="3308241"/>
                </a:lnTo>
                <a:cubicBezTo>
                  <a:pt x="940224" y="3303854"/>
                  <a:pt x="939641" y="3297656"/>
                  <a:pt x="941266" y="3291018"/>
                </a:cubicBezTo>
                <a:cubicBezTo>
                  <a:pt x="943880" y="3280494"/>
                  <a:pt x="958648" y="3271031"/>
                  <a:pt x="957871" y="3261921"/>
                </a:cubicBezTo>
                <a:cubicBezTo>
                  <a:pt x="957093" y="3252810"/>
                  <a:pt x="938227" y="3247091"/>
                  <a:pt x="940418" y="3231412"/>
                </a:cubicBezTo>
                <a:lnTo>
                  <a:pt x="940418" y="3212555"/>
                </a:lnTo>
                <a:lnTo>
                  <a:pt x="940621" y="3212274"/>
                </a:lnTo>
                <a:lnTo>
                  <a:pt x="945223" y="3212273"/>
                </a:lnTo>
                <a:lnTo>
                  <a:pt x="944896" y="3210017"/>
                </a:lnTo>
                <a:lnTo>
                  <a:pt x="946989" y="3211567"/>
                </a:lnTo>
                <a:cubicBezTo>
                  <a:pt x="947130" y="3211496"/>
                  <a:pt x="944304" y="3207894"/>
                  <a:pt x="944446" y="3207754"/>
                </a:cubicBezTo>
                <a:cubicBezTo>
                  <a:pt x="944516" y="3207684"/>
                  <a:pt x="944710" y="3208813"/>
                  <a:pt x="944888" y="3209961"/>
                </a:cubicBezTo>
                <a:lnTo>
                  <a:pt x="944896" y="3210017"/>
                </a:lnTo>
                <a:lnTo>
                  <a:pt x="943174" y="3208742"/>
                </a:lnTo>
                <a:lnTo>
                  <a:pt x="940621" y="3212274"/>
                </a:lnTo>
                <a:lnTo>
                  <a:pt x="940418" y="3212274"/>
                </a:lnTo>
                <a:lnTo>
                  <a:pt x="940418" y="3212555"/>
                </a:lnTo>
                <a:cubicBezTo>
                  <a:pt x="920209" y="3214180"/>
                  <a:pt x="917453" y="3199420"/>
                  <a:pt x="920704" y="3186426"/>
                </a:cubicBezTo>
                <a:cubicBezTo>
                  <a:pt x="923742" y="3174702"/>
                  <a:pt x="935260" y="3165239"/>
                  <a:pt x="939923" y="3153657"/>
                </a:cubicBezTo>
                <a:cubicBezTo>
                  <a:pt x="944092" y="3143204"/>
                  <a:pt x="937097" y="3134376"/>
                  <a:pt x="926781" y="3131128"/>
                </a:cubicBezTo>
                <a:cubicBezTo>
                  <a:pt x="920087" y="3129783"/>
                  <a:pt x="913194" y="3129783"/>
                  <a:pt x="906500" y="3131128"/>
                </a:cubicBezTo>
                <a:cubicBezTo>
                  <a:pt x="863469" y="3135648"/>
                  <a:pt x="846722" y="3131693"/>
                  <a:pt x="808424" y="3112695"/>
                </a:cubicBezTo>
                <a:cubicBezTo>
                  <a:pt x="797472" y="3107329"/>
                  <a:pt x="782845" y="3110082"/>
                  <a:pt x="773730" y="3097724"/>
                </a:cubicBezTo>
                <a:cubicBezTo>
                  <a:pt x="761788" y="3081694"/>
                  <a:pt x="758397" y="3100619"/>
                  <a:pt x="752531" y="3104787"/>
                </a:cubicBezTo>
                <a:cubicBezTo>
                  <a:pt x="741455" y="3112377"/>
                  <a:pt x="734803" y="3124910"/>
                  <a:pt x="734726" y="3138332"/>
                </a:cubicBezTo>
                <a:cubicBezTo>
                  <a:pt x="733736" y="3150337"/>
                  <a:pt x="710560" y="3156835"/>
                  <a:pt x="703070" y="3149631"/>
                </a:cubicBezTo>
                <a:cubicBezTo>
                  <a:pt x="683637" y="3130563"/>
                  <a:pt x="665407" y="3110153"/>
                  <a:pt x="644986" y="3092286"/>
                </a:cubicBezTo>
                <a:cubicBezTo>
                  <a:pt x="627958" y="3077457"/>
                  <a:pt x="647318" y="3072584"/>
                  <a:pt x="649297" y="3062839"/>
                </a:cubicBezTo>
                <a:cubicBezTo>
                  <a:pt x="652476" y="3048080"/>
                  <a:pt x="629088" y="3041160"/>
                  <a:pt x="632338" y="3021823"/>
                </a:cubicBezTo>
                <a:cubicBezTo>
                  <a:pt x="633893" y="3012949"/>
                  <a:pt x="620255" y="3010968"/>
                  <a:pt x="610504" y="3007714"/>
                </a:cubicBezTo>
                <a:cubicBezTo>
                  <a:pt x="582805" y="2998416"/>
                  <a:pt x="567189" y="2978573"/>
                  <a:pt x="571994" y="2947149"/>
                </a:cubicBezTo>
                <a:cubicBezTo>
                  <a:pt x="593192" y="2944326"/>
                  <a:pt x="611069" y="2948493"/>
                  <a:pt x="623718" y="2967420"/>
                </a:cubicBezTo>
                <a:cubicBezTo>
                  <a:pt x="633790" y="2970695"/>
                  <a:pt x="643535" y="2974912"/>
                  <a:pt x="652830" y="2979990"/>
                </a:cubicBezTo>
                <a:lnTo>
                  <a:pt x="672332" y="2992278"/>
                </a:lnTo>
                <a:lnTo>
                  <a:pt x="662615" y="2983051"/>
                </a:lnTo>
                <a:lnTo>
                  <a:pt x="664012" y="2983489"/>
                </a:lnTo>
                <a:cubicBezTo>
                  <a:pt x="664242" y="2982831"/>
                  <a:pt x="661768" y="2980904"/>
                  <a:pt x="658977" y="2979351"/>
                </a:cubicBezTo>
                <a:lnTo>
                  <a:pt x="650251" y="2975341"/>
                </a:lnTo>
                <a:lnTo>
                  <a:pt x="635518" y="2948750"/>
                </a:lnTo>
                <a:cubicBezTo>
                  <a:pt x="633010" y="2940408"/>
                  <a:pt x="633080" y="2933628"/>
                  <a:pt x="633681" y="2926886"/>
                </a:cubicBezTo>
                <a:cubicBezTo>
                  <a:pt x="635711" y="2917945"/>
                  <a:pt x="630106" y="2909049"/>
                  <a:pt x="621163" y="2907027"/>
                </a:cubicBezTo>
                <a:cubicBezTo>
                  <a:pt x="619914" y="2906745"/>
                  <a:pt x="618638" y="2906606"/>
                  <a:pt x="617358" y="2906618"/>
                </a:cubicBezTo>
                <a:cubicBezTo>
                  <a:pt x="593192" y="2904708"/>
                  <a:pt x="586055" y="2898423"/>
                  <a:pt x="607749" y="2880486"/>
                </a:cubicBezTo>
                <a:cubicBezTo>
                  <a:pt x="609515" y="2878999"/>
                  <a:pt x="611211" y="2874202"/>
                  <a:pt x="610504" y="2873425"/>
                </a:cubicBezTo>
                <a:cubicBezTo>
                  <a:pt x="588549" y="2853883"/>
                  <a:pt x="571137" y="2829783"/>
                  <a:pt x="559488" y="2802803"/>
                </a:cubicBezTo>
                <a:cubicBezTo>
                  <a:pt x="554795" y="2789496"/>
                  <a:pt x="541296" y="2781402"/>
                  <a:pt x="527337" y="2783530"/>
                </a:cubicBezTo>
                <a:cubicBezTo>
                  <a:pt x="489320" y="2791152"/>
                  <a:pt x="463742" y="2772788"/>
                  <a:pt x="440495" y="2745532"/>
                </a:cubicBezTo>
                <a:cubicBezTo>
                  <a:pt x="433429" y="2737621"/>
                  <a:pt x="408909" y="2745532"/>
                  <a:pt x="409333" y="2729782"/>
                </a:cubicBezTo>
                <a:cubicBezTo>
                  <a:pt x="410181" y="2696021"/>
                  <a:pt x="388700" y="2701528"/>
                  <a:pt x="369128" y="2701528"/>
                </a:cubicBezTo>
                <a:cubicBezTo>
                  <a:pt x="351180" y="2702023"/>
                  <a:pt x="346233" y="2692488"/>
                  <a:pt x="346657" y="2676883"/>
                </a:cubicBezTo>
                <a:cubicBezTo>
                  <a:pt x="346538" y="2673701"/>
                  <a:pt x="345588" y="2670612"/>
                  <a:pt x="343901" y="2667912"/>
                </a:cubicBezTo>
                <a:cubicBezTo>
                  <a:pt x="337330" y="2656479"/>
                  <a:pt x="325106" y="2658602"/>
                  <a:pt x="316697" y="2661212"/>
                </a:cubicBezTo>
                <a:cubicBezTo>
                  <a:pt x="307387" y="2664483"/>
                  <a:pt x="302501" y="2674690"/>
                  <a:pt x="305785" y="2683999"/>
                </a:cubicBezTo>
                <a:cubicBezTo>
                  <a:pt x="306016" y="2684653"/>
                  <a:pt x="306286" y="2685294"/>
                  <a:pt x="306593" y="2685918"/>
                </a:cubicBezTo>
                <a:cubicBezTo>
                  <a:pt x="317546" y="2702377"/>
                  <a:pt x="332666" y="2716079"/>
                  <a:pt x="345668" y="2731267"/>
                </a:cubicBezTo>
                <a:cubicBezTo>
                  <a:pt x="347328" y="2734162"/>
                  <a:pt x="347662" y="2737636"/>
                  <a:pt x="346587" y="2740800"/>
                </a:cubicBezTo>
                <a:cubicBezTo>
                  <a:pt x="337118" y="2767276"/>
                  <a:pt x="364465" y="2781684"/>
                  <a:pt x="367008" y="2803791"/>
                </a:cubicBezTo>
                <a:cubicBezTo>
                  <a:pt x="367750" y="2817389"/>
                  <a:pt x="367750" y="2831015"/>
                  <a:pt x="367008" y="2844613"/>
                </a:cubicBezTo>
                <a:cubicBezTo>
                  <a:pt x="349569" y="2844146"/>
                  <a:pt x="334509" y="2832283"/>
                  <a:pt x="329982" y="2815444"/>
                </a:cubicBezTo>
                <a:cubicBezTo>
                  <a:pt x="325883" y="2793058"/>
                  <a:pt x="312953" y="2780139"/>
                  <a:pt x="299173" y="2766572"/>
                </a:cubicBezTo>
                <a:cubicBezTo>
                  <a:pt x="289177" y="2757477"/>
                  <a:pt x="279738" y="2747786"/>
                  <a:pt x="270910" y="2737551"/>
                </a:cubicBezTo>
                <a:cubicBezTo>
                  <a:pt x="259391" y="2722646"/>
                  <a:pt x="289988" y="2716362"/>
                  <a:pt x="281932" y="2709936"/>
                </a:cubicBezTo>
                <a:cubicBezTo>
                  <a:pt x="265244" y="2697314"/>
                  <a:pt x="258405" y="2675502"/>
                  <a:pt x="264903" y="2655631"/>
                </a:cubicBezTo>
                <a:cubicBezTo>
                  <a:pt x="273382" y="2627374"/>
                  <a:pt x="237628" y="2617553"/>
                  <a:pt x="243704" y="2592490"/>
                </a:cubicBezTo>
                <a:cubicBezTo>
                  <a:pt x="223991" y="2578364"/>
                  <a:pt x="228090" y="2550475"/>
                  <a:pt x="210283" y="2534936"/>
                </a:cubicBezTo>
                <a:cubicBezTo>
                  <a:pt x="194737" y="2521448"/>
                  <a:pt x="205973" y="2503014"/>
                  <a:pt x="203217" y="2487122"/>
                </a:cubicBezTo>
                <a:cubicBezTo>
                  <a:pt x="202864" y="2485146"/>
                  <a:pt x="207103" y="2481683"/>
                  <a:pt x="209859" y="2480057"/>
                </a:cubicBezTo>
                <a:cubicBezTo>
                  <a:pt x="212150" y="2479078"/>
                  <a:pt x="214768" y="2479236"/>
                  <a:pt x="216925" y="2480480"/>
                </a:cubicBezTo>
                <a:cubicBezTo>
                  <a:pt x="244270" y="2501178"/>
                  <a:pt x="249853" y="2534513"/>
                  <a:pt x="264338" y="2562688"/>
                </a:cubicBezTo>
                <a:cubicBezTo>
                  <a:pt x="250205" y="2605056"/>
                  <a:pt x="297902" y="2593408"/>
                  <a:pt x="309420" y="2613530"/>
                </a:cubicBezTo>
                <a:cubicBezTo>
                  <a:pt x="313872" y="2621299"/>
                  <a:pt x="321926" y="2620588"/>
                  <a:pt x="323127" y="2611410"/>
                </a:cubicBezTo>
                <a:cubicBezTo>
                  <a:pt x="325025" y="2591394"/>
                  <a:pt x="325898" y="2571291"/>
                  <a:pt x="325742" y="2551183"/>
                </a:cubicBezTo>
                <a:cubicBezTo>
                  <a:pt x="293733" y="2521588"/>
                  <a:pt x="308643" y="2482744"/>
                  <a:pt x="305392" y="2447496"/>
                </a:cubicBezTo>
                <a:cubicBezTo>
                  <a:pt x="304368" y="2440778"/>
                  <a:pt x="304368" y="2433943"/>
                  <a:pt x="305392" y="2427224"/>
                </a:cubicBezTo>
                <a:cubicBezTo>
                  <a:pt x="311823" y="2398194"/>
                  <a:pt x="292249" y="2396144"/>
                  <a:pt x="271899" y="2391130"/>
                </a:cubicBezTo>
                <a:cubicBezTo>
                  <a:pt x="259675" y="2388164"/>
                  <a:pt x="262077" y="2372768"/>
                  <a:pt x="264833" y="2364645"/>
                </a:cubicBezTo>
                <a:cubicBezTo>
                  <a:pt x="269284" y="2352359"/>
                  <a:pt x="278965" y="2355747"/>
                  <a:pt x="285254" y="2364645"/>
                </a:cubicBezTo>
                <a:cubicBezTo>
                  <a:pt x="290694" y="2372346"/>
                  <a:pt x="296630" y="2374887"/>
                  <a:pt x="299386" y="2368741"/>
                </a:cubicBezTo>
                <a:cubicBezTo>
                  <a:pt x="308712" y="2348898"/>
                  <a:pt x="316981" y="2328488"/>
                  <a:pt x="325106" y="2308080"/>
                </a:cubicBezTo>
                <a:cubicBezTo>
                  <a:pt x="325644" y="2304911"/>
                  <a:pt x="324526" y="2301684"/>
                  <a:pt x="322138" y="2299532"/>
                </a:cubicBezTo>
                <a:cubicBezTo>
                  <a:pt x="316576" y="2296580"/>
                  <a:pt x="310787" y="2294079"/>
                  <a:pt x="304827" y="2292049"/>
                </a:cubicBezTo>
                <a:lnTo>
                  <a:pt x="304827" y="2281951"/>
                </a:lnTo>
                <a:cubicBezTo>
                  <a:pt x="304827" y="2261612"/>
                  <a:pt x="312458" y="2235903"/>
                  <a:pt x="302918" y="2222344"/>
                </a:cubicBezTo>
                <a:cubicBezTo>
                  <a:pt x="291401" y="2206031"/>
                  <a:pt x="287020" y="2187594"/>
                  <a:pt x="276703" y="2171709"/>
                </a:cubicBezTo>
                <a:cubicBezTo>
                  <a:pt x="255505" y="2138870"/>
                  <a:pt x="238689" y="2104841"/>
                  <a:pt x="243069" y="2063584"/>
                </a:cubicBezTo>
                <a:cubicBezTo>
                  <a:pt x="243665" y="2046932"/>
                  <a:pt x="243097" y="2030253"/>
                  <a:pt x="241374" y="2013692"/>
                </a:cubicBezTo>
                <a:cubicBezTo>
                  <a:pt x="210707" y="1999601"/>
                  <a:pt x="234307" y="1962312"/>
                  <a:pt x="212685" y="1944446"/>
                </a:cubicBezTo>
                <a:cubicBezTo>
                  <a:pt x="196716" y="1931171"/>
                  <a:pt x="206467" y="1913026"/>
                  <a:pt x="201874" y="1898053"/>
                </a:cubicBezTo>
                <a:cubicBezTo>
                  <a:pt x="198270" y="1886329"/>
                  <a:pt x="187742" y="1876867"/>
                  <a:pt x="182655" y="1865426"/>
                </a:cubicBezTo>
                <a:cubicBezTo>
                  <a:pt x="181196" y="1859158"/>
                  <a:pt x="182884" y="1852571"/>
                  <a:pt x="187176" y="1847772"/>
                </a:cubicBezTo>
                <a:cubicBezTo>
                  <a:pt x="197140" y="1837956"/>
                  <a:pt x="205125" y="1831671"/>
                  <a:pt x="189932" y="1818112"/>
                </a:cubicBezTo>
                <a:cubicBezTo>
                  <a:pt x="177053" y="1808017"/>
                  <a:pt x="166839" y="1794925"/>
                  <a:pt x="160184" y="1779977"/>
                </a:cubicBezTo>
                <a:cubicBezTo>
                  <a:pt x="143580" y="1737607"/>
                  <a:pt x="137574" y="1720730"/>
                  <a:pt x="142732" y="1666634"/>
                </a:cubicBezTo>
                <a:cubicBezTo>
                  <a:pt x="142732" y="1664092"/>
                  <a:pt x="146901" y="1660985"/>
                  <a:pt x="149798" y="1659573"/>
                </a:cubicBezTo>
                <a:cubicBezTo>
                  <a:pt x="151422" y="1658937"/>
                  <a:pt x="156510" y="1661832"/>
                  <a:pt x="156510" y="1663104"/>
                </a:cubicBezTo>
                <a:cubicBezTo>
                  <a:pt x="156510" y="1689869"/>
                  <a:pt x="184774" y="1704699"/>
                  <a:pt x="183290" y="1733724"/>
                </a:cubicBezTo>
                <a:cubicBezTo>
                  <a:pt x="182690" y="1745941"/>
                  <a:pt x="183609" y="1752101"/>
                  <a:pt x="189173" y="1755377"/>
                </a:cubicBezTo>
                <a:lnTo>
                  <a:pt x="222870" y="1759702"/>
                </a:lnTo>
                <a:lnTo>
                  <a:pt x="222870" y="1739908"/>
                </a:lnTo>
                <a:lnTo>
                  <a:pt x="206306" y="1732440"/>
                </a:lnTo>
                <a:cubicBezTo>
                  <a:pt x="203496" y="1723101"/>
                  <a:pt x="201881" y="1713443"/>
                  <a:pt x="201500" y="1703698"/>
                </a:cubicBezTo>
                <a:cubicBezTo>
                  <a:pt x="201500" y="1693247"/>
                  <a:pt x="206376" y="1678275"/>
                  <a:pt x="213018" y="1680817"/>
                </a:cubicBezTo>
                <a:cubicBezTo>
                  <a:pt x="225737" y="1685826"/>
                  <a:pt x="235815" y="1695872"/>
                  <a:pt x="240859" y="1708571"/>
                </a:cubicBezTo>
                <a:cubicBezTo>
                  <a:pt x="242237" y="1713479"/>
                  <a:pt x="236936" y="1717187"/>
                  <a:pt x="231699" y="1721733"/>
                </a:cubicBezTo>
                <a:lnTo>
                  <a:pt x="222919" y="1739907"/>
                </a:lnTo>
                <a:lnTo>
                  <a:pt x="235818" y="1741780"/>
                </a:lnTo>
                <a:cubicBezTo>
                  <a:pt x="238980" y="1743731"/>
                  <a:pt x="240535" y="1747315"/>
                  <a:pt x="239122" y="1753460"/>
                </a:cubicBezTo>
                <a:cubicBezTo>
                  <a:pt x="238734" y="1755118"/>
                  <a:pt x="236101" y="1756283"/>
                  <a:pt x="232850" y="1757316"/>
                </a:cubicBezTo>
                <a:lnTo>
                  <a:pt x="223223" y="1760271"/>
                </a:lnTo>
                <a:lnTo>
                  <a:pt x="237876" y="1788356"/>
                </a:lnTo>
                <a:cubicBezTo>
                  <a:pt x="243917" y="1797563"/>
                  <a:pt x="248440" y="1807344"/>
                  <a:pt x="243704" y="1820444"/>
                </a:cubicBezTo>
                <a:cubicBezTo>
                  <a:pt x="239465" y="1832024"/>
                  <a:pt x="251124" y="1836968"/>
                  <a:pt x="256565" y="1844595"/>
                </a:cubicBezTo>
                <a:cubicBezTo>
                  <a:pt x="265539" y="1857447"/>
                  <a:pt x="285254" y="1862391"/>
                  <a:pt x="284406" y="1882447"/>
                </a:cubicBezTo>
                <a:cubicBezTo>
                  <a:pt x="271758" y="1880116"/>
                  <a:pt x="266740" y="1887892"/>
                  <a:pt x="264055" y="1898125"/>
                </a:cubicBezTo>
                <a:cubicBezTo>
                  <a:pt x="262883" y="1901348"/>
                  <a:pt x="262883" y="1904880"/>
                  <a:pt x="264055" y="1908092"/>
                </a:cubicBezTo>
                <a:cubicBezTo>
                  <a:pt x="287868" y="1950451"/>
                  <a:pt x="340439" y="1970222"/>
                  <a:pt x="353441" y="2022026"/>
                </a:cubicBezTo>
                <a:cubicBezTo>
                  <a:pt x="355702" y="2030994"/>
                  <a:pt x="385521" y="2024705"/>
                  <a:pt x="386369" y="2014963"/>
                </a:cubicBezTo>
                <a:cubicBezTo>
                  <a:pt x="387570" y="2001709"/>
                  <a:pt x="392162" y="1981025"/>
                  <a:pt x="385663" y="1976163"/>
                </a:cubicBezTo>
                <a:cubicBezTo>
                  <a:pt x="363192" y="1958994"/>
                  <a:pt x="369057" y="1926305"/>
                  <a:pt x="345738" y="1911338"/>
                </a:cubicBezTo>
                <a:lnTo>
                  <a:pt x="345738" y="1801094"/>
                </a:lnTo>
                <a:cubicBezTo>
                  <a:pt x="349029" y="1800451"/>
                  <a:pt x="352412" y="1800451"/>
                  <a:pt x="355702" y="1801094"/>
                </a:cubicBezTo>
                <a:cubicBezTo>
                  <a:pt x="373862" y="1810203"/>
                  <a:pt x="358175" y="1853281"/>
                  <a:pt x="397251" y="1842758"/>
                </a:cubicBezTo>
                <a:cubicBezTo>
                  <a:pt x="399087" y="1842264"/>
                  <a:pt x="406084" y="1852363"/>
                  <a:pt x="406719" y="1857942"/>
                </a:cubicBezTo>
                <a:cubicBezTo>
                  <a:pt x="408909" y="1877433"/>
                  <a:pt x="408626" y="1897210"/>
                  <a:pt x="411171" y="1916629"/>
                </a:cubicBezTo>
                <a:cubicBezTo>
                  <a:pt x="411171" y="1919663"/>
                  <a:pt x="421911" y="1921357"/>
                  <a:pt x="427634" y="1923688"/>
                </a:cubicBezTo>
                <a:cubicBezTo>
                  <a:pt x="427634" y="1900035"/>
                  <a:pt x="427140" y="1876373"/>
                  <a:pt x="427634" y="1852715"/>
                </a:cubicBezTo>
                <a:cubicBezTo>
                  <a:pt x="428129" y="1829059"/>
                  <a:pt x="431238" y="1805613"/>
                  <a:pt x="407355" y="1790359"/>
                </a:cubicBezTo>
                <a:cubicBezTo>
                  <a:pt x="435124" y="1775458"/>
                  <a:pt x="418731" y="1761052"/>
                  <a:pt x="407355" y="1746152"/>
                </a:cubicBezTo>
                <a:cubicBezTo>
                  <a:pt x="405729" y="1744034"/>
                  <a:pt x="406931" y="1739514"/>
                  <a:pt x="407355" y="1736195"/>
                </a:cubicBezTo>
                <a:cubicBezTo>
                  <a:pt x="408557" y="1719388"/>
                  <a:pt x="431874" y="1714162"/>
                  <a:pt x="428553" y="1693824"/>
                </a:cubicBezTo>
                <a:cubicBezTo>
                  <a:pt x="425219" y="1680806"/>
                  <a:pt x="428703" y="1666986"/>
                  <a:pt x="437810" y="1657100"/>
                </a:cubicBezTo>
                <a:cubicBezTo>
                  <a:pt x="446572" y="1647567"/>
                  <a:pt x="437456" y="1665505"/>
                  <a:pt x="452860" y="1665151"/>
                </a:cubicBezTo>
                <a:cubicBezTo>
                  <a:pt x="451023" y="1651876"/>
                  <a:pt x="451730" y="1643965"/>
                  <a:pt x="456040" y="1640576"/>
                </a:cubicBezTo>
                <a:cubicBezTo>
                  <a:pt x="481055" y="1620591"/>
                  <a:pt x="494621" y="1596086"/>
                  <a:pt x="492006" y="1563388"/>
                </a:cubicBezTo>
                <a:cubicBezTo>
                  <a:pt x="492006" y="1561198"/>
                  <a:pt x="496175" y="1557455"/>
                  <a:pt x="499072" y="1556326"/>
                </a:cubicBezTo>
                <a:cubicBezTo>
                  <a:pt x="500838" y="1555761"/>
                  <a:pt x="505643" y="1559292"/>
                  <a:pt x="506138" y="1561411"/>
                </a:cubicBezTo>
                <a:cubicBezTo>
                  <a:pt x="508894" y="1584079"/>
                  <a:pt x="510449" y="1607032"/>
                  <a:pt x="514194" y="1629631"/>
                </a:cubicBezTo>
                <a:cubicBezTo>
                  <a:pt x="514688" y="1632879"/>
                  <a:pt x="524864" y="1635349"/>
                  <a:pt x="530941" y="1636691"/>
                </a:cubicBezTo>
                <a:cubicBezTo>
                  <a:pt x="543659" y="1639445"/>
                  <a:pt x="549524" y="1631253"/>
                  <a:pt x="550867" y="1620591"/>
                </a:cubicBezTo>
                <a:cubicBezTo>
                  <a:pt x="551365" y="1614167"/>
                  <a:pt x="549913" y="1607743"/>
                  <a:pt x="546697" y="1602159"/>
                </a:cubicBezTo>
                <a:cubicBezTo>
                  <a:pt x="543447" y="1596438"/>
                  <a:pt x="534332" y="1592978"/>
                  <a:pt x="533272" y="1587470"/>
                </a:cubicBezTo>
                <a:cubicBezTo>
                  <a:pt x="529927" y="1574508"/>
                  <a:pt x="529302" y="1560995"/>
                  <a:pt x="531435" y="1547781"/>
                </a:cubicBezTo>
                <a:cubicBezTo>
                  <a:pt x="535321" y="1530971"/>
                  <a:pt x="551927" y="1532595"/>
                  <a:pt x="564363" y="1534997"/>
                </a:cubicBezTo>
                <a:cubicBezTo>
                  <a:pt x="584854" y="1538952"/>
                  <a:pt x="591708" y="1517199"/>
                  <a:pt x="606759" y="1514728"/>
                </a:cubicBezTo>
                <a:cubicBezTo>
                  <a:pt x="619835" y="1512104"/>
                  <a:pt x="633389" y="1513255"/>
                  <a:pt x="645835" y="1518047"/>
                </a:cubicBezTo>
                <a:cubicBezTo>
                  <a:pt x="653465" y="1521578"/>
                  <a:pt x="654649" y="1527688"/>
                  <a:pt x="654269" y="1534477"/>
                </a:cubicBezTo>
                <a:lnTo>
                  <a:pt x="653328" y="1554914"/>
                </a:lnTo>
                <a:lnTo>
                  <a:pt x="653253" y="1554914"/>
                </a:lnTo>
                <a:lnTo>
                  <a:pt x="653252" y="1555025"/>
                </a:lnTo>
                <a:lnTo>
                  <a:pt x="647107" y="1558586"/>
                </a:lnTo>
                <a:cubicBezTo>
                  <a:pt x="647107" y="1558586"/>
                  <a:pt x="653324" y="1562188"/>
                  <a:pt x="653253" y="1561975"/>
                </a:cubicBezTo>
                <a:cubicBezTo>
                  <a:pt x="653219" y="1561869"/>
                  <a:pt x="653219" y="1560104"/>
                  <a:pt x="653227" y="1558365"/>
                </a:cubicBezTo>
                <a:lnTo>
                  <a:pt x="653252" y="1555025"/>
                </a:lnTo>
                <a:lnTo>
                  <a:pt x="653324" y="1554984"/>
                </a:lnTo>
                <a:lnTo>
                  <a:pt x="653328" y="1554914"/>
                </a:lnTo>
                <a:lnTo>
                  <a:pt x="693954" y="1554914"/>
                </a:lnTo>
                <a:cubicBezTo>
                  <a:pt x="700309" y="1554743"/>
                  <a:pt x="706376" y="1552226"/>
                  <a:pt x="710984" y="1547850"/>
                </a:cubicBezTo>
                <a:cubicBezTo>
                  <a:pt x="718050" y="1538386"/>
                  <a:pt x="710560" y="1517412"/>
                  <a:pt x="725823" y="1516777"/>
                </a:cubicBezTo>
                <a:cubicBezTo>
                  <a:pt x="735361" y="1516353"/>
                  <a:pt x="741861" y="1537963"/>
                  <a:pt x="758397" y="1534714"/>
                </a:cubicBezTo>
                <a:cubicBezTo>
                  <a:pt x="795564" y="1528217"/>
                  <a:pt x="822626" y="1543048"/>
                  <a:pt x="844955" y="1572216"/>
                </a:cubicBezTo>
                <a:cubicBezTo>
                  <a:pt x="854665" y="1585605"/>
                  <a:pt x="869075" y="1594836"/>
                  <a:pt x="885303" y="1598063"/>
                </a:cubicBezTo>
                <a:cubicBezTo>
                  <a:pt x="904913" y="1603830"/>
                  <a:pt x="918953" y="1621061"/>
                  <a:pt x="920633" y="1641423"/>
                </a:cubicBezTo>
                <a:cubicBezTo>
                  <a:pt x="922046" y="1652440"/>
                  <a:pt x="936178" y="1661691"/>
                  <a:pt x="944092" y="1672072"/>
                </a:cubicBezTo>
                <a:cubicBezTo>
                  <a:pt x="949321" y="1679134"/>
                  <a:pt x="957800" y="1678287"/>
                  <a:pt x="957800" y="1669529"/>
                </a:cubicBezTo>
                <a:cubicBezTo>
                  <a:pt x="957800" y="1644389"/>
                  <a:pt x="969600" y="1634855"/>
                  <a:pt x="993130" y="1634220"/>
                </a:cubicBezTo>
                <a:cubicBezTo>
                  <a:pt x="996027" y="1634220"/>
                  <a:pt x="999490" y="1623839"/>
                  <a:pt x="1000974" y="1617907"/>
                </a:cubicBezTo>
                <a:cubicBezTo>
                  <a:pt x="1003569" y="1609158"/>
                  <a:pt x="998575" y="1599961"/>
                  <a:pt x="989820" y="1597367"/>
                </a:cubicBezTo>
                <a:cubicBezTo>
                  <a:pt x="988644" y="1597018"/>
                  <a:pt x="987431" y="1596801"/>
                  <a:pt x="986205" y="1596721"/>
                </a:cubicBezTo>
                <a:cubicBezTo>
                  <a:pt x="973346" y="1594320"/>
                  <a:pt x="959709" y="1595520"/>
                  <a:pt x="947060" y="1592554"/>
                </a:cubicBezTo>
                <a:cubicBezTo>
                  <a:pt x="943527" y="1591707"/>
                  <a:pt x="941266" y="1581890"/>
                  <a:pt x="939994" y="1575817"/>
                </a:cubicBezTo>
                <a:cubicBezTo>
                  <a:pt x="937167" y="1563106"/>
                  <a:pt x="945506" y="1558303"/>
                  <a:pt x="955962" y="1555477"/>
                </a:cubicBezTo>
                <a:cubicBezTo>
                  <a:pt x="976030" y="1550111"/>
                  <a:pt x="981189" y="1576099"/>
                  <a:pt x="998359" y="1575676"/>
                </a:cubicBezTo>
                <a:cubicBezTo>
                  <a:pt x="1008956" y="1577814"/>
                  <a:pt x="1019280" y="1570963"/>
                  <a:pt x="1021419" y="1560372"/>
                </a:cubicBezTo>
                <a:cubicBezTo>
                  <a:pt x="1021943" y="1557777"/>
                  <a:pt x="1021935" y="1555103"/>
                  <a:pt x="1021395" y="1552512"/>
                </a:cubicBezTo>
                <a:cubicBezTo>
                  <a:pt x="1021395" y="1535350"/>
                  <a:pt x="995745" y="1530124"/>
                  <a:pt x="1001185" y="1510137"/>
                </a:cubicBezTo>
                <a:cubicBezTo>
                  <a:pt x="1004013" y="1499685"/>
                  <a:pt x="1009099" y="1491492"/>
                  <a:pt x="1021749" y="1494388"/>
                </a:cubicBezTo>
                <a:cubicBezTo>
                  <a:pt x="1027755" y="1495729"/>
                  <a:pt x="1037576" y="1498060"/>
                  <a:pt x="1038353" y="1501450"/>
                </a:cubicBezTo>
                <a:cubicBezTo>
                  <a:pt x="1040673" y="1514439"/>
                  <a:pt x="1041926" y="1527596"/>
                  <a:pt x="1042098" y="1540788"/>
                </a:cubicBezTo>
                <a:cubicBezTo>
                  <a:pt x="1042875" y="1553147"/>
                  <a:pt x="1037576" y="1569673"/>
                  <a:pt x="1053545" y="1574123"/>
                </a:cubicBezTo>
                <a:cubicBezTo>
                  <a:pt x="1066052" y="1577724"/>
                  <a:pt x="1050860" y="1577442"/>
                  <a:pt x="1060611" y="1567696"/>
                </a:cubicBezTo>
                <a:cubicBezTo>
                  <a:pt x="1072129" y="1556043"/>
                  <a:pt x="1093610" y="1542272"/>
                  <a:pt x="1081809" y="1527299"/>
                </a:cubicBezTo>
                <a:cubicBezTo>
                  <a:pt x="1066617" y="1508018"/>
                  <a:pt x="1063862" y="1497354"/>
                  <a:pt x="1082728" y="1481534"/>
                </a:cubicBezTo>
                <a:cubicBezTo>
                  <a:pt x="1086261" y="1478638"/>
                  <a:pt x="1082728" y="1468185"/>
                  <a:pt x="1084707" y="1462324"/>
                </a:cubicBezTo>
                <a:cubicBezTo>
                  <a:pt x="1088169" y="1453424"/>
                  <a:pt x="1095164" y="1452012"/>
                  <a:pt x="1098839" y="1458581"/>
                </a:cubicBezTo>
                <a:cubicBezTo>
                  <a:pt x="1104492" y="1469668"/>
                  <a:pt x="1108590" y="1481675"/>
                  <a:pt x="1113395" y="1493258"/>
                </a:cubicBezTo>
                <a:cubicBezTo>
                  <a:pt x="1120461" y="1486689"/>
                  <a:pt x="1126962" y="1476518"/>
                  <a:pt x="1135371" y="1474400"/>
                </a:cubicBezTo>
                <a:cubicBezTo>
                  <a:pt x="1148089" y="1471152"/>
                  <a:pt x="1162433" y="1474400"/>
                  <a:pt x="1175718" y="1472634"/>
                </a:cubicBezTo>
                <a:cubicBezTo>
                  <a:pt x="1179745" y="1472000"/>
                  <a:pt x="1185045" y="1462747"/>
                  <a:pt x="1185327" y="1457168"/>
                </a:cubicBezTo>
                <a:cubicBezTo>
                  <a:pt x="1186105" y="1441771"/>
                  <a:pt x="1189991" y="1431742"/>
                  <a:pt x="1208010" y="1432519"/>
                </a:cubicBezTo>
                <a:cubicBezTo>
                  <a:pt x="1227865" y="1433366"/>
                  <a:pt x="1221717" y="1450458"/>
                  <a:pt x="1227935" y="1459851"/>
                </a:cubicBezTo>
                <a:cubicBezTo>
                  <a:pt x="1239100" y="1476802"/>
                  <a:pt x="1250900" y="1491139"/>
                  <a:pt x="1247509" y="1513244"/>
                </a:cubicBezTo>
                <a:cubicBezTo>
                  <a:pt x="1244753" y="1531536"/>
                  <a:pt x="1257260" y="1534432"/>
                  <a:pt x="1272240" y="1535279"/>
                </a:cubicBezTo>
                <a:cubicBezTo>
                  <a:pt x="1287220" y="1536126"/>
                  <a:pt x="1308417" y="1527440"/>
                  <a:pt x="1308700" y="1555408"/>
                </a:cubicBezTo>
                <a:cubicBezTo>
                  <a:pt x="1318805" y="1555408"/>
                  <a:pt x="1333785" y="1551241"/>
                  <a:pt x="1338095" y="1556184"/>
                </a:cubicBezTo>
                <a:cubicBezTo>
                  <a:pt x="1352864" y="1573487"/>
                  <a:pt x="1369821" y="1577371"/>
                  <a:pt x="1391091" y="1576171"/>
                </a:cubicBezTo>
                <a:cubicBezTo>
                  <a:pt x="1434688" y="1573840"/>
                  <a:pt x="1434617" y="1575464"/>
                  <a:pt x="1477296" y="1611480"/>
                </a:cubicBezTo>
                <a:cubicBezTo>
                  <a:pt x="1487824" y="1620308"/>
                  <a:pt x="1510366" y="1618542"/>
                  <a:pt x="1510790" y="1608161"/>
                </a:cubicBezTo>
                <a:cubicBezTo>
                  <a:pt x="1511637" y="1582950"/>
                  <a:pt x="1522731" y="1573487"/>
                  <a:pt x="1546120" y="1573558"/>
                </a:cubicBezTo>
                <a:cubicBezTo>
                  <a:pt x="1548523" y="1573558"/>
                  <a:pt x="1553186" y="1568826"/>
                  <a:pt x="1553186" y="1566495"/>
                </a:cubicBezTo>
                <a:cubicBezTo>
                  <a:pt x="1548734" y="1526946"/>
                  <a:pt x="1577210" y="1536126"/>
                  <a:pt x="1599045" y="1534573"/>
                </a:cubicBezTo>
                <a:cubicBezTo>
                  <a:pt x="1613177" y="1533514"/>
                  <a:pt x="1613177" y="1529912"/>
                  <a:pt x="1602436" y="1510843"/>
                </a:cubicBezTo>
                <a:cubicBezTo>
                  <a:pt x="1599253" y="1505463"/>
                  <a:pt x="1596984" y="1499592"/>
                  <a:pt x="1595724" y="1493469"/>
                </a:cubicBezTo>
                <a:cubicBezTo>
                  <a:pt x="1595157" y="1486771"/>
                  <a:pt x="1595157" y="1480038"/>
                  <a:pt x="1595724" y="1473341"/>
                </a:cubicBezTo>
                <a:cubicBezTo>
                  <a:pt x="1596218" y="1468467"/>
                  <a:pt x="1598904" y="1466561"/>
                  <a:pt x="1603849" y="1467408"/>
                </a:cubicBezTo>
                <a:cubicBezTo>
                  <a:pt x="1604062" y="1467196"/>
                  <a:pt x="1599893" y="1463877"/>
                  <a:pt x="1599893" y="1463877"/>
                </a:cubicBezTo>
                <a:cubicBezTo>
                  <a:pt x="1600866" y="1467617"/>
                  <a:pt x="1599140" y="1471534"/>
                  <a:pt x="1595724" y="1473341"/>
                </a:cubicBezTo>
                <a:lnTo>
                  <a:pt x="1585548" y="1473341"/>
                </a:lnTo>
                <a:cubicBezTo>
                  <a:pt x="1572193" y="1473836"/>
                  <a:pt x="1556859" y="1476379"/>
                  <a:pt x="1555094" y="1457310"/>
                </a:cubicBezTo>
                <a:cubicBezTo>
                  <a:pt x="1552771" y="1440447"/>
                  <a:pt x="1552961" y="1423334"/>
                  <a:pt x="1555659" y="1406528"/>
                </a:cubicBezTo>
                <a:cubicBezTo>
                  <a:pt x="1558061" y="1394875"/>
                  <a:pt x="1573536" y="1385340"/>
                  <a:pt x="1574313" y="1374041"/>
                </a:cubicBezTo>
                <a:cubicBezTo>
                  <a:pt x="1576786" y="1336821"/>
                  <a:pt x="1574878" y="1299389"/>
                  <a:pt x="1575727" y="1262030"/>
                </a:cubicBezTo>
                <a:cubicBezTo>
                  <a:pt x="1575727" y="1257933"/>
                  <a:pt x="1583217" y="1254047"/>
                  <a:pt x="1587174" y="1250023"/>
                </a:cubicBezTo>
                <a:cubicBezTo>
                  <a:pt x="1589829" y="1252057"/>
                  <a:pt x="1592205" y="1254431"/>
                  <a:pt x="1594240" y="1257085"/>
                </a:cubicBezTo>
                <a:cubicBezTo>
                  <a:pt x="1595218" y="1260193"/>
                  <a:pt x="1595718" y="1263432"/>
                  <a:pt x="1595724" y="1266691"/>
                </a:cubicBezTo>
                <a:cubicBezTo>
                  <a:pt x="1600812" y="1310761"/>
                  <a:pt x="1602790" y="1313657"/>
                  <a:pt x="1640381" y="1309065"/>
                </a:cubicBezTo>
                <a:cubicBezTo>
                  <a:pt x="1666384" y="1305887"/>
                  <a:pt x="1653241" y="1293810"/>
                  <a:pt x="1642924" y="1285334"/>
                </a:cubicBezTo>
                <a:cubicBezTo>
                  <a:pt x="1635858" y="1279544"/>
                  <a:pt x="1637556" y="1277497"/>
                  <a:pt x="1644268" y="1270434"/>
                </a:cubicBezTo>
                <a:cubicBezTo>
                  <a:pt x="1654655" y="1259521"/>
                  <a:pt x="1667145" y="1252547"/>
                  <a:pt x="1680076" y="1246437"/>
                </a:cubicBezTo>
                <a:lnTo>
                  <a:pt x="1717587" y="1228097"/>
                </a:lnTo>
                <a:lnTo>
                  <a:pt x="1717352" y="1228097"/>
                </a:lnTo>
                <a:cubicBezTo>
                  <a:pt x="1717352" y="1225059"/>
                  <a:pt x="1716153" y="1221034"/>
                  <a:pt x="1717352" y="1219197"/>
                </a:cubicBezTo>
                <a:cubicBezTo>
                  <a:pt x="1720960" y="1215559"/>
                  <a:pt x="1724967" y="1212338"/>
                  <a:pt x="1729295" y="1209592"/>
                </a:cubicBezTo>
                <a:cubicBezTo>
                  <a:pt x="1731627" y="1211923"/>
                  <a:pt x="1736008" y="1215314"/>
                  <a:pt x="1735584" y="1216020"/>
                </a:cubicBezTo>
                <a:cubicBezTo>
                  <a:pt x="1733277" y="1220604"/>
                  <a:pt x="1730109" y="1224706"/>
                  <a:pt x="1726257" y="1228097"/>
                </a:cubicBezTo>
                <a:lnTo>
                  <a:pt x="1718533" y="1228097"/>
                </a:lnTo>
                <a:lnTo>
                  <a:pt x="1718533" y="1247056"/>
                </a:lnTo>
                <a:cubicBezTo>
                  <a:pt x="1721148" y="1265843"/>
                  <a:pt x="1739731" y="1278062"/>
                  <a:pt x="1749766" y="1266055"/>
                </a:cubicBezTo>
                <a:cubicBezTo>
                  <a:pt x="1770613" y="1240841"/>
                  <a:pt x="1796403" y="1250518"/>
                  <a:pt x="1827000" y="1254896"/>
                </a:cubicBezTo>
                <a:cubicBezTo>
                  <a:pt x="1823468" y="1257261"/>
                  <a:pt x="1825817" y="1259716"/>
                  <a:pt x="1827922" y="1260307"/>
                </a:cubicBezTo>
                <a:lnTo>
                  <a:pt x="1827399" y="1254994"/>
                </a:lnTo>
                <a:lnTo>
                  <a:pt x="1833230" y="1261606"/>
                </a:lnTo>
                <a:cubicBezTo>
                  <a:pt x="1831249" y="1259274"/>
                  <a:pt x="1829267" y="1256944"/>
                  <a:pt x="1827357" y="1254542"/>
                </a:cubicBezTo>
                <a:lnTo>
                  <a:pt x="1827399" y="1254994"/>
                </a:lnTo>
                <a:lnTo>
                  <a:pt x="1827000" y="1254542"/>
                </a:lnTo>
                <a:cubicBezTo>
                  <a:pt x="1824031" y="1234839"/>
                  <a:pt x="1812867" y="1229894"/>
                  <a:pt x="1806226" y="1223468"/>
                </a:cubicBezTo>
                <a:cubicBezTo>
                  <a:pt x="1799583" y="1217040"/>
                  <a:pt x="1799161" y="1210259"/>
                  <a:pt x="1808555" y="1209343"/>
                </a:cubicBezTo>
                <a:cubicBezTo>
                  <a:pt x="1832096" y="1207435"/>
                  <a:pt x="1845654" y="1200372"/>
                  <a:pt x="1841630" y="1173252"/>
                </a:cubicBezTo>
                <a:cubicBezTo>
                  <a:pt x="1840603" y="1159961"/>
                  <a:pt x="1841124" y="1146594"/>
                  <a:pt x="1843182" y="1133430"/>
                </a:cubicBezTo>
                <a:cubicBezTo>
                  <a:pt x="1843182" y="1130884"/>
                  <a:pt x="1847629" y="1128624"/>
                  <a:pt x="1850246" y="1126363"/>
                </a:cubicBezTo>
                <a:cubicBezTo>
                  <a:pt x="1854133" y="1130599"/>
                  <a:pt x="1860848" y="1134487"/>
                  <a:pt x="1861414" y="1139068"/>
                </a:cubicBezTo>
                <a:cubicBezTo>
                  <a:pt x="1863038" y="1152560"/>
                  <a:pt x="1861767" y="1167321"/>
                  <a:pt x="1881649" y="1165627"/>
                </a:cubicBezTo>
                <a:cubicBezTo>
                  <a:pt x="1898682" y="1164142"/>
                  <a:pt x="1907934" y="1177278"/>
                  <a:pt x="1912668" y="1187236"/>
                </a:cubicBezTo>
                <a:cubicBezTo>
                  <a:pt x="1923838" y="1211108"/>
                  <a:pt x="1935208" y="1233779"/>
                  <a:pt x="1956548" y="1250306"/>
                </a:cubicBezTo>
                <a:cubicBezTo>
                  <a:pt x="1959162" y="1252354"/>
                  <a:pt x="1963615" y="1254966"/>
                  <a:pt x="1963615" y="1257368"/>
                </a:cubicBezTo>
                <a:cubicBezTo>
                  <a:pt x="1964320" y="1277567"/>
                  <a:pt x="1957395" y="1301791"/>
                  <a:pt x="1966229" y="1316975"/>
                </a:cubicBezTo>
                <a:cubicBezTo>
                  <a:pt x="1976620" y="1334561"/>
                  <a:pt x="1988418" y="1348898"/>
                  <a:pt x="1984885" y="1370439"/>
                </a:cubicBezTo>
                <a:cubicBezTo>
                  <a:pt x="2004597" y="1368884"/>
                  <a:pt x="1999441" y="1387389"/>
                  <a:pt x="2006083" y="1395511"/>
                </a:cubicBezTo>
                <a:cubicBezTo>
                  <a:pt x="2040922" y="1435839"/>
                  <a:pt x="2079006" y="1473200"/>
                  <a:pt x="2115961" y="1511902"/>
                </a:cubicBezTo>
                <a:cubicBezTo>
                  <a:pt x="2151289" y="1511902"/>
                  <a:pt x="2162948" y="1544883"/>
                  <a:pt x="2186621" y="1561340"/>
                </a:cubicBezTo>
                <a:cubicBezTo>
                  <a:pt x="2192625" y="1565577"/>
                  <a:pt x="2198278" y="1582527"/>
                  <a:pt x="2207181" y="1566354"/>
                </a:cubicBezTo>
                <a:cubicBezTo>
                  <a:pt x="2210727" y="1557651"/>
                  <a:pt x="2209804" y="1547766"/>
                  <a:pt x="2204709" y="1539870"/>
                </a:cubicBezTo>
                <a:cubicBezTo>
                  <a:pt x="2185701" y="1517977"/>
                  <a:pt x="2183086" y="1485276"/>
                  <a:pt x="2155740" y="1468821"/>
                </a:cubicBezTo>
                <a:cubicBezTo>
                  <a:pt x="2141609" y="1460205"/>
                  <a:pt x="2151289" y="1444031"/>
                  <a:pt x="2148675" y="1431601"/>
                </a:cubicBezTo>
                <a:cubicBezTo>
                  <a:pt x="2152067" y="1431601"/>
                  <a:pt x="2156378" y="1430259"/>
                  <a:pt x="2158780" y="1431601"/>
                </a:cubicBezTo>
                <a:cubicBezTo>
                  <a:pt x="2177858" y="1443960"/>
                  <a:pt x="2187044" y="1478002"/>
                  <a:pt x="2212905" y="1470445"/>
                </a:cubicBezTo>
                <a:cubicBezTo>
                  <a:pt x="2233184" y="1464584"/>
                  <a:pt x="2248942" y="1442195"/>
                  <a:pt x="2265688" y="1426304"/>
                </a:cubicBezTo>
                <a:cubicBezTo>
                  <a:pt x="2269646" y="1422490"/>
                  <a:pt x="2269221" y="1414368"/>
                  <a:pt x="2271623" y="1408577"/>
                </a:cubicBezTo>
                <a:cubicBezTo>
                  <a:pt x="2274026" y="1402785"/>
                  <a:pt x="2277489" y="1397347"/>
                  <a:pt x="2280457" y="1391768"/>
                </a:cubicBezTo>
                <a:cubicBezTo>
                  <a:pt x="2284271" y="1396076"/>
                  <a:pt x="2291833" y="1400879"/>
                  <a:pt x="2291338" y="1404693"/>
                </a:cubicBezTo>
                <a:cubicBezTo>
                  <a:pt x="2289008" y="1425881"/>
                  <a:pt x="2306460" y="1432942"/>
                  <a:pt x="2316349" y="1445796"/>
                </a:cubicBezTo>
                <a:cubicBezTo>
                  <a:pt x="2321864" y="1452860"/>
                  <a:pt x="2326314" y="1452860"/>
                  <a:pt x="2330484" y="1443536"/>
                </a:cubicBezTo>
                <a:cubicBezTo>
                  <a:pt x="2331896" y="1440782"/>
                  <a:pt x="2333523" y="1436475"/>
                  <a:pt x="2332320" y="1434355"/>
                </a:cubicBezTo>
                <a:cubicBezTo>
                  <a:pt x="2315996" y="1405116"/>
                  <a:pt x="2306460" y="1374676"/>
                  <a:pt x="2311973" y="1340564"/>
                </a:cubicBezTo>
                <a:cubicBezTo>
                  <a:pt x="2316632" y="1312315"/>
                  <a:pt x="2311054" y="1286887"/>
                  <a:pt x="2284202" y="1270434"/>
                </a:cubicBezTo>
                <a:cubicBezTo>
                  <a:pt x="2271129" y="1262383"/>
                  <a:pt x="2275368" y="1240771"/>
                  <a:pt x="2268938" y="1236958"/>
                </a:cubicBezTo>
                <a:cubicBezTo>
                  <a:pt x="2235303" y="1216757"/>
                  <a:pt x="2263851" y="1171063"/>
                  <a:pt x="2227390" y="1149876"/>
                </a:cubicBezTo>
                <a:cubicBezTo>
                  <a:pt x="2200397" y="1134134"/>
                  <a:pt x="2198208" y="1092042"/>
                  <a:pt x="2169237" y="1072617"/>
                </a:cubicBezTo>
                <a:cubicBezTo>
                  <a:pt x="2166128" y="1070497"/>
                  <a:pt x="2168036" y="1059549"/>
                  <a:pt x="2169237" y="1052839"/>
                </a:cubicBezTo>
                <a:cubicBezTo>
                  <a:pt x="2170651" y="1042670"/>
                  <a:pt x="2179836" y="1043234"/>
                  <a:pt x="2190435" y="1054113"/>
                </a:cubicBezTo>
                <a:cubicBezTo>
                  <a:pt x="2200116" y="1063647"/>
                  <a:pt x="2214671" y="1071699"/>
                  <a:pt x="2218699" y="1083212"/>
                </a:cubicBezTo>
                <a:cubicBezTo>
                  <a:pt x="2230640" y="1120144"/>
                  <a:pt x="2259188" y="1142884"/>
                  <a:pt x="2284908" y="1167957"/>
                </a:cubicBezTo>
                <a:cubicBezTo>
                  <a:pt x="2294163" y="1176996"/>
                  <a:pt x="2288725" y="1187236"/>
                  <a:pt x="2292329" y="1195711"/>
                </a:cubicBezTo>
                <a:cubicBezTo>
                  <a:pt x="2297415" y="1207788"/>
                  <a:pt x="2316774" y="1210330"/>
                  <a:pt x="2326669" y="1202279"/>
                </a:cubicBezTo>
                <a:cubicBezTo>
                  <a:pt x="2336561" y="1194229"/>
                  <a:pt x="2333735" y="1183707"/>
                  <a:pt x="2331191" y="1174735"/>
                </a:cubicBezTo>
                <a:cubicBezTo>
                  <a:pt x="2329493" y="1169016"/>
                  <a:pt x="2322216" y="1164849"/>
                  <a:pt x="2317058" y="1160189"/>
                </a:cubicBezTo>
                <a:cubicBezTo>
                  <a:pt x="2311901" y="1155528"/>
                  <a:pt x="2313031" y="1149383"/>
                  <a:pt x="2321722" y="1146062"/>
                </a:cubicBezTo>
                <a:cubicBezTo>
                  <a:pt x="2327657" y="1143802"/>
                  <a:pt x="2338893" y="1142459"/>
                  <a:pt x="2341017" y="1145425"/>
                </a:cubicBezTo>
                <a:cubicBezTo>
                  <a:pt x="2349916" y="1158070"/>
                  <a:pt x="2355638" y="1172828"/>
                  <a:pt x="2363837" y="1186034"/>
                </a:cubicBezTo>
                <a:cubicBezTo>
                  <a:pt x="2372050" y="1199243"/>
                  <a:pt x="2392457" y="1205528"/>
                  <a:pt x="2393801" y="1224669"/>
                </a:cubicBezTo>
                <a:cubicBezTo>
                  <a:pt x="2395498" y="1247480"/>
                  <a:pt x="2420153" y="1259981"/>
                  <a:pt x="2415982" y="1287877"/>
                </a:cubicBezTo>
                <a:cubicBezTo>
                  <a:pt x="2412165" y="1312810"/>
                  <a:pt x="2453506" y="1321071"/>
                  <a:pt x="2453859" y="1342188"/>
                </a:cubicBezTo>
                <a:cubicBezTo>
                  <a:pt x="2455061" y="1403985"/>
                  <a:pt x="2506716" y="1443678"/>
                  <a:pt x="2517459" y="1500391"/>
                </a:cubicBezTo>
                <a:cubicBezTo>
                  <a:pt x="2518165" y="1504487"/>
                  <a:pt x="2525440" y="1507453"/>
                  <a:pt x="2529604" y="1510772"/>
                </a:cubicBezTo>
                <a:cubicBezTo>
                  <a:pt x="2532996" y="1505455"/>
                  <a:pt x="2535520" y="1499641"/>
                  <a:pt x="2537098" y="1493540"/>
                </a:cubicBezTo>
                <a:cubicBezTo>
                  <a:pt x="2537947" y="1483723"/>
                  <a:pt x="2538157" y="1473836"/>
                  <a:pt x="2551226" y="1476660"/>
                </a:cubicBezTo>
                <a:cubicBezTo>
                  <a:pt x="2554617" y="1477438"/>
                  <a:pt x="2555677" y="1487750"/>
                  <a:pt x="2558291" y="1493540"/>
                </a:cubicBezTo>
                <a:cubicBezTo>
                  <a:pt x="2560908" y="1499331"/>
                  <a:pt x="2563593" y="1509996"/>
                  <a:pt x="2566067" y="1509925"/>
                </a:cubicBezTo>
                <a:cubicBezTo>
                  <a:pt x="2577726" y="1509572"/>
                  <a:pt x="2579777" y="1500320"/>
                  <a:pt x="2578717" y="1490292"/>
                </a:cubicBezTo>
                <a:cubicBezTo>
                  <a:pt x="2577373" y="1477578"/>
                  <a:pt x="2583520" y="1463029"/>
                  <a:pt x="2569883" y="1453071"/>
                </a:cubicBezTo>
                <a:cubicBezTo>
                  <a:pt x="2567262" y="1450997"/>
                  <a:pt x="2564890" y="1448627"/>
                  <a:pt x="2562814" y="1446009"/>
                </a:cubicBezTo>
                <a:cubicBezTo>
                  <a:pt x="2528899" y="1406670"/>
                  <a:pt x="2527911" y="1393604"/>
                  <a:pt x="2564087" y="1355042"/>
                </a:cubicBezTo>
                <a:cubicBezTo>
                  <a:pt x="2583310" y="1334561"/>
                  <a:pt x="2586208" y="1312667"/>
                  <a:pt x="2571578" y="1292892"/>
                </a:cubicBezTo>
                <a:cubicBezTo>
                  <a:pt x="2561119" y="1278768"/>
                  <a:pt x="2559137" y="1272695"/>
                  <a:pt x="2573134" y="1263089"/>
                </a:cubicBezTo>
                <a:cubicBezTo>
                  <a:pt x="2575077" y="1261119"/>
                  <a:pt x="2576486" y="1258689"/>
                  <a:pt x="2577233" y="1256025"/>
                </a:cubicBezTo>
                <a:cubicBezTo>
                  <a:pt x="2528547" y="1224455"/>
                  <a:pt x="2589245" y="1200161"/>
                  <a:pt x="2583168" y="1171276"/>
                </a:cubicBezTo>
                <a:cubicBezTo>
                  <a:pt x="2583168" y="1170004"/>
                  <a:pt x="2588187" y="1165768"/>
                  <a:pt x="2589882" y="1166262"/>
                </a:cubicBezTo>
                <a:cubicBezTo>
                  <a:pt x="2592710" y="1167039"/>
                  <a:pt x="2596948" y="1170781"/>
                  <a:pt x="2596948" y="1172969"/>
                </a:cubicBezTo>
                <a:cubicBezTo>
                  <a:pt x="2594406" y="1205740"/>
                  <a:pt x="2606277" y="1233355"/>
                  <a:pt x="2633834" y="1249176"/>
                </a:cubicBezTo>
                <a:cubicBezTo>
                  <a:pt x="2660336" y="1264431"/>
                  <a:pt x="2654403" y="1298048"/>
                  <a:pt x="2676935" y="1313304"/>
                </a:cubicBezTo>
                <a:cubicBezTo>
                  <a:pt x="2682944" y="1317400"/>
                  <a:pt x="2686267" y="1336679"/>
                  <a:pt x="2697572" y="1321424"/>
                </a:cubicBezTo>
                <a:cubicBezTo>
                  <a:pt x="2702026" y="1315493"/>
                  <a:pt x="2699972" y="1302991"/>
                  <a:pt x="2697572" y="1294445"/>
                </a:cubicBezTo>
                <a:cubicBezTo>
                  <a:pt x="2696019" y="1288724"/>
                  <a:pt x="2687183" y="1285405"/>
                  <a:pt x="2684003" y="1279685"/>
                </a:cubicBezTo>
                <a:cubicBezTo>
                  <a:pt x="2676935" y="1267044"/>
                  <a:pt x="2681176" y="1249529"/>
                  <a:pt x="2694322" y="1247903"/>
                </a:cubicBezTo>
                <a:cubicBezTo>
                  <a:pt x="2707483" y="1246707"/>
                  <a:pt x="2719703" y="1240576"/>
                  <a:pt x="2728524" y="1230742"/>
                </a:cubicBezTo>
                <a:cubicBezTo>
                  <a:pt x="2737004" y="1222055"/>
                  <a:pt x="2739408" y="1221772"/>
                  <a:pt x="2727888" y="1201997"/>
                </a:cubicBezTo>
                <a:cubicBezTo>
                  <a:pt x="2718279" y="1185613"/>
                  <a:pt x="2720822" y="1168804"/>
                  <a:pt x="2724428" y="1153901"/>
                </a:cubicBezTo>
                <a:cubicBezTo>
                  <a:pt x="2728808" y="1136953"/>
                  <a:pt x="2758629" y="1152348"/>
                  <a:pt x="2762940" y="1131025"/>
                </a:cubicBezTo>
                <a:cubicBezTo>
                  <a:pt x="2765552" y="1118100"/>
                  <a:pt x="2762940" y="1104121"/>
                  <a:pt x="2765978" y="1091265"/>
                </a:cubicBezTo>
                <a:cubicBezTo>
                  <a:pt x="2768167" y="1081589"/>
                  <a:pt x="2774598" y="1081871"/>
                  <a:pt x="2780110" y="1089428"/>
                </a:cubicBezTo>
                <a:cubicBezTo>
                  <a:pt x="2787738" y="1100024"/>
                  <a:pt x="2800460" y="1108992"/>
                  <a:pt x="2803214" y="1120570"/>
                </a:cubicBezTo>
                <a:cubicBezTo>
                  <a:pt x="2806748" y="1135404"/>
                  <a:pt x="2809363" y="1146133"/>
                  <a:pt x="2826960" y="1144438"/>
                </a:cubicBezTo>
                <a:cubicBezTo>
                  <a:pt x="2846040" y="1142531"/>
                  <a:pt x="2862294" y="1124879"/>
                  <a:pt x="2863496" y="1113861"/>
                </a:cubicBezTo>
                <a:cubicBezTo>
                  <a:pt x="2867170" y="1085615"/>
                  <a:pt x="2876852" y="1052768"/>
                  <a:pt x="2844627" y="1030877"/>
                </a:cubicBezTo>
                <a:cubicBezTo>
                  <a:pt x="2836712" y="1025439"/>
                  <a:pt x="2826605" y="1016752"/>
                  <a:pt x="2825546" y="1008562"/>
                </a:cubicBezTo>
                <a:cubicBezTo>
                  <a:pt x="2821234" y="974104"/>
                  <a:pt x="2834520" y="936659"/>
                  <a:pt x="2807384" y="906149"/>
                </a:cubicBezTo>
                <a:cubicBezTo>
                  <a:pt x="2812952" y="903214"/>
                  <a:pt x="2818800" y="900848"/>
                  <a:pt x="2824838" y="899088"/>
                </a:cubicBezTo>
                <a:cubicBezTo>
                  <a:pt x="2831635" y="898485"/>
                  <a:pt x="2838467" y="898485"/>
                  <a:pt x="2845264" y="899088"/>
                </a:cubicBezTo>
                <a:cubicBezTo>
                  <a:pt x="2842719" y="886728"/>
                  <a:pt x="2851694" y="871899"/>
                  <a:pt x="2838549" y="861941"/>
                </a:cubicBezTo>
                <a:cubicBezTo>
                  <a:pt x="2827409" y="854276"/>
                  <a:pt x="2821861" y="840750"/>
                  <a:pt x="2824413" y="827477"/>
                </a:cubicBezTo>
                <a:cubicBezTo>
                  <a:pt x="2825261" y="820909"/>
                  <a:pt x="2807456" y="762081"/>
                  <a:pt x="2804133" y="755866"/>
                </a:cubicBezTo>
                <a:lnTo>
                  <a:pt x="2804288" y="754900"/>
                </a:lnTo>
                <a:lnTo>
                  <a:pt x="2802320" y="757721"/>
                </a:lnTo>
                <a:cubicBezTo>
                  <a:pt x="2792426" y="758498"/>
                  <a:pt x="2783312" y="756451"/>
                  <a:pt x="2786139" y="744162"/>
                </a:cubicBezTo>
                <a:cubicBezTo>
                  <a:pt x="2786914" y="740843"/>
                  <a:pt x="2796667" y="739501"/>
                  <a:pt x="2802320" y="737100"/>
                </a:cubicBezTo>
                <a:lnTo>
                  <a:pt x="2805986" y="747349"/>
                </a:lnTo>
                <a:lnTo>
                  <a:pt x="2813461" y="745697"/>
                </a:lnTo>
                <a:lnTo>
                  <a:pt x="2805337" y="743790"/>
                </a:lnTo>
                <a:cubicBezTo>
                  <a:pt x="2805337" y="743790"/>
                  <a:pt x="2802438" y="737293"/>
                  <a:pt x="2802438" y="737293"/>
                </a:cubicBezTo>
                <a:cubicBezTo>
                  <a:pt x="2802085" y="716742"/>
                  <a:pt x="2829008" y="708409"/>
                  <a:pt x="2825051" y="684821"/>
                </a:cubicBezTo>
                <a:cubicBezTo>
                  <a:pt x="2823778" y="677759"/>
                  <a:pt x="2836994" y="674934"/>
                  <a:pt x="2837913" y="681360"/>
                </a:cubicBezTo>
                <a:cubicBezTo>
                  <a:pt x="2842082" y="710316"/>
                  <a:pt x="2867382" y="723734"/>
                  <a:pt x="2880317" y="745697"/>
                </a:cubicBezTo>
                <a:cubicBezTo>
                  <a:pt x="2891412" y="763776"/>
                  <a:pt x="2876993" y="793226"/>
                  <a:pt x="2903069" y="807562"/>
                </a:cubicBezTo>
                <a:cubicBezTo>
                  <a:pt x="2896782" y="814623"/>
                  <a:pt x="2884205" y="823522"/>
                  <a:pt x="2885476" y="828748"/>
                </a:cubicBezTo>
                <a:cubicBezTo>
                  <a:pt x="2888374" y="840330"/>
                  <a:pt x="2906674" y="844497"/>
                  <a:pt x="2904694" y="861375"/>
                </a:cubicBezTo>
                <a:cubicBezTo>
                  <a:pt x="2903634" y="871263"/>
                  <a:pt x="2902150" y="882915"/>
                  <a:pt x="2906108" y="891178"/>
                </a:cubicBezTo>
                <a:cubicBezTo>
                  <a:pt x="2911480" y="902477"/>
                  <a:pt x="2925618" y="907845"/>
                  <a:pt x="2925899" y="924299"/>
                </a:cubicBezTo>
                <a:cubicBezTo>
                  <a:pt x="2925899" y="932280"/>
                  <a:pt x="2935718" y="940331"/>
                  <a:pt x="2941515" y="948046"/>
                </a:cubicBezTo>
                <a:cubicBezTo>
                  <a:pt x="2949426" y="958500"/>
                  <a:pt x="2965111" y="969232"/>
                  <a:pt x="2964618" y="978765"/>
                </a:cubicBezTo>
                <a:cubicBezTo>
                  <a:pt x="2962496" y="1016400"/>
                  <a:pt x="3004613" y="994440"/>
                  <a:pt x="3014079" y="1018448"/>
                </a:cubicBezTo>
                <a:cubicBezTo>
                  <a:pt x="3017542" y="1027487"/>
                  <a:pt x="3028210" y="1011740"/>
                  <a:pt x="3033792" y="1006161"/>
                </a:cubicBezTo>
                <a:cubicBezTo>
                  <a:pt x="3039372" y="1000581"/>
                  <a:pt x="3051101" y="999100"/>
                  <a:pt x="3040856" y="984342"/>
                </a:cubicBezTo>
                <a:cubicBezTo>
                  <a:pt x="3023266" y="958500"/>
                  <a:pt x="3013940" y="926842"/>
                  <a:pt x="2995779" y="901418"/>
                </a:cubicBezTo>
                <a:cubicBezTo>
                  <a:pt x="2982072" y="882209"/>
                  <a:pt x="3000090" y="880231"/>
                  <a:pt x="3005600" y="872110"/>
                </a:cubicBezTo>
                <a:cubicBezTo>
                  <a:pt x="3011112" y="863989"/>
                  <a:pt x="3018036" y="857138"/>
                  <a:pt x="3026797" y="869497"/>
                </a:cubicBezTo>
                <a:cubicBezTo>
                  <a:pt x="3030825" y="874935"/>
                  <a:pt x="3037960" y="878466"/>
                  <a:pt x="3040925" y="884187"/>
                </a:cubicBezTo>
                <a:cubicBezTo>
                  <a:pt x="3050679" y="903889"/>
                  <a:pt x="3062125" y="923523"/>
                  <a:pt x="3067356" y="944584"/>
                </a:cubicBezTo>
                <a:cubicBezTo>
                  <a:pt x="3071596" y="960972"/>
                  <a:pt x="3091097" y="966621"/>
                  <a:pt x="3089615" y="986955"/>
                </a:cubicBezTo>
                <a:cubicBezTo>
                  <a:pt x="3088271" y="1005808"/>
                  <a:pt x="3106078" y="1002418"/>
                  <a:pt x="3119218" y="1003972"/>
                </a:cubicBezTo>
                <a:cubicBezTo>
                  <a:pt x="3124931" y="1006926"/>
                  <a:pt x="3128662" y="1012668"/>
                  <a:pt x="3129037" y="1019084"/>
                </a:cubicBezTo>
                <a:cubicBezTo>
                  <a:pt x="3120348" y="1054394"/>
                  <a:pt x="3140482" y="1082648"/>
                  <a:pt x="3150864" y="1112592"/>
                </a:cubicBezTo>
                <a:cubicBezTo>
                  <a:pt x="3159270" y="1136883"/>
                  <a:pt x="3168102" y="1113514"/>
                  <a:pt x="3177144" y="1109910"/>
                </a:cubicBezTo>
                <a:cubicBezTo>
                  <a:pt x="3182413" y="1109576"/>
                  <a:pt x="3187474" y="1112010"/>
                  <a:pt x="3190497" y="1116335"/>
                </a:cubicBezTo>
                <a:cubicBezTo>
                  <a:pt x="3193251" y="1125374"/>
                  <a:pt x="3187107" y="1142106"/>
                  <a:pt x="3198620" y="1142531"/>
                </a:cubicBezTo>
                <a:cubicBezTo>
                  <a:pt x="3217905" y="1143308"/>
                  <a:pt x="3210346" y="1124807"/>
                  <a:pt x="3211334" y="1113652"/>
                </a:cubicBezTo>
                <a:cubicBezTo>
                  <a:pt x="3212607" y="1100308"/>
                  <a:pt x="3210771" y="1086462"/>
                  <a:pt x="3213454" y="1073535"/>
                </a:cubicBezTo>
                <a:cubicBezTo>
                  <a:pt x="3215360" y="1064353"/>
                  <a:pt x="3222426" y="1063859"/>
                  <a:pt x="3227583" y="1070143"/>
                </a:cubicBezTo>
                <a:cubicBezTo>
                  <a:pt x="3229509" y="1072893"/>
                  <a:pt x="3231899" y="1075282"/>
                  <a:pt x="3234648" y="1077208"/>
                </a:cubicBezTo>
                <a:cubicBezTo>
                  <a:pt x="3256265" y="1090347"/>
                  <a:pt x="3264813" y="1088509"/>
                  <a:pt x="3272937" y="1069437"/>
                </a:cubicBezTo>
                <a:cubicBezTo>
                  <a:pt x="3283959" y="1043588"/>
                  <a:pt x="3282262" y="1047118"/>
                  <a:pt x="3299010" y="1058135"/>
                </a:cubicBezTo>
                <a:cubicBezTo>
                  <a:pt x="3317733" y="1070497"/>
                  <a:pt x="3304310" y="1102708"/>
                  <a:pt x="3328471" y="1104403"/>
                </a:cubicBezTo>
                <a:cubicBezTo>
                  <a:pt x="3352638" y="1106098"/>
                  <a:pt x="3361255" y="1125585"/>
                  <a:pt x="3376380" y="1137447"/>
                </a:cubicBezTo>
                <a:cubicBezTo>
                  <a:pt x="3391823" y="1150969"/>
                  <a:pt x="3414565" y="1152053"/>
                  <a:pt x="3431226" y="1140056"/>
                </a:cubicBezTo>
                <a:cubicBezTo>
                  <a:pt x="3443453" y="1131591"/>
                  <a:pt x="3450449" y="1123111"/>
                  <a:pt x="3460628" y="1139633"/>
                </a:cubicBezTo>
                <a:cubicBezTo>
                  <a:pt x="3465779" y="1148040"/>
                  <a:pt x="3469104" y="1146697"/>
                  <a:pt x="3475391" y="1138787"/>
                </a:cubicBezTo>
                <a:cubicBezTo>
                  <a:pt x="3487334" y="1123465"/>
                  <a:pt x="3501750" y="1118944"/>
                  <a:pt x="3517227" y="1134769"/>
                </a:cubicBezTo>
                <a:cubicBezTo>
                  <a:pt x="3531361" y="1149311"/>
                  <a:pt x="3545495" y="1163931"/>
                  <a:pt x="3559629" y="1178480"/>
                </a:cubicBezTo>
                <a:cubicBezTo>
                  <a:pt x="3548534" y="1207930"/>
                  <a:pt x="3573762" y="1227211"/>
                  <a:pt x="3579840" y="1251787"/>
                </a:cubicBezTo>
                <a:cubicBezTo>
                  <a:pt x="3582245" y="1261253"/>
                  <a:pt x="3578073" y="1277779"/>
                  <a:pt x="3582808" y="1280391"/>
                </a:cubicBezTo>
                <a:cubicBezTo>
                  <a:pt x="3606341" y="1293386"/>
                  <a:pt x="3596942" y="1323332"/>
                  <a:pt x="3617295" y="1339223"/>
                </a:cubicBezTo>
                <a:cubicBezTo>
                  <a:pt x="3631428" y="1350028"/>
                  <a:pt x="3614467" y="1376089"/>
                  <a:pt x="3631428" y="1394169"/>
                </a:cubicBezTo>
                <a:cubicBezTo>
                  <a:pt x="3645563" y="1409424"/>
                  <a:pt x="3651427" y="1433084"/>
                  <a:pt x="3661813" y="1452506"/>
                </a:cubicBezTo>
                <a:cubicBezTo>
                  <a:pt x="3676869" y="1480756"/>
                  <a:pt x="3683792" y="1514939"/>
                  <a:pt x="3712198" y="1533231"/>
                </a:cubicBezTo>
                <a:cubicBezTo>
                  <a:pt x="3729442" y="1544319"/>
                  <a:pt x="3712198" y="1578006"/>
                  <a:pt x="3743572" y="1576029"/>
                </a:cubicBezTo>
                <a:cubicBezTo>
                  <a:pt x="3742514" y="1550111"/>
                  <a:pt x="3751412" y="1521367"/>
                  <a:pt x="3723153" y="1503003"/>
                </a:cubicBezTo>
                <a:cubicBezTo>
                  <a:pt x="3732199" y="1476873"/>
                  <a:pt x="3691421" y="1467690"/>
                  <a:pt x="3702379" y="1440077"/>
                </a:cubicBezTo>
                <a:cubicBezTo>
                  <a:pt x="3711206" y="1417616"/>
                  <a:pt x="3681179" y="1409707"/>
                  <a:pt x="3681179" y="1387529"/>
                </a:cubicBezTo>
                <a:cubicBezTo>
                  <a:pt x="3681179" y="1366836"/>
                  <a:pt x="3652912" y="1314222"/>
                  <a:pt x="3643443" y="1301720"/>
                </a:cubicBezTo>
                <a:cubicBezTo>
                  <a:pt x="3635809" y="1291409"/>
                  <a:pt x="3617365" y="1286111"/>
                  <a:pt x="3621467" y="1270505"/>
                </a:cubicBezTo>
                <a:cubicBezTo>
                  <a:pt x="3629240" y="1241054"/>
                  <a:pt x="3596234" y="1224950"/>
                  <a:pt x="3600265" y="1197335"/>
                </a:cubicBezTo>
                <a:lnTo>
                  <a:pt x="3600265" y="1166935"/>
                </a:lnTo>
                <a:lnTo>
                  <a:pt x="3588398" y="1165044"/>
                </a:lnTo>
                <a:cubicBezTo>
                  <a:pt x="3584822" y="1162850"/>
                  <a:pt x="3582085" y="1159291"/>
                  <a:pt x="3581033" y="1154889"/>
                </a:cubicBezTo>
                <a:cubicBezTo>
                  <a:pt x="3580936" y="1154486"/>
                  <a:pt x="3580855" y="1154079"/>
                  <a:pt x="3580790" y="1153670"/>
                </a:cubicBezTo>
                <a:cubicBezTo>
                  <a:pt x="3579549" y="1144515"/>
                  <a:pt x="3579407" y="1135250"/>
                  <a:pt x="3580366" y="1126060"/>
                </a:cubicBezTo>
                <a:cubicBezTo>
                  <a:pt x="3589086" y="1123929"/>
                  <a:pt x="3597882" y="1129272"/>
                  <a:pt x="3600013" y="1137981"/>
                </a:cubicBezTo>
                <a:cubicBezTo>
                  <a:pt x="3600128" y="1138449"/>
                  <a:pt x="3600222" y="1138923"/>
                  <a:pt x="3600294" y="1139402"/>
                </a:cubicBezTo>
                <a:cubicBezTo>
                  <a:pt x="3601558" y="1148557"/>
                  <a:pt x="3601725" y="1157827"/>
                  <a:pt x="3600789" y="1167019"/>
                </a:cubicBezTo>
                <a:lnTo>
                  <a:pt x="3600601" y="1166989"/>
                </a:lnTo>
                <a:lnTo>
                  <a:pt x="3628425" y="1180457"/>
                </a:lnTo>
                <a:cubicBezTo>
                  <a:pt x="3635580" y="1187219"/>
                  <a:pt x="3639874" y="1195746"/>
                  <a:pt x="3639415" y="1204681"/>
                </a:cubicBezTo>
                <a:cubicBezTo>
                  <a:pt x="3638214" y="1230812"/>
                  <a:pt x="3652629" y="1247621"/>
                  <a:pt x="3662239" y="1267185"/>
                </a:cubicBezTo>
                <a:cubicBezTo>
                  <a:pt x="3673333" y="1289643"/>
                  <a:pt x="3681320" y="1313728"/>
                  <a:pt x="3696229" y="1334418"/>
                </a:cubicBezTo>
                <a:cubicBezTo>
                  <a:pt x="3711138" y="1355113"/>
                  <a:pt x="3690787" y="1390003"/>
                  <a:pt x="3723153" y="1404481"/>
                </a:cubicBezTo>
                <a:cubicBezTo>
                  <a:pt x="3736934" y="1456673"/>
                  <a:pt x="3773845" y="1498272"/>
                  <a:pt x="3788971" y="1549828"/>
                </a:cubicBezTo>
                <a:cubicBezTo>
                  <a:pt x="3810172" y="1561552"/>
                  <a:pt x="3799152" y="1604702"/>
                  <a:pt x="3838439" y="1599616"/>
                </a:cubicBezTo>
                <a:cubicBezTo>
                  <a:pt x="3840277" y="1599616"/>
                  <a:pt x="3846285" y="1610491"/>
                  <a:pt x="3845508" y="1615788"/>
                </a:cubicBezTo>
                <a:cubicBezTo>
                  <a:pt x="3842752" y="1642271"/>
                  <a:pt x="3848058" y="1659573"/>
                  <a:pt x="3879781" y="1661903"/>
                </a:cubicBezTo>
                <a:cubicBezTo>
                  <a:pt x="3891585" y="1662821"/>
                  <a:pt x="3889818" y="1681324"/>
                  <a:pt x="3886072" y="1687962"/>
                </a:cubicBezTo>
                <a:cubicBezTo>
                  <a:pt x="3879006" y="1700532"/>
                  <a:pt x="3857803" y="1707947"/>
                  <a:pt x="3881690" y="1724684"/>
                </a:cubicBezTo>
                <a:cubicBezTo>
                  <a:pt x="3898578" y="1735470"/>
                  <a:pt x="3909513" y="1753464"/>
                  <a:pt x="3911300" y="1773411"/>
                </a:cubicBezTo>
                <a:cubicBezTo>
                  <a:pt x="3911300" y="1776236"/>
                  <a:pt x="3922115" y="1778213"/>
                  <a:pt x="3927910" y="1780473"/>
                </a:cubicBezTo>
                <a:lnTo>
                  <a:pt x="3928337" y="1780538"/>
                </a:lnTo>
                <a:lnTo>
                  <a:pt x="3929216" y="1731929"/>
                </a:lnTo>
                <a:cubicBezTo>
                  <a:pt x="3929037" y="1715732"/>
                  <a:pt x="3925153" y="1700354"/>
                  <a:pt x="3907837" y="1687961"/>
                </a:cubicBezTo>
                <a:cubicBezTo>
                  <a:pt x="3921336" y="1655051"/>
                  <a:pt x="3886142" y="1634996"/>
                  <a:pt x="3886142" y="1605688"/>
                </a:cubicBezTo>
                <a:cubicBezTo>
                  <a:pt x="3855684" y="1583372"/>
                  <a:pt x="3868759" y="1551874"/>
                  <a:pt x="3869111" y="1523201"/>
                </a:cubicBezTo>
                <a:cubicBezTo>
                  <a:pt x="3869111" y="1520800"/>
                  <a:pt x="3873210" y="1517410"/>
                  <a:pt x="3876178" y="1516138"/>
                </a:cubicBezTo>
                <a:cubicBezTo>
                  <a:pt x="3877804" y="1515573"/>
                  <a:pt x="3882397" y="1518540"/>
                  <a:pt x="3883244" y="1520587"/>
                </a:cubicBezTo>
                <a:cubicBezTo>
                  <a:pt x="3890311" y="1548414"/>
                  <a:pt x="3908898" y="1570801"/>
                  <a:pt x="3919073" y="1597072"/>
                </a:cubicBezTo>
                <a:cubicBezTo>
                  <a:pt x="3922465" y="1605829"/>
                  <a:pt x="3929180" y="1615222"/>
                  <a:pt x="3927981" y="1623413"/>
                </a:cubicBezTo>
                <a:cubicBezTo>
                  <a:pt x="3924020" y="1651662"/>
                  <a:pt x="3933490" y="1674401"/>
                  <a:pt x="3949181" y="1696152"/>
                </a:cubicBezTo>
                <a:cubicBezTo>
                  <a:pt x="3950664" y="1698200"/>
                  <a:pt x="3949744" y="1755119"/>
                  <a:pt x="3949181" y="1760275"/>
                </a:cubicBezTo>
                <a:lnTo>
                  <a:pt x="3949181" y="1780518"/>
                </a:lnTo>
                <a:lnTo>
                  <a:pt x="3969473" y="1781588"/>
                </a:lnTo>
                <a:cubicBezTo>
                  <a:pt x="3985125" y="1783280"/>
                  <a:pt x="3986160" y="1787941"/>
                  <a:pt x="3989178" y="1806742"/>
                </a:cubicBezTo>
                <a:cubicBezTo>
                  <a:pt x="3994764" y="1841558"/>
                  <a:pt x="4021615" y="1872065"/>
                  <a:pt x="4010380" y="1910422"/>
                </a:cubicBezTo>
                <a:cubicBezTo>
                  <a:pt x="4009745" y="1912465"/>
                  <a:pt x="4012855" y="1916487"/>
                  <a:pt x="4015186" y="1918322"/>
                </a:cubicBezTo>
                <a:cubicBezTo>
                  <a:pt x="4026423" y="1927217"/>
                  <a:pt x="4028257" y="1939505"/>
                  <a:pt x="4031931" y="1952423"/>
                </a:cubicBezTo>
                <a:cubicBezTo>
                  <a:pt x="4035610" y="1965348"/>
                  <a:pt x="4050867" y="1975805"/>
                  <a:pt x="4053133" y="1994799"/>
                </a:cubicBezTo>
                <a:cubicBezTo>
                  <a:pt x="4054615" y="2007977"/>
                  <a:pt x="4076587" y="2017937"/>
                  <a:pt x="4086677" y="2031418"/>
                </a:cubicBezTo>
                <a:cubicBezTo>
                  <a:pt x="4093753" y="2041177"/>
                  <a:pt x="4093398" y="2058702"/>
                  <a:pt x="4102095" y="2065142"/>
                </a:cubicBezTo>
                <a:cubicBezTo>
                  <a:pt x="4146193" y="2097996"/>
                  <a:pt x="4164342" y="2147900"/>
                  <a:pt x="4186886" y="2193800"/>
                </a:cubicBezTo>
                <a:cubicBezTo>
                  <a:pt x="4203286" y="2227349"/>
                  <a:pt x="4221446" y="2255540"/>
                  <a:pt x="4255856" y="2271493"/>
                </a:cubicBezTo>
                <a:cubicBezTo>
                  <a:pt x="4255856" y="2255327"/>
                  <a:pt x="4251758" y="2237742"/>
                  <a:pt x="4269563" y="2227208"/>
                </a:cubicBezTo>
                <a:cubicBezTo>
                  <a:pt x="4278253" y="2222131"/>
                  <a:pt x="4277827" y="2218457"/>
                  <a:pt x="4269067" y="2213100"/>
                </a:cubicBezTo>
                <a:cubicBezTo>
                  <a:pt x="4247872" y="2199386"/>
                  <a:pt x="4257837" y="2177784"/>
                  <a:pt x="4256635" y="2158775"/>
                </a:cubicBezTo>
                <a:cubicBezTo>
                  <a:pt x="4256635" y="2156585"/>
                  <a:pt x="4260664" y="2153407"/>
                  <a:pt x="4263702" y="2151712"/>
                </a:cubicBezTo>
                <a:cubicBezTo>
                  <a:pt x="4266138" y="2150854"/>
                  <a:pt x="4268843" y="2151398"/>
                  <a:pt x="4270763" y="2153124"/>
                </a:cubicBezTo>
                <a:cubicBezTo>
                  <a:pt x="4284404" y="2166687"/>
                  <a:pt x="4301848" y="2177995"/>
                  <a:pt x="4299029" y="2201436"/>
                </a:cubicBezTo>
                <a:cubicBezTo>
                  <a:pt x="4299029" y="2203486"/>
                  <a:pt x="4303411" y="2206174"/>
                  <a:pt x="4305741" y="2208506"/>
                </a:cubicBezTo>
                <a:cubicBezTo>
                  <a:pt x="4309698" y="2204479"/>
                  <a:pt x="4316970" y="2200518"/>
                  <a:pt x="4317043" y="2196558"/>
                </a:cubicBezTo>
                <a:cubicBezTo>
                  <a:pt x="4317043" y="2167811"/>
                  <a:pt x="4324101" y="2137387"/>
                  <a:pt x="4297537" y="2114435"/>
                </a:cubicBezTo>
                <a:cubicBezTo>
                  <a:pt x="4294713" y="2111974"/>
                  <a:pt x="4296269" y="2100890"/>
                  <a:pt x="4299311" y="2096018"/>
                </a:cubicBezTo>
                <a:cubicBezTo>
                  <a:pt x="4308489" y="2081187"/>
                  <a:pt x="4313443" y="2096018"/>
                  <a:pt x="4320505" y="2100112"/>
                </a:cubicBezTo>
                <a:cubicBezTo>
                  <a:pt x="4333924" y="2108652"/>
                  <a:pt x="4338583" y="2129059"/>
                  <a:pt x="4358840" y="2128351"/>
                </a:cubicBezTo>
                <a:cubicBezTo>
                  <a:pt x="4363840" y="2133108"/>
                  <a:pt x="4366980" y="2139492"/>
                  <a:pt x="4367697" y="2146355"/>
                </a:cubicBezTo>
                <a:cubicBezTo>
                  <a:pt x="4367697" y="2145930"/>
                  <a:pt x="4366906" y="2140634"/>
                  <a:pt x="4366763" y="2140137"/>
                </a:cubicBezTo>
                <a:cubicBezTo>
                  <a:pt x="4364601" y="2135907"/>
                  <a:pt x="4361934" y="2131951"/>
                  <a:pt x="4358840" y="2128351"/>
                </a:cubicBezTo>
                <a:cubicBezTo>
                  <a:pt x="4357783" y="2102512"/>
                  <a:pt x="4366839" y="2073764"/>
                  <a:pt x="4338366" y="2055604"/>
                </a:cubicBezTo>
                <a:cubicBezTo>
                  <a:pt x="4338366" y="2038631"/>
                  <a:pt x="4337243" y="2021532"/>
                  <a:pt x="4338366" y="2004805"/>
                </a:cubicBezTo>
                <a:cubicBezTo>
                  <a:pt x="4339994" y="1985834"/>
                  <a:pt x="4313516" y="1982653"/>
                  <a:pt x="4317183" y="1962455"/>
                </a:cubicBezTo>
                <a:cubicBezTo>
                  <a:pt x="4319618" y="1949075"/>
                  <a:pt x="4319618" y="1935369"/>
                  <a:pt x="4317183" y="1921991"/>
                </a:cubicBezTo>
                <a:cubicBezTo>
                  <a:pt x="4315492" y="1913307"/>
                  <a:pt x="4307792" y="1905621"/>
                  <a:pt x="4302057" y="1897984"/>
                </a:cubicBezTo>
                <a:cubicBezTo>
                  <a:pt x="4292176" y="1884706"/>
                  <a:pt x="4264475" y="1874749"/>
                  <a:pt x="4295000" y="1854551"/>
                </a:cubicBezTo>
                <a:cubicBezTo>
                  <a:pt x="4295354" y="1852024"/>
                  <a:pt x="4294640" y="1849462"/>
                  <a:pt x="4293016" y="1847490"/>
                </a:cubicBezTo>
                <a:cubicBezTo>
                  <a:pt x="4280160" y="1836898"/>
                  <a:pt x="4251404" y="1846995"/>
                  <a:pt x="4255221" y="1813240"/>
                </a:cubicBezTo>
                <a:cubicBezTo>
                  <a:pt x="4256566" y="1801163"/>
                  <a:pt x="4230985" y="1791278"/>
                  <a:pt x="4235719" y="1770868"/>
                </a:cubicBezTo>
                <a:cubicBezTo>
                  <a:pt x="4235719" y="1769385"/>
                  <a:pt x="4227167" y="1765855"/>
                  <a:pt x="4222648" y="1763242"/>
                </a:cubicBezTo>
                <a:cubicBezTo>
                  <a:pt x="4220387" y="1769103"/>
                  <a:pt x="4218199" y="1774964"/>
                  <a:pt x="4215582" y="1780755"/>
                </a:cubicBezTo>
                <a:cubicBezTo>
                  <a:pt x="4212968" y="1786547"/>
                  <a:pt x="4210563" y="1792266"/>
                  <a:pt x="4208099" y="1797985"/>
                </a:cubicBezTo>
                <a:cubicBezTo>
                  <a:pt x="4203785" y="1794808"/>
                  <a:pt x="4197412" y="1792619"/>
                  <a:pt x="4195432" y="1788382"/>
                </a:cubicBezTo>
                <a:cubicBezTo>
                  <a:pt x="4179117" y="1753073"/>
                  <a:pt x="4172191" y="1717269"/>
                  <a:pt x="4174240" y="1695377"/>
                </a:cubicBezTo>
                <a:cubicBezTo>
                  <a:pt x="4176004" y="1678427"/>
                  <a:pt x="4200740" y="1672991"/>
                  <a:pt x="4194657" y="1653005"/>
                </a:cubicBezTo>
                <a:cubicBezTo>
                  <a:pt x="4192890" y="1647214"/>
                  <a:pt x="4189004" y="1638881"/>
                  <a:pt x="4184552" y="1637609"/>
                </a:cubicBezTo>
                <a:cubicBezTo>
                  <a:pt x="4171410" y="1634503"/>
                  <a:pt x="4188725" y="1636339"/>
                  <a:pt x="4177489" y="1643965"/>
                </a:cubicBezTo>
                <a:cubicBezTo>
                  <a:pt x="4171201" y="1648273"/>
                  <a:pt x="4167028" y="1663739"/>
                  <a:pt x="4155938" y="1649121"/>
                </a:cubicBezTo>
                <a:cubicBezTo>
                  <a:pt x="4153704" y="1646648"/>
                  <a:pt x="4151348" y="1644292"/>
                  <a:pt x="4148876" y="1642059"/>
                </a:cubicBezTo>
                <a:cubicBezTo>
                  <a:pt x="4125207" y="1616636"/>
                  <a:pt x="4126759" y="1608798"/>
                  <a:pt x="4158692" y="1596368"/>
                </a:cubicBezTo>
                <a:cubicBezTo>
                  <a:pt x="4168655" y="1592484"/>
                  <a:pt x="4176927" y="1588529"/>
                  <a:pt x="4174590" y="1575747"/>
                </a:cubicBezTo>
                <a:cubicBezTo>
                  <a:pt x="4178054" y="1575747"/>
                  <a:pt x="4183142" y="1574334"/>
                  <a:pt x="4184552" y="1575747"/>
                </a:cubicBezTo>
                <a:cubicBezTo>
                  <a:pt x="4207250" y="1602653"/>
                  <a:pt x="4208520" y="1640858"/>
                  <a:pt x="4234019" y="1667551"/>
                </a:cubicBezTo>
                <a:cubicBezTo>
                  <a:pt x="4241087" y="1674615"/>
                  <a:pt x="4234868" y="1693541"/>
                  <a:pt x="4236709" y="1706676"/>
                </a:cubicBezTo>
                <a:cubicBezTo>
                  <a:pt x="4237201" y="1710348"/>
                  <a:pt x="4244836" y="1712961"/>
                  <a:pt x="4249144" y="1716069"/>
                </a:cubicBezTo>
                <a:cubicBezTo>
                  <a:pt x="4251618" y="1710348"/>
                  <a:pt x="4254162" y="1704628"/>
                  <a:pt x="4256211" y="1698837"/>
                </a:cubicBezTo>
                <a:cubicBezTo>
                  <a:pt x="4258258" y="1693047"/>
                  <a:pt x="4260803" y="1687185"/>
                  <a:pt x="4263276" y="1681394"/>
                </a:cubicBezTo>
                <a:cubicBezTo>
                  <a:pt x="4267868" y="1684007"/>
                  <a:pt x="4276487" y="1686973"/>
                  <a:pt x="4276277" y="1689163"/>
                </a:cubicBezTo>
                <a:cubicBezTo>
                  <a:pt x="4274327" y="1712081"/>
                  <a:pt x="4281339" y="1734862"/>
                  <a:pt x="4295840" y="1752720"/>
                </a:cubicBezTo>
                <a:cubicBezTo>
                  <a:pt x="4305461" y="1765926"/>
                  <a:pt x="4292525" y="1790642"/>
                  <a:pt x="4312589" y="1806742"/>
                </a:cubicBezTo>
                <a:cubicBezTo>
                  <a:pt x="4328481" y="1819454"/>
                  <a:pt x="4307295" y="1846854"/>
                  <a:pt x="4327426" y="1861048"/>
                </a:cubicBezTo>
                <a:cubicBezTo>
                  <a:pt x="4347551" y="1875243"/>
                  <a:pt x="4328910" y="1901949"/>
                  <a:pt x="4342327" y="1915357"/>
                </a:cubicBezTo>
                <a:cubicBezTo>
                  <a:pt x="4355732" y="1928770"/>
                  <a:pt x="4353342" y="1947978"/>
                  <a:pt x="4363512" y="1957017"/>
                </a:cubicBezTo>
                <a:cubicBezTo>
                  <a:pt x="4382628" y="1973681"/>
                  <a:pt x="4370593" y="1997979"/>
                  <a:pt x="4380437" y="2011153"/>
                </a:cubicBezTo>
                <a:cubicBezTo>
                  <a:pt x="4397465" y="2034602"/>
                  <a:pt x="4400430" y="2066977"/>
                  <a:pt x="4427007" y="2083801"/>
                </a:cubicBezTo>
                <a:cubicBezTo>
                  <a:pt x="4444040" y="2094609"/>
                  <a:pt x="4434855" y="2102088"/>
                  <a:pt x="4425456" y="2112964"/>
                </a:cubicBezTo>
                <a:cubicBezTo>
                  <a:pt x="4414933" y="2126430"/>
                  <a:pt x="4414004" y="2145035"/>
                  <a:pt x="4423116" y="2159479"/>
                </a:cubicBezTo>
                <a:cubicBezTo>
                  <a:pt x="4432589" y="2173259"/>
                  <a:pt x="4434923" y="2193662"/>
                  <a:pt x="4444322" y="2200942"/>
                </a:cubicBezTo>
                <a:cubicBezTo>
                  <a:pt x="4478175" y="2227070"/>
                  <a:pt x="4487580" y="2259494"/>
                  <a:pt x="4480934" y="2298260"/>
                </a:cubicBezTo>
                <a:cubicBezTo>
                  <a:pt x="4475985" y="2326522"/>
                  <a:pt x="4513301" y="2342401"/>
                  <a:pt x="4501502" y="2371002"/>
                </a:cubicBezTo>
                <a:cubicBezTo>
                  <a:pt x="4488852" y="2401583"/>
                  <a:pt x="4527499" y="2416275"/>
                  <a:pt x="4522272" y="2443894"/>
                </a:cubicBezTo>
                <a:cubicBezTo>
                  <a:pt x="4540705" y="2456892"/>
                  <a:pt x="4544449" y="2474829"/>
                  <a:pt x="4543458" y="2496446"/>
                </a:cubicBezTo>
                <a:cubicBezTo>
                  <a:pt x="4542827" y="2508169"/>
                  <a:pt x="4573691" y="2544823"/>
                  <a:pt x="4591354" y="2557252"/>
                </a:cubicBezTo>
                <a:cubicBezTo>
                  <a:pt x="4598748" y="2562998"/>
                  <a:pt x="4603653" y="2571366"/>
                  <a:pt x="4605052" y="2580630"/>
                </a:cubicBezTo>
                <a:cubicBezTo>
                  <a:pt x="4609341" y="2600386"/>
                  <a:pt x="4625233" y="2615544"/>
                  <a:pt x="4645202" y="2618892"/>
                </a:cubicBezTo>
                <a:lnTo>
                  <a:pt x="4645483" y="2619038"/>
                </a:lnTo>
                <a:lnTo>
                  <a:pt x="4645483" y="2623561"/>
                </a:lnTo>
                <a:lnTo>
                  <a:pt x="4649368" y="2620943"/>
                </a:lnTo>
                <a:lnTo>
                  <a:pt x="4645483" y="2619038"/>
                </a:lnTo>
                <a:lnTo>
                  <a:pt x="4645483" y="2618892"/>
                </a:lnTo>
                <a:cubicBezTo>
                  <a:pt x="4645483" y="2608727"/>
                  <a:pt x="4649583" y="2592984"/>
                  <a:pt x="4644777" y="2589455"/>
                </a:cubicBezTo>
                <a:cubicBezTo>
                  <a:pt x="4621652" y="2572578"/>
                  <a:pt x="4624481" y="2549343"/>
                  <a:pt x="4624481" y="2526250"/>
                </a:cubicBezTo>
                <a:cubicBezTo>
                  <a:pt x="4599546" y="2511205"/>
                  <a:pt x="4601945" y="2486277"/>
                  <a:pt x="4605196" y="2463672"/>
                </a:cubicBezTo>
                <a:cubicBezTo>
                  <a:pt x="4608938" y="2437609"/>
                  <a:pt x="4574963" y="2427859"/>
                  <a:pt x="4582025" y="2402005"/>
                </a:cubicBezTo>
                <a:cubicBezTo>
                  <a:pt x="4567546" y="2391201"/>
                  <a:pt x="4559141" y="2377075"/>
                  <a:pt x="4563872" y="2359068"/>
                </a:cubicBezTo>
                <a:cubicBezTo>
                  <a:pt x="4572136" y="2327091"/>
                  <a:pt x="4551794" y="2309637"/>
                  <a:pt x="4532583" y="2290635"/>
                </a:cubicBezTo>
                <a:cubicBezTo>
                  <a:pt x="4517329" y="2275379"/>
                  <a:pt x="4518457" y="2265708"/>
                  <a:pt x="4534418" y="2249112"/>
                </a:cubicBezTo>
                <a:cubicBezTo>
                  <a:pt x="4546075" y="2236896"/>
                  <a:pt x="4557940" y="2224883"/>
                  <a:pt x="4570654" y="2213804"/>
                </a:cubicBezTo>
                <a:cubicBezTo>
                  <a:pt x="4572065" y="2212535"/>
                  <a:pt x="4580047" y="2217468"/>
                  <a:pt x="4583791" y="2220855"/>
                </a:cubicBezTo>
                <a:cubicBezTo>
                  <a:pt x="4585485" y="2222411"/>
                  <a:pt x="4582873" y="2227914"/>
                  <a:pt x="4584216" y="2230605"/>
                </a:cubicBezTo>
                <a:cubicBezTo>
                  <a:pt x="4593119" y="2247692"/>
                  <a:pt x="4552714" y="2250382"/>
                  <a:pt x="4572420" y="2269027"/>
                </a:cubicBezTo>
                <a:cubicBezTo>
                  <a:pt x="4583719" y="2279690"/>
                  <a:pt x="4584355" y="2291412"/>
                  <a:pt x="4584143" y="2304900"/>
                </a:cubicBezTo>
                <a:cubicBezTo>
                  <a:pt x="4584143" y="2332444"/>
                  <a:pt x="4601026" y="2345721"/>
                  <a:pt x="4624976" y="2352852"/>
                </a:cubicBezTo>
                <a:lnTo>
                  <a:pt x="4625257" y="2352993"/>
                </a:lnTo>
                <a:lnTo>
                  <a:pt x="4625257" y="2357512"/>
                </a:lnTo>
                <a:lnTo>
                  <a:pt x="4629214" y="2354970"/>
                </a:lnTo>
                <a:lnTo>
                  <a:pt x="4625257" y="2352993"/>
                </a:lnTo>
                <a:lnTo>
                  <a:pt x="4625257" y="2352852"/>
                </a:lnTo>
                <a:cubicBezTo>
                  <a:pt x="4622223" y="2330609"/>
                  <a:pt x="4634452" y="2305110"/>
                  <a:pt x="4611130" y="2287176"/>
                </a:cubicBezTo>
                <a:cubicBezTo>
                  <a:pt x="4609134" y="2285085"/>
                  <a:pt x="4607468" y="2282705"/>
                  <a:pt x="4606185" y="2280114"/>
                </a:cubicBezTo>
                <a:cubicBezTo>
                  <a:pt x="4655651" y="2249112"/>
                  <a:pt x="4595096" y="2224319"/>
                  <a:pt x="4601451" y="2195779"/>
                </a:cubicBezTo>
                <a:cubicBezTo>
                  <a:pt x="4572704" y="2182356"/>
                  <a:pt x="4596366" y="2146355"/>
                  <a:pt x="4578846" y="2134560"/>
                </a:cubicBezTo>
                <a:cubicBezTo>
                  <a:pt x="4550593" y="2115497"/>
                  <a:pt x="4578846" y="2078997"/>
                  <a:pt x="4550593" y="2063441"/>
                </a:cubicBezTo>
                <a:cubicBezTo>
                  <a:pt x="4545862" y="2038205"/>
                  <a:pt x="4518671" y="2021465"/>
                  <a:pt x="4523048" y="1993178"/>
                </a:cubicBezTo>
                <a:cubicBezTo>
                  <a:pt x="4527429" y="1964853"/>
                  <a:pt x="4486101" y="1950804"/>
                  <a:pt x="4502421" y="1919875"/>
                </a:cubicBezTo>
                <a:cubicBezTo>
                  <a:pt x="4493516" y="1901800"/>
                  <a:pt x="4483204" y="1883435"/>
                  <a:pt x="4460652" y="1882728"/>
                </a:cubicBezTo>
                <a:cubicBezTo>
                  <a:pt x="4429694" y="1881810"/>
                  <a:pt x="4448352" y="1848479"/>
                  <a:pt x="4429267" y="1839016"/>
                </a:cubicBezTo>
                <a:cubicBezTo>
                  <a:pt x="4413155" y="1831036"/>
                  <a:pt x="4430186" y="1824892"/>
                  <a:pt x="4433654" y="1817831"/>
                </a:cubicBezTo>
                <a:cubicBezTo>
                  <a:pt x="4436800" y="1812343"/>
                  <a:pt x="4439176" y="1806451"/>
                  <a:pt x="4440718" y="1800317"/>
                </a:cubicBezTo>
                <a:cubicBezTo>
                  <a:pt x="4441358" y="1793552"/>
                  <a:pt x="4441358" y="1786743"/>
                  <a:pt x="4440718" y="1779977"/>
                </a:cubicBezTo>
                <a:cubicBezTo>
                  <a:pt x="4440718" y="1760488"/>
                  <a:pt x="4439731" y="1759287"/>
                  <a:pt x="4419510" y="1771503"/>
                </a:cubicBezTo>
                <a:cubicBezTo>
                  <a:pt x="4412445" y="1775882"/>
                  <a:pt x="4409546" y="1780473"/>
                  <a:pt x="4404602" y="1774540"/>
                </a:cubicBezTo>
                <a:cubicBezTo>
                  <a:pt x="4395396" y="1765102"/>
                  <a:pt x="4387072" y="1754844"/>
                  <a:pt x="4379723" y="1743892"/>
                </a:cubicBezTo>
                <a:cubicBezTo>
                  <a:pt x="4367539" y="1721860"/>
                  <a:pt x="4360044" y="1696930"/>
                  <a:pt x="4346062" y="1676310"/>
                </a:cubicBezTo>
                <a:cubicBezTo>
                  <a:pt x="4333571" y="1657877"/>
                  <a:pt x="4336891" y="1645873"/>
                  <a:pt x="4351720" y="1633937"/>
                </a:cubicBezTo>
                <a:cubicBezTo>
                  <a:pt x="4365216" y="1622921"/>
                  <a:pt x="4356092" y="1608514"/>
                  <a:pt x="4358770" y="1595944"/>
                </a:cubicBezTo>
                <a:lnTo>
                  <a:pt x="4370377" y="1586198"/>
                </a:lnTo>
                <a:cubicBezTo>
                  <a:pt x="4417888" y="1574192"/>
                  <a:pt x="4429267" y="1609432"/>
                  <a:pt x="4440222" y="1641777"/>
                </a:cubicBezTo>
                <a:lnTo>
                  <a:pt x="4449823" y="1669597"/>
                </a:lnTo>
                <a:lnTo>
                  <a:pt x="4454871" y="1691184"/>
                </a:lnTo>
                <a:cubicBezTo>
                  <a:pt x="4461871" y="1711514"/>
                  <a:pt x="4471780" y="1731251"/>
                  <a:pt x="4476405" y="1752083"/>
                </a:cubicBezTo>
                <a:cubicBezTo>
                  <a:pt x="4485036" y="1772034"/>
                  <a:pt x="4496062" y="1790836"/>
                  <a:pt x="4506485" y="1810177"/>
                </a:cubicBezTo>
                <a:lnTo>
                  <a:pt x="4518950" y="1839073"/>
                </a:lnTo>
                <a:lnTo>
                  <a:pt x="4532936" y="1874113"/>
                </a:lnTo>
                <a:cubicBezTo>
                  <a:pt x="4532090" y="1871995"/>
                  <a:pt x="4533432" y="1873195"/>
                  <a:pt x="4532936" y="1871500"/>
                </a:cubicBezTo>
                <a:lnTo>
                  <a:pt x="4518950" y="1839073"/>
                </a:lnTo>
                <a:lnTo>
                  <a:pt x="4509327" y="1814970"/>
                </a:lnTo>
                <a:cubicBezTo>
                  <a:pt x="4499255" y="1795849"/>
                  <a:pt x="4488217" y="1776871"/>
                  <a:pt x="4479871" y="1756674"/>
                </a:cubicBezTo>
                <a:lnTo>
                  <a:pt x="4449823" y="1669597"/>
                </a:lnTo>
                <a:lnTo>
                  <a:pt x="4447588" y="1660035"/>
                </a:lnTo>
                <a:cubicBezTo>
                  <a:pt x="4446569" y="1649364"/>
                  <a:pt x="4447306" y="1638333"/>
                  <a:pt x="4450824" y="1626734"/>
                </a:cubicBezTo>
                <a:lnTo>
                  <a:pt x="4460540" y="1617092"/>
                </a:lnTo>
                <a:lnTo>
                  <a:pt x="4440981" y="1614192"/>
                </a:lnTo>
                <a:cubicBezTo>
                  <a:pt x="4436400" y="1612224"/>
                  <a:pt x="4433671" y="1609320"/>
                  <a:pt x="4432439" y="1605665"/>
                </a:cubicBezTo>
                <a:lnTo>
                  <a:pt x="4440110" y="1576312"/>
                </a:lnTo>
                <a:lnTo>
                  <a:pt x="4426158" y="1582238"/>
                </a:lnTo>
                <a:cubicBezTo>
                  <a:pt x="4383975" y="1572846"/>
                  <a:pt x="4371080" y="1551182"/>
                  <a:pt x="4367967" y="1525447"/>
                </a:cubicBezTo>
                <a:lnTo>
                  <a:pt x="4367967" y="1524893"/>
                </a:lnTo>
                <a:lnTo>
                  <a:pt x="4350304" y="1550603"/>
                </a:lnTo>
                <a:lnTo>
                  <a:pt x="4337773" y="1555742"/>
                </a:lnTo>
                <a:lnTo>
                  <a:pt x="4357282" y="1558749"/>
                </a:lnTo>
                <a:cubicBezTo>
                  <a:pt x="4371050" y="1564665"/>
                  <a:pt x="4368385" y="1578793"/>
                  <a:pt x="4358196" y="1596696"/>
                </a:cubicBezTo>
                <a:cubicBezTo>
                  <a:pt x="4349448" y="1598831"/>
                  <a:pt x="4340624" y="1593465"/>
                  <a:pt x="4338487" y="1584712"/>
                </a:cubicBezTo>
                <a:cubicBezTo>
                  <a:pt x="4338379" y="1584261"/>
                  <a:pt x="4338288" y="1583806"/>
                  <a:pt x="4338218" y="1583348"/>
                </a:cubicBezTo>
                <a:lnTo>
                  <a:pt x="4337722" y="1555755"/>
                </a:lnTo>
                <a:lnTo>
                  <a:pt x="4324574" y="1552368"/>
                </a:lnTo>
                <a:cubicBezTo>
                  <a:pt x="4313014" y="1545271"/>
                  <a:pt x="4304787" y="1530069"/>
                  <a:pt x="4286662" y="1533936"/>
                </a:cubicBezTo>
                <a:cubicBezTo>
                  <a:pt x="4278253" y="1535701"/>
                  <a:pt x="4277757" y="1521718"/>
                  <a:pt x="4286662" y="1514584"/>
                </a:cubicBezTo>
                <a:cubicBezTo>
                  <a:pt x="4298388" y="1505262"/>
                  <a:pt x="4302343" y="1490854"/>
                  <a:pt x="4292663" y="1481178"/>
                </a:cubicBezTo>
                <a:cubicBezTo>
                  <a:pt x="4267372" y="1455965"/>
                  <a:pt x="4267372" y="1418180"/>
                  <a:pt x="4244903" y="1392261"/>
                </a:cubicBezTo>
                <a:lnTo>
                  <a:pt x="4235376" y="1392261"/>
                </a:lnTo>
                <a:lnTo>
                  <a:pt x="4235430" y="1392330"/>
                </a:lnTo>
                <a:cubicBezTo>
                  <a:pt x="4235430" y="1435977"/>
                  <a:pt x="4235430" y="1479624"/>
                  <a:pt x="4234868" y="1523200"/>
                </a:cubicBezTo>
                <a:cubicBezTo>
                  <a:pt x="4234868" y="1526590"/>
                  <a:pt x="4227166" y="1530263"/>
                  <a:pt x="4222503" y="1532734"/>
                </a:cubicBezTo>
                <a:cubicBezTo>
                  <a:pt x="4221585" y="1533158"/>
                  <a:pt x="4216004" y="1528497"/>
                  <a:pt x="4215862" y="1525672"/>
                </a:cubicBezTo>
                <a:cubicBezTo>
                  <a:pt x="4215158" y="1505614"/>
                  <a:pt x="4215862" y="1485486"/>
                  <a:pt x="4214661" y="1465569"/>
                </a:cubicBezTo>
                <a:cubicBezTo>
                  <a:pt x="4213249" y="1446713"/>
                  <a:pt x="4223209" y="1425031"/>
                  <a:pt x="4202576" y="1410270"/>
                </a:cubicBezTo>
                <a:cubicBezTo>
                  <a:pt x="4188438" y="1400099"/>
                  <a:pt x="4197478" y="1379900"/>
                  <a:pt x="4182155" y="1367893"/>
                </a:cubicBezTo>
                <a:cubicBezTo>
                  <a:pt x="4168015" y="1356806"/>
                  <a:pt x="4172118" y="1331875"/>
                  <a:pt x="4153889" y="1319021"/>
                </a:cubicBezTo>
                <a:cubicBezTo>
                  <a:pt x="4149431" y="1315490"/>
                  <a:pt x="4153533" y="1299670"/>
                  <a:pt x="4153533" y="1289782"/>
                </a:cubicBezTo>
                <a:cubicBezTo>
                  <a:pt x="4173248" y="1288863"/>
                  <a:pt x="4178054" y="1308498"/>
                  <a:pt x="4190984" y="1317044"/>
                </a:cubicBezTo>
                <a:cubicBezTo>
                  <a:pt x="4206613" y="1327354"/>
                  <a:pt x="4212825" y="1349955"/>
                  <a:pt x="4235430" y="1351155"/>
                </a:cubicBezTo>
                <a:lnTo>
                  <a:pt x="4235430" y="1371426"/>
                </a:lnTo>
                <a:lnTo>
                  <a:pt x="4272345" y="1371646"/>
                </a:lnTo>
                <a:cubicBezTo>
                  <a:pt x="4284544" y="1372591"/>
                  <a:pt x="4296233" y="1376440"/>
                  <a:pt x="4306374" y="1389293"/>
                </a:cubicBezTo>
                <a:cubicBezTo>
                  <a:pt x="4311535" y="1395792"/>
                  <a:pt x="4330885" y="1390070"/>
                  <a:pt x="4343306" y="1392261"/>
                </a:cubicBezTo>
                <a:cubicBezTo>
                  <a:pt x="4352196" y="1392726"/>
                  <a:pt x="4359011" y="1400303"/>
                  <a:pt x="4358541" y="1409184"/>
                </a:cubicBezTo>
                <a:cubicBezTo>
                  <a:pt x="4358486" y="1410241"/>
                  <a:pt x="4358325" y="1411292"/>
                  <a:pt x="4358070" y="1412318"/>
                </a:cubicBezTo>
                <a:cubicBezTo>
                  <a:pt x="4358070" y="1416838"/>
                  <a:pt x="4358070" y="1421287"/>
                  <a:pt x="4358413" y="1425808"/>
                </a:cubicBezTo>
                <a:lnTo>
                  <a:pt x="4359358" y="1429291"/>
                </a:lnTo>
                <a:lnTo>
                  <a:pt x="4358196" y="1412635"/>
                </a:lnTo>
                <a:cubicBezTo>
                  <a:pt x="4365265" y="1412387"/>
                  <a:pt x="4370567" y="1413959"/>
                  <a:pt x="4374003" y="1417366"/>
                </a:cubicBezTo>
                <a:lnTo>
                  <a:pt x="4378609" y="1433061"/>
                </a:lnTo>
                <a:lnTo>
                  <a:pt x="4378662" y="1433007"/>
                </a:lnTo>
                <a:cubicBezTo>
                  <a:pt x="4412727" y="1431524"/>
                  <a:pt x="4389406" y="1474888"/>
                  <a:pt x="4415271" y="1479762"/>
                </a:cubicBezTo>
                <a:cubicBezTo>
                  <a:pt x="4417105" y="1495229"/>
                  <a:pt x="4416616" y="1511402"/>
                  <a:pt x="4421353" y="1525810"/>
                </a:cubicBezTo>
                <a:cubicBezTo>
                  <a:pt x="4425023" y="1536827"/>
                  <a:pt x="4442552" y="1540782"/>
                  <a:pt x="4440292" y="1556814"/>
                </a:cubicBezTo>
                <a:cubicBezTo>
                  <a:pt x="4439872" y="1563281"/>
                  <a:pt x="4439872" y="1569769"/>
                  <a:pt x="4440292" y="1576234"/>
                </a:cubicBezTo>
                <a:lnTo>
                  <a:pt x="4440285" y="1576238"/>
                </a:lnTo>
                <a:lnTo>
                  <a:pt x="4452486" y="1578124"/>
                </a:lnTo>
                <a:cubicBezTo>
                  <a:pt x="4456054" y="1580294"/>
                  <a:pt x="4458799" y="1583823"/>
                  <a:pt x="4459869" y="1588199"/>
                </a:cubicBezTo>
                <a:cubicBezTo>
                  <a:pt x="4459976" y="1588650"/>
                  <a:pt x="4460068" y="1589105"/>
                  <a:pt x="4460139" y="1589564"/>
                </a:cubicBezTo>
                <a:lnTo>
                  <a:pt x="4460633" y="1617002"/>
                </a:lnTo>
                <a:lnTo>
                  <a:pt x="4461286" y="1616353"/>
                </a:lnTo>
                <a:cubicBezTo>
                  <a:pt x="4481926" y="1615647"/>
                  <a:pt x="4486593" y="1636551"/>
                  <a:pt x="4500371" y="1645237"/>
                </a:cubicBezTo>
                <a:cubicBezTo>
                  <a:pt x="4492597" y="1671366"/>
                  <a:pt x="4530111" y="1680971"/>
                  <a:pt x="4522836" y="1707381"/>
                </a:cubicBezTo>
                <a:cubicBezTo>
                  <a:pt x="4517329" y="1727085"/>
                  <a:pt x="4531455" y="1737748"/>
                  <a:pt x="4543249" y="1749754"/>
                </a:cubicBezTo>
                <a:cubicBezTo>
                  <a:pt x="4549465" y="1756180"/>
                  <a:pt x="4553207" y="1759287"/>
                  <a:pt x="4557797" y="1754768"/>
                </a:cubicBezTo>
                <a:cubicBezTo>
                  <a:pt x="4560129" y="1752578"/>
                  <a:pt x="4563662" y="1749330"/>
                  <a:pt x="4563309" y="1747070"/>
                </a:cubicBezTo>
                <a:cubicBezTo>
                  <a:pt x="4559706" y="1724543"/>
                  <a:pt x="4573336" y="1699685"/>
                  <a:pt x="4554973" y="1679205"/>
                </a:cubicBezTo>
                <a:cubicBezTo>
                  <a:pt x="4539788" y="1662327"/>
                  <a:pt x="4518387" y="1649545"/>
                  <a:pt x="4519022" y="1622709"/>
                </a:cubicBezTo>
                <a:cubicBezTo>
                  <a:pt x="4496842" y="1609785"/>
                  <a:pt x="4503623" y="1588035"/>
                  <a:pt x="4501646" y="1568544"/>
                </a:cubicBezTo>
                <a:cubicBezTo>
                  <a:pt x="4499939" y="1562133"/>
                  <a:pt x="4495775" y="1556652"/>
                  <a:pt x="4490055" y="1553289"/>
                </a:cubicBezTo>
                <a:cubicBezTo>
                  <a:pt x="4468848" y="1539941"/>
                  <a:pt x="4465669" y="1515646"/>
                  <a:pt x="4453300" y="1496789"/>
                </a:cubicBezTo>
                <a:cubicBezTo>
                  <a:pt x="4443191" y="1481534"/>
                  <a:pt x="4432095" y="1468891"/>
                  <a:pt x="4449342" y="1454413"/>
                </a:cubicBezTo>
                <a:cubicBezTo>
                  <a:pt x="4465810" y="1440924"/>
                  <a:pt x="4458885" y="1417122"/>
                  <a:pt x="4477050" y="1403774"/>
                </a:cubicBezTo>
                <a:cubicBezTo>
                  <a:pt x="4488288" y="1395511"/>
                  <a:pt x="4484117" y="1378137"/>
                  <a:pt x="4471038" y="1370227"/>
                </a:cubicBezTo>
                <a:cubicBezTo>
                  <a:pt x="4446725" y="1355042"/>
                  <a:pt x="4445242" y="1324391"/>
                  <a:pt x="4427148" y="1307088"/>
                </a:cubicBezTo>
                <a:cubicBezTo>
                  <a:pt x="4409050" y="1289784"/>
                  <a:pt x="4404459" y="1268032"/>
                  <a:pt x="4391244" y="1250588"/>
                </a:cubicBezTo>
                <a:cubicBezTo>
                  <a:pt x="4382599" y="1240611"/>
                  <a:pt x="4378288" y="1227591"/>
                  <a:pt x="4379307" y="1214427"/>
                </a:cubicBezTo>
                <a:cubicBezTo>
                  <a:pt x="4382128" y="1176996"/>
                  <a:pt x="4372227" y="1150088"/>
                  <a:pt x="4328625" y="1144367"/>
                </a:cubicBezTo>
                <a:cubicBezTo>
                  <a:pt x="4316480" y="1142813"/>
                  <a:pt x="4323047" y="1132441"/>
                  <a:pt x="4328625" y="1123606"/>
                </a:cubicBezTo>
                <a:cubicBezTo>
                  <a:pt x="4344658" y="1097833"/>
                  <a:pt x="4343734" y="1097339"/>
                  <a:pt x="4315062" y="1083848"/>
                </a:cubicBezTo>
                <a:cubicBezTo>
                  <a:pt x="4309418" y="1081611"/>
                  <a:pt x="4304090" y="1078617"/>
                  <a:pt x="4299234" y="1074947"/>
                </a:cubicBezTo>
                <a:cubicBezTo>
                  <a:pt x="4310611" y="1041963"/>
                  <a:pt x="4274367" y="1021979"/>
                  <a:pt x="4276984" y="991756"/>
                </a:cubicBezTo>
                <a:cubicBezTo>
                  <a:pt x="4276984" y="988436"/>
                  <a:pt x="4276984" y="984694"/>
                  <a:pt x="4276984" y="981589"/>
                </a:cubicBezTo>
                <a:cubicBezTo>
                  <a:pt x="4282859" y="979743"/>
                  <a:pt x="4288552" y="977381"/>
                  <a:pt x="4294012" y="974528"/>
                </a:cubicBezTo>
                <a:cubicBezTo>
                  <a:pt x="4299311" y="971140"/>
                  <a:pt x="4307363" y="962032"/>
                  <a:pt x="4307792" y="962454"/>
                </a:cubicBezTo>
                <a:cubicBezTo>
                  <a:pt x="4322830" y="975798"/>
                  <a:pt x="4337134" y="989939"/>
                  <a:pt x="4350662" y="1004820"/>
                </a:cubicBezTo>
                <a:cubicBezTo>
                  <a:pt x="4363081" y="1018942"/>
                  <a:pt x="4380221" y="1027841"/>
                  <a:pt x="4381213" y="1052980"/>
                </a:cubicBezTo>
                <a:cubicBezTo>
                  <a:pt x="4381744" y="1066175"/>
                  <a:pt x="4396222" y="1066927"/>
                  <a:pt x="4408856" y="1056882"/>
                </a:cubicBezTo>
                <a:lnTo>
                  <a:pt x="4419544" y="1044194"/>
                </a:lnTo>
                <a:lnTo>
                  <a:pt x="4404238" y="1040523"/>
                </a:lnTo>
                <a:cubicBezTo>
                  <a:pt x="4400607" y="1037424"/>
                  <a:pt x="4398837" y="1032993"/>
                  <a:pt x="4400001" y="1028828"/>
                </a:cubicBezTo>
                <a:cubicBezTo>
                  <a:pt x="4408914" y="995780"/>
                  <a:pt x="4377743" y="976928"/>
                  <a:pt x="4373288" y="948539"/>
                </a:cubicBezTo>
                <a:cubicBezTo>
                  <a:pt x="4372369" y="942236"/>
                  <a:pt x="4341757" y="938281"/>
                  <a:pt x="4342041" y="934397"/>
                </a:cubicBezTo>
                <a:cubicBezTo>
                  <a:pt x="4344305" y="903536"/>
                  <a:pt x="4322623" y="881078"/>
                  <a:pt x="4317538" y="853465"/>
                </a:cubicBezTo>
                <a:cubicBezTo>
                  <a:pt x="4317112" y="851064"/>
                  <a:pt x="4319794" y="847673"/>
                  <a:pt x="4321845" y="845413"/>
                </a:cubicBezTo>
                <a:cubicBezTo>
                  <a:pt x="4323892" y="843154"/>
                  <a:pt x="4328059" y="840541"/>
                  <a:pt x="4328910" y="841036"/>
                </a:cubicBezTo>
                <a:cubicBezTo>
                  <a:pt x="4338789" y="849974"/>
                  <a:pt x="4348215" y="859402"/>
                  <a:pt x="4357140" y="869284"/>
                </a:cubicBezTo>
                <a:cubicBezTo>
                  <a:pt x="4366980" y="880584"/>
                  <a:pt x="4378387" y="884044"/>
                  <a:pt x="4391602" y="877547"/>
                </a:cubicBezTo>
                <a:cubicBezTo>
                  <a:pt x="4403044" y="871827"/>
                  <a:pt x="4398667" y="860174"/>
                  <a:pt x="4399155" y="850710"/>
                </a:cubicBezTo>
                <a:cubicBezTo>
                  <a:pt x="4399586" y="844072"/>
                  <a:pt x="4398667" y="837293"/>
                  <a:pt x="4399515" y="830655"/>
                </a:cubicBezTo>
                <a:cubicBezTo>
                  <a:pt x="4399515" y="827971"/>
                  <a:pt x="4403683" y="823592"/>
                  <a:pt x="4405305" y="823592"/>
                </a:cubicBezTo>
                <a:cubicBezTo>
                  <a:pt x="4410252" y="824369"/>
                  <a:pt x="4419443" y="827759"/>
                  <a:pt x="4418943" y="829030"/>
                </a:cubicBezTo>
                <a:cubicBezTo>
                  <a:pt x="4415770" y="849634"/>
                  <a:pt x="4434731" y="863604"/>
                  <a:pt x="4440332" y="881397"/>
                </a:cubicBezTo>
                <a:lnTo>
                  <a:pt x="4440159" y="900554"/>
                </a:lnTo>
                <a:lnTo>
                  <a:pt x="4440791" y="899864"/>
                </a:lnTo>
                <a:cubicBezTo>
                  <a:pt x="4450893" y="899864"/>
                  <a:pt x="4465740" y="895556"/>
                  <a:pt x="4470407" y="900641"/>
                </a:cubicBezTo>
                <a:cubicBezTo>
                  <a:pt x="4488146" y="919921"/>
                  <a:pt x="4516549" y="931433"/>
                  <a:pt x="4522059" y="959701"/>
                </a:cubicBezTo>
                <a:cubicBezTo>
                  <a:pt x="4526368" y="981800"/>
                  <a:pt x="4550312" y="995004"/>
                  <a:pt x="4544662" y="1022473"/>
                </a:cubicBezTo>
                <a:cubicBezTo>
                  <a:pt x="4542190" y="1034620"/>
                  <a:pt x="4556245" y="1050720"/>
                  <a:pt x="4563731" y="1064353"/>
                </a:cubicBezTo>
                <a:cubicBezTo>
                  <a:pt x="4576021" y="1086956"/>
                  <a:pt x="4583881" y="1111696"/>
                  <a:pt x="4586897" y="1137236"/>
                </a:cubicBezTo>
                <a:cubicBezTo>
                  <a:pt x="4589936" y="1160189"/>
                  <a:pt x="4611553" y="1180457"/>
                  <a:pt x="4624198" y="1202420"/>
                </a:cubicBezTo>
                <a:cubicBezTo>
                  <a:pt x="4628792" y="1210400"/>
                  <a:pt x="4628861" y="1224103"/>
                  <a:pt x="4635162" y="1227705"/>
                </a:cubicBezTo>
                <a:cubicBezTo>
                  <a:pt x="4663919" y="1243737"/>
                  <a:pt x="4661376" y="1280321"/>
                  <a:pt x="4684615" y="1298966"/>
                </a:cubicBezTo>
                <a:cubicBezTo>
                  <a:pt x="4689644" y="1302921"/>
                  <a:pt x="4694806" y="1308994"/>
                  <a:pt x="4700386" y="1309560"/>
                </a:cubicBezTo>
                <a:cubicBezTo>
                  <a:pt x="4710668" y="1310619"/>
                  <a:pt x="4721073" y="1310090"/>
                  <a:pt x="4724974" y="1301356"/>
                </a:cubicBezTo>
                <a:lnTo>
                  <a:pt x="4726451" y="1289750"/>
                </a:lnTo>
                <a:lnTo>
                  <a:pt x="4717609" y="1289750"/>
                </a:lnTo>
                <a:cubicBezTo>
                  <a:pt x="4714427" y="1285724"/>
                  <a:pt x="4707719" y="1279581"/>
                  <a:pt x="4708701" y="1277957"/>
                </a:cubicBezTo>
                <a:cubicBezTo>
                  <a:pt x="4715768" y="1265669"/>
                  <a:pt x="4721780" y="1274073"/>
                  <a:pt x="4726518" y="1280781"/>
                </a:cubicBezTo>
                <a:lnTo>
                  <a:pt x="4726518" y="1289662"/>
                </a:lnTo>
                <a:lnTo>
                  <a:pt x="4742123" y="1295423"/>
                </a:lnTo>
                <a:cubicBezTo>
                  <a:pt x="4755499" y="1304091"/>
                  <a:pt x="4763208" y="1319888"/>
                  <a:pt x="4775929" y="1329052"/>
                </a:cubicBezTo>
                <a:cubicBezTo>
                  <a:pt x="4784555" y="1335196"/>
                  <a:pt x="4798127" y="1327075"/>
                  <a:pt x="4808091" y="1310126"/>
                </a:cubicBezTo>
                <a:cubicBezTo>
                  <a:pt x="4827300" y="1308642"/>
                  <a:pt x="4827300" y="1321778"/>
                  <a:pt x="4829278" y="1335479"/>
                </a:cubicBezTo>
                <a:cubicBezTo>
                  <a:pt x="4829169" y="1344254"/>
                  <a:pt x="4836195" y="1351460"/>
                  <a:pt x="4844977" y="1351572"/>
                </a:cubicBezTo>
                <a:cubicBezTo>
                  <a:pt x="4846452" y="1351591"/>
                  <a:pt x="4847925" y="1351404"/>
                  <a:pt x="4849349" y="1351017"/>
                </a:cubicBezTo>
                <a:cubicBezTo>
                  <a:pt x="4857618" y="1358776"/>
                  <a:pt x="4865384" y="1367055"/>
                  <a:pt x="4872595" y="1375806"/>
                </a:cubicBezTo>
                <a:lnTo>
                  <a:pt x="4879919" y="1391964"/>
                </a:lnTo>
                <a:lnTo>
                  <a:pt x="4880724" y="1394019"/>
                </a:lnTo>
                <a:lnTo>
                  <a:pt x="4881561" y="1395588"/>
                </a:lnTo>
                <a:lnTo>
                  <a:pt x="4882013" y="1396588"/>
                </a:lnTo>
                <a:lnTo>
                  <a:pt x="4884727" y="1401532"/>
                </a:lnTo>
                <a:lnTo>
                  <a:pt x="4889270" y="1410060"/>
                </a:lnTo>
                <a:lnTo>
                  <a:pt x="4897515" y="1426521"/>
                </a:lnTo>
                <a:lnTo>
                  <a:pt x="4902847" y="1438258"/>
                </a:lnTo>
                <a:lnTo>
                  <a:pt x="4906799" y="1444426"/>
                </a:lnTo>
                <a:lnTo>
                  <a:pt x="4911884" y="1454061"/>
                </a:lnTo>
                <a:lnTo>
                  <a:pt x="4915479" y="1457960"/>
                </a:lnTo>
                <a:lnTo>
                  <a:pt x="4915698" y="1458298"/>
                </a:lnTo>
                <a:cubicBezTo>
                  <a:pt x="4924889" y="1466757"/>
                  <a:pt x="4933092" y="1476235"/>
                  <a:pt x="4940144" y="1486548"/>
                </a:cubicBezTo>
                <a:lnTo>
                  <a:pt x="4943452" y="1492636"/>
                </a:lnTo>
                <a:lnTo>
                  <a:pt x="4971586" y="1545450"/>
                </a:lnTo>
                <a:cubicBezTo>
                  <a:pt x="4975536" y="1550803"/>
                  <a:pt x="4975211" y="1558188"/>
                  <a:pt x="4970810" y="1563176"/>
                </a:cubicBezTo>
                <a:cubicBezTo>
                  <a:pt x="4971303" y="1563882"/>
                  <a:pt x="4976037" y="1556820"/>
                  <a:pt x="4976601" y="1557244"/>
                </a:cubicBezTo>
                <a:cubicBezTo>
                  <a:pt x="4977166" y="1557668"/>
                  <a:pt x="4973776" y="1548557"/>
                  <a:pt x="4974131" y="1549052"/>
                </a:cubicBezTo>
                <a:lnTo>
                  <a:pt x="4943452" y="1492636"/>
                </a:lnTo>
                <a:lnTo>
                  <a:pt x="4937953" y="1482311"/>
                </a:lnTo>
                <a:lnTo>
                  <a:pt x="4915479" y="1457960"/>
                </a:lnTo>
                <a:lnTo>
                  <a:pt x="4906799" y="1444426"/>
                </a:lnTo>
                <a:lnTo>
                  <a:pt x="4900337" y="1432165"/>
                </a:lnTo>
                <a:lnTo>
                  <a:pt x="4897515" y="1426521"/>
                </a:lnTo>
                <a:lnTo>
                  <a:pt x="4893017" y="1416628"/>
                </a:lnTo>
                <a:lnTo>
                  <a:pt x="4884727" y="1401532"/>
                </a:lnTo>
                <a:lnTo>
                  <a:pt x="4881561" y="1395588"/>
                </a:lnTo>
                <a:lnTo>
                  <a:pt x="4879919" y="1391964"/>
                </a:lnTo>
                <a:lnTo>
                  <a:pt x="4874079" y="1377077"/>
                </a:lnTo>
                <a:cubicBezTo>
                  <a:pt x="4866490" y="1367640"/>
                  <a:pt x="4858225" y="1358765"/>
                  <a:pt x="4849349" y="1350523"/>
                </a:cubicBezTo>
                <a:cubicBezTo>
                  <a:pt x="4849349" y="1320788"/>
                  <a:pt x="4853873" y="1289573"/>
                  <a:pt x="4821090" y="1271423"/>
                </a:cubicBezTo>
                <a:cubicBezTo>
                  <a:pt x="4802013" y="1260687"/>
                  <a:pt x="4805406" y="1237805"/>
                  <a:pt x="4794521" y="1221491"/>
                </a:cubicBezTo>
                <a:cubicBezTo>
                  <a:pt x="4772326" y="1188436"/>
                  <a:pt x="4760312" y="1148746"/>
                  <a:pt x="4742998" y="1112239"/>
                </a:cubicBezTo>
                <a:cubicBezTo>
                  <a:pt x="4741022" y="1108146"/>
                  <a:pt x="4731979" y="1107298"/>
                  <a:pt x="4726254" y="1105180"/>
                </a:cubicBezTo>
                <a:lnTo>
                  <a:pt x="4726195" y="1105172"/>
                </a:lnTo>
                <a:lnTo>
                  <a:pt x="4726735" y="1105653"/>
                </a:lnTo>
                <a:cubicBezTo>
                  <a:pt x="4727375" y="1115632"/>
                  <a:pt x="4727160" y="1125648"/>
                  <a:pt x="4726102" y="1135594"/>
                </a:cubicBezTo>
                <a:cubicBezTo>
                  <a:pt x="4725532" y="1138767"/>
                  <a:pt x="4717686" y="1141309"/>
                  <a:pt x="4712815" y="1142651"/>
                </a:cubicBezTo>
                <a:cubicBezTo>
                  <a:pt x="4711329" y="1143075"/>
                  <a:pt x="4706732" y="1138414"/>
                  <a:pt x="4706589" y="1135594"/>
                </a:cubicBezTo>
                <a:cubicBezTo>
                  <a:pt x="4705810" y="1125635"/>
                  <a:pt x="4706234" y="1115538"/>
                  <a:pt x="4706234" y="1105584"/>
                </a:cubicBezTo>
                <a:lnTo>
                  <a:pt x="4713277" y="1099375"/>
                </a:lnTo>
                <a:lnTo>
                  <a:pt x="4711453" y="1097565"/>
                </a:lnTo>
                <a:lnTo>
                  <a:pt x="4711885" y="1098580"/>
                </a:lnTo>
                <a:cubicBezTo>
                  <a:pt x="4709903" y="1103170"/>
                  <a:pt x="4708209" y="1105642"/>
                  <a:pt x="4706087" y="1105642"/>
                </a:cubicBezTo>
                <a:cubicBezTo>
                  <a:pt x="4696131" y="1106348"/>
                  <a:pt x="4687080" y="1104300"/>
                  <a:pt x="4689837" y="1092011"/>
                </a:cubicBezTo>
                <a:cubicBezTo>
                  <a:pt x="4690229" y="1090351"/>
                  <a:pt x="4692875" y="1089185"/>
                  <a:pt x="4696138" y="1088135"/>
                </a:cubicBezTo>
                <a:lnTo>
                  <a:pt x="4705793" y="1085040"/>
                </a:lnTo>
                <a:lnTo>
                  <a:pt x="4705757" y="1084695"/>
                </a:lnTo>
                <a:cubicBezTo>
                  <a:pt x="4706549" y="1068901"/>
                  <a:pt x="4706373" y="1053074"/>
                  <a:pt x="4705249" y="1037303"/>
                </a:cubicBezTo>
                <a:cubicBezTo>
                  <a:pt x="4704685" y="1028625"/>
                  <a:pt x="4697195" y="1022052"/>
                  <a:pt x="4688499" y="1022623"/>
                </a:cubicBezTo>
                <a:cubicBezTo>
                  <a:pt x="4687403" y="1022695"/>
                  <a:pt x="4686317" y="1022882"/>
                  <a:pt x="4685255" y="1023179"/>
                </a:cubicBezTo>
                <a:lnTo>
                  <a:pt x="4684795" y="1022843"/>
                </a:lnTo>
                <a:lnTo>
                  <a:pt x="4685739" y="1023795"/>
                </a:lnTo>
                <a:cubicBezTo>
                  <a:pt x="4686416" y="1033775"/>
                  <a:pt x="4686198" y="1043794"/>
                  <a:pt x="4685102" y="1053738"/>
                </a:cubicBezTo>
                <a:cubicBezTo>
                  <a:pt x="4684608" y="1056916"/>
                  <a:pt x="4676767" y="1059460"/>
                  <a:pt x="4671864" y="1060801"/>
                </a:cubicBezTo>
                <a:cubicBezTo>
                  <a:pt x="4670343" y="1061155"/>
                  <a:pt x="4665815" y="1056492"/>
                  <a:pt x="4665603" y="1053738"/>
                </a:cubicBezTo>
                <a:cubicBezTo>
                  <a:pt x="4664900" y="1043779"/>
                  <a:pt x="4665603" y="1033752"/>
                  <a:pt x="4665603" y="1023724"/>
                </a:cubicBezTo>
                <a:lnTo>
                  <a:pt x="4668243" y="1021027"/>
                </a:lnTo>
                <a:lnTo>
                  <a:pt x="4665324" y="1023796"/>
                </a:lnTo>
                <a:cubicBezTo>
                  <a:pt x="4646109" y="1025208"/>
                  <a:pt x="4643698" y="1012074"/>
                  <a:pt x="4645263" y="998377"/>
                </a:cubicBezTo>
                <a:cubicBezTo>
                  <a:pt x="4645096" y="989641"/>
                  <a:pt x="4652049" y="982430"/>
                  <a:pt x="4660783" y="982265"/>
                </a:cubicBezTo>
                <a:lnTo>
                  <a:pt x="4664859" y="982783"/>
                </a:lnTo>
                <a:lnTo>
                  <a:pt x="4664831" y="982437"/>
                </a:lnTo>
                <a:cubicBezTo>
                  <a:pt x="4664831" y="972410"/>
                  <a:pt x="4664831" y="962384"/>
                  <a:pt x="4664831" y="952355"/>
                </a:cubicBezTo>
                <a:cubicBezTo>
                  <a:pt x="4664206" y="926489"/>
                  <a:pt x="4664484" y="927266"/>
                  <a:pt x="4637067" y="938212"/>
                </a:cubicBezTo>
                <a:cubicBezTo>
                  <a:pt x="4628429" y="941508"/>
                  <a:pt x="4618842" y="941229"/>
                  <a:pt x="4610423" y="937435"/>
                </a:cubicBezTo>
                <a:cubicBezTo>
                  <a:pt x="4596297" y="929032"/>
                  <a:pt x="4605899" y="913142"/>
                  <a:pt x="4603360" y="900711"/>
                </a:cubicBezTo>
                <a:cubicBezTo>
                  <a:pt x="4600797" y="892727"/>
                  <a:pt x="4605190" y="884177"/>
                  <a:pt x="4613179" y="881614"/>
                </a:cubicBezTo>
                <a:cubicBezTo>
                  <a:pt x="4615072" y="881009"/>
                  <a:pt x="4617063" y="880778"/>
                  <a:pt x="4619042" y="880938"/>
                </a:cubicBezTo>
                <a:cubicBezTo>
                  <a:pt x="4636185" y="881397"/>
                  <a:pt x="4642047" y="875464"/>
                  <a:pt x="4643851" y="867202"/>
                </a:cubicBezTo>
                <a:lnTo>
                  <a:pt x="4644274" y="839691"/>
                </a:lnTo>
                <a:lnTo>
                  <a:pt x="4629069" y="834991"/>
                </a:lnTo>
                <a:cubicBezTo>
                  <a:pt x="4625653" y="831610"/>
                  <a:pt x="4624062" y="826437"/>
                  <a:pt x="4624310" y="819375"/>
                </a:cubicBezTo>
                <a:cubicBezTo>
                  <a:pt x="4631380" y="819127"/>
                  <a:pt x="4636679" y="820716"/>
                  <a:pt x="4640119" y="824133"/>
                </a:cubicBezTo>
                <a:lnTo>
                  <a:pt x="4644689" y="839474"/>
                </a:lnTo>
                <a:lnTo>
                  <a:pt x="4673789" y="838848"/>
                </a:lnTo>
                <a:cubicBezTo>
                  <a:pt x="4677273" y="838211"/>
                  <a:pt x="4682493" y="827406"/>
                  <a:pt x="4681790" y="826700"/>
                </a:cubicBezTo>
                <a:cubicBezTo>
                  <a:pt x="4655521" y="802477"/>
                  <a:pt x="4668439" y="798451"/>
                  <a:pt x="4695076" y="797887"/>
                </a:cubicBezTo>
                <a:cubicBezTo>
                  <a:pt x="4699820" y="797887"/>
                  <a:pt x="4704410" y="789341"/>
                  <a:pt x="4709214" y="784893"/>
                </a:cubicBezTo>
                <a:cubicBezTo>
                  <a:pt x="4723924" y="770767"/>
                  <a:pt x="4724771" y="788071"/>
                  <a:pt x="4725619" y="794074"/>
                </a:cubicBezTo>
                <a:cubicBezTo>
                  <a:pt x="4727454" y="807704"/>
                  <a:pt x="4727881" y="820415"/>
                  <a:pt x="4746811" y="819002"/>
                </a:cubicBezTo>
                <a:lnTo>
                  <a:pt x="4746811" y="757567"/>
                </a:lnTo>
                <a:lnTo>
                  <a:pt x="4721854" y="743142"/>
                </a:lnTo>
                <a:cubicBezTo>
                  <a:pt x="4702240" y="724465"/>
                  <a:pt x="4697381" y="695320"/>
                  <a:pt x="4686029" y="670903"/>
                </a:cubicBezTo>
                <a:cubicBezTo>
                  <a:pt x="4685106" y="668995"/>
                  <a:pt x="4687730" y="665252"/>
                  <a:pt x="4689002" y="662498"/>
                </a:cubicBezTo>
                <a:cubicBezTo>
                  <a:pt x="4693529" y="653247"/>
                  <a:pt x="4697277" y="653953"/>
                  <a:pt x="4703136" y="662498"/>
                </a:cubicBezTo>
                <a:cubicBezTo>
                  <a:pt x="4712185" y="675069"/>
                  <a:pt x="4728652" y="681990"/>
                  <a:pt x="4727451" y="702117"/>
                </a:cubicBezTo>
                <a:cubicBezTo>
                  <a:pt x="4727148" y="710498"/>
                  <a:pt x="4733702" y="717538"/>
                  <a:pt x="4742080" y="717842"/>
                </a:cubicBezTo>
                <a:lnTo>
                  <a:pt x="4746811" y="717206"/>
                </a:lnTo>
                <a:lnTo>
                  <a:pt x="4746811" y="655442"/>
                </a:lnTo>
                <a:cubicBezTo>
                  <a:pt x="4759261" y="652405"/>
                  <a:pt x="4763208" y="663917"/>
                  <a:pt x="4770985" y="669002"/>
                </a:cubicBezTo>
                <a:cubicBezTo>
                  <a:pt x="4778994" y="672838"/>
                  <a:pt x="4786439" y="677756"/>
                  <a:pt x="4793105" y="683620"/>
                </a:cubicBezTo>
                <a:cubicBezTo>
                  <a:pt x="4791552" y="654171"/>
                  <a:pt x="4783282" y="638069"/>
                  <a:pt x="4767949" y="622462"/>
                </a:cubicBezTo>
                <a:cubicBezTo>
                  <a:pt x="4759680" y="614058"/>
                  <a:pt x="4772326" y="595343"/>
                  <a:pt x="4785335" y="594213"/>
                </a:cubicBezTo>
                <a:cubicBezTo>
                  <a:pt x="4822286" y="590612"/>
                  <a:pt x="4828713" y="594213"/>
                  <a:pt x="4828149" y="628394"/>
                </a:cubicBezTo>
                <a:cubicBezTo>
                  <a:pt x="4827725" y="653465"/>
                  <a:pt x="4831608" y="673875"/>
                  <a:pt x="4852599" y="690330"/>
                </a:cubicBezTo>
                <a:cubicBezTo>
                  <a:pt x="4868568" y="702900"/>
                  <a:pt x="4880157" y="721402"/>
                  <a:pt x="4896904" y="732702"/>
                </a:cubicBezTo>
                <a:cubicBezTo>
                  <a:pt x="4907850" y="739765"/>
                  <a:pt x="4911597" y="726912"/>
                  <a:pt x="4910465" y="717025"/>
                </a:cubicBezTo>
                <a:cubicBezTo>
                  <a:pt x="4908385" y="708379"/>
                  <a:pt x="4913711" y="699683"/>
                  <a:pt x="4922360" y="697600"/>
                </a:cubicBezTo>
                <a:cubicBezTo>
                  <a:pt x="4923899" y="697228"/>
                  <a:pt x="4925490" y="697087"/>
                  <a:pt x="4927073" y="697180"/>
                </a:cubicBezTo>
                <a:cubicBezTo>
                  <a:pt x="4940151" y="695926"/>
                  <a:pt x="4953345" y="697665"/>
                  <a:pt x="4965651" y="702265"/>
                </a:cubicBezTo>
                <a:cubicBezTo>
                  <a:pt x="4971161" y="704878"/>
                  <a:pt x="4970101" y="719991"/>
                  <a:pt x="4973635" y="728748"/>
                </a:cubicBezTo>
                <a:cubicBezTo>
                  <a:pt x="4977166" y="737505"/>
                  <a:pt x="4982539" y="737928"/>
                  <a:pt x="4987765" y="732208"/>
                </a:cubicBezTo>
                <a:cubicBezTo>
                  <a:pt x="4995820" y="723875"/>
                  <a:pt x="5005218" y="706644"/>
                  <a:pt x="5012635" y="732914"/>
                </a:cubicBezTo>
                <a:cubicBezTo>
                  <a:pt x="5014403" y="739058"/>
                  <a:pt x="5013061" y="748240"/>
                  <a:pt x="5016875" y="751347"/>
                </a:cubicBezTo>
                <a:cubicBezTo>
                  <a:pt x="5059266" y="785245"/>
                  <a:pt x="5082584" y="831291"/>
                  <a:pt x="5103638" y="879314"/>
                </a:cubicBezTo>
                <a:cubicBezTo>
                  <a:pt x="5106182" y="885105"/>
                  <a:pt x="5113036" y="889059"/>
                  <a:pt x="5117769" y="893932"/>
                </a:cubicBezTo>
                <a:cubicBezTo>
                  <a:pt x="5120171" y="896333"/>
                  <a:pt x="5122361" y="900358"/>
                  <a:pt x="5124835" y="900994"/>
                </a:cubicBezTo>
                <a:cubicBezTo>
                  <a:pt x="5127307" y="901630"/>
                  <a:pt x="5131404" y="897180"/>
                  <a:pt x="5131900" y="894709"/>
                </a:cubicBezTo>
                <a:cubicBezTo>
                  <a:pt x="5136705" y="855514"/>
                  <a:pt x="5142286" y="817025"/>
                  <a:pt x="5115436" y="781714"/>
                </a:cubicBezTo>
                <a:cubicBezTo>
                  <a:pt x="5096362" y="756432"/>
                  <a:pt x="5094241" y="720415"/>
                  <a:pt x="5065980" y="700005"/>
                </a:cubicBezTo>
                <a:cubicBezTo>
                  <a:pt x="5053404" y="690754"/>
                  <a:pt x="5051283" y="678182"/>
                  <a:pt x="5053404" y="664693"/>
                </a:cubicBezTo>
                <a:cubicBezTo>
                  <a:pt x="5055806" y="649227"/>
                  <a:pt x="5045843" y="640895"/>
                  <a:pt x="5037719" y="630019"/>
                </a:cubicBezTo>
                <a:cubicBezTo>
                  <a:pt x="5028463" y="617519"/>
                  <a:pt x="5033056" y="597321"/>
                  <a:pt x="5043017" y="596050"/>
                </a:cubicBezTo>
                <a:cubicBezTo>
                  <a:pt x="5052981" y="594778"/>
                  <a:pt x="5063012" y="591671"/>
                  <a:pt x="5070854" y="602476"/>
                </a:cubicBezTo>
                <a:cubicBezTo>
                  <a:pt x="5084351" y="621191"/>
                  <a:pt x="5111835" y="630725"/>
                  <a:pt x="5113742" y="656007"/>
                </a:cubicBezTo>
                <a:cubicBezTo>
                  <a:pt x="5115368" y="677194"/>
                  <a:pt x="5116214" y="695909"/>
                  <a:pt x="5134937" y="708833"/>
                </a:cubicBezTo>
                <a:cubicBezTo>
                  <a:pt x="5130275" y="743578"/>
                  <a:pt x="5146949" y="772392"/>
                  <a:pt x="5165531" y="798099"/>
                </a:cubicBezTo>
                <a:cubicBezTo>
                  <a:pt x="5178674" y="816106"/>
                  <a:pt x="5164046" y="818650"/>
                  <a:pt x="5158466" y="828042"/>
                </a:cubicBezTo>
                <a:cubicBezTo>
                  <a:pt x="5155499" y="833268"/>
                  <a:pt x="5153025" y="843085"/>
                  <a:pt x="5155779" y="846616"/>
                </a:cubicBezTo>
                <a:cubicBezTo>
                  <a:pt x="5168004" y="862435"/>
                  <a:pt x="5191603" y="875642"/>
                  <a:pt x="5193580" y="891955"/>
                </a:cubicBezTo>
                <a:cubicBezTo>
                  <a:pt x="5197112" y="920203"/>
                  <a:pt x="5220499" y="929173"/>
                  <a:pt x="5231169" y="948470"/>
                </a:cubicBezTo>
                <a:cubicBezTo>
                  <a:pt x="5240352" y="965280"/>
                  <a:pt x="5243532" y="984766"/>
                  <a:pt x="5260559" y="997899"/>
                </a:cubicBezTo>
                <a:cubicBezTo>
                  <a:pt x="5277587" y="1011034"/>
                  <a:pt x="5274690" y="994368"/>
                  <a:pt x="5277799" y="987873"/>
                </a:cubicBezTo>
                <a:cubicBezTo>
                  <a:pt x="5280908" y="981377"/>
                  <a:pt x="5279920" y="975023"/>
                  <a:pt x="5282744" y="969516"/>
                </a:cubicBezTo>
                <a:cubicBezTo>
                  <a:pt x="5286490" y="962454"/>
                  <a:pt x="5294402" y="963161"/>
                  <a:pt x="5296452" y="972410"/>
                </a:cubicBezTo>
                <a:cubicBezTo>
                  <a:pt x="5299985" y="988296"/>
                  <a:pt x="5297371" y="1006585"/>
                  <a:pt x="5322807" y="1004820"/>
                </a:cubicBezTo>
                <a:cubicBezTo>
                  <a:pt x="5335664" y="1003901"/>
                  <a:pt x="5351916" y="1000088"/>
                  <a:pt x="5358134" y="1014988"/>
                </a:cubicBezTo>
                <a:cubicBezTo>
                  <a:pt x="5359757" y="1018731"/>
                  <a:pt x="5344427" y="1028335"/>
                  <a:pt x="5339833" y="1036878"/>
                </a:cubicBezTo>
                <a:cubicBezTo>
                  <a:pt x="5337008" y="1041821"/>
                  <a:pt x="5337148" y="1053404"/>
                  <a:pt x="5340611" y="1056016"/>
                </a:cubicBezTo>
                <a:cubicBezTo>
                  <a:pt x="5367659" y="1075939"/>
                  <a:pt x="5384025" y="1107205"/>
                  <a:pt x="5384981" y="1140763"/>
                </a:cubicBezTo>
                <a:cubicBezTo>
                  <a:pt x="5385547" y="1150441"/>
                  <a:pt x="5404342" y="1167533"/>
                  <a:pt x="5413242" y="1166474"/>
                </a:cubicBezTo>
                <a:cubicBezTo>
                  <a:pt x="5437053" y="1163577"/>
                  <a:pt x="5444119" y="1191968"/>
                  <a:pt x="5466448" y="1189001"/>
                </a:cubicBezTo>
                <a:cubicBezTo>
                  <a:pt x="5483195" y="1186813"/>
                  <a:pt x="5500650" y="1189990"/>
                  <a:pt x="5517467" y="1188225"/>
                </a:cubicBezTo>
                <a:cubicBezTo>
                  <a:pt x="5538662" y="1186106"/>
                  <a:pt x="5545728" y="1203056"/>
                  <a:pt x="5558659" y="1213015"/>
                </a:cubicBezTo>
                <a:cubicBezTo>
                  <a:pt x="5565725" y="1218523"/>
                  <a:pt x="5561556" y="1220501"/>
                  <a:pt x="5557033" y="1227988"/>
                </a:cubicBezTo>
                <a:cubicBezTo>
                  <a:pt x="5539015" y="1257862"/>
                  <a:pt x="5539227" y="1260687"/>
                  <a:pt x="5561273" y="1276579"/>
                </a:cubicBezTo>
                <a:cubicBezTo>
                  <a:pt x="5584874" y="1293598"/>
                  <a:pt x="5614340" y="1302356"/>
                  <a:pt x="5631935" y="1327498"/>
                </a:cubicBezTo>
                <a:cubicBezTo>
                  <a:pt x="5633925" y="1329104"/>
                  <a:pt x="5636628" y="1329510"/>
                  <a:pt x="5639001" y="1328557"/>
                </a:cubicBezTo>
                <a:cubicBezTo>
                  <a:pt x="5641898" y="1327075"/>
                  <a:pt x="5646067" y="1324038"/>
                  <a:pt x="5646067" y="1321495"/>
                </a:cubicBezTo>
                <a:cubicBezTo>
                  <a:pt x="5646561" y="1297623"/>
                  <a:pt x="5646067" y="1273754"/>
                  <a:pt x="5646067" y="1249882"/>
                </a:cubicBezTo>
                <a:cubicBezTo>
                  <a:pt x="5666205" y="1248327"/>
                  <a:pt x="5668537" y="1262735"/>
                  <a:pt x="5666064" y="1276155"/>
                </a:cubicBezTo>
                <a:cubicBezTo>
                  <a:pt x="5661541" y="1300872"/>
                  <a:pt x="5678147" y="1312880"/>
                  <a:pt x="5692421" y="1326721"/>
                </a:cubicBezTo>
                <a:cubicBezTo>
                  <a:pt x="5694474" y="1328256"/>
                  <a:pt x="5696929" y="1329164"/>
                  <a:pt x="5699487" y="1329335"/>
                </a:cubicBezTo>
                <a:cubicBezTo>
                  <a:pt x="5703189" y="1324210"/>
                  <a:pt x="5705898" y="1318436"/>
                  <a:pt x="5707472" y="1312315"/>
                </a:cubicBezTo>
                <a:cubicBezTo>
                  <a:pt x="5710369" y="1291126"/>
                  <a:pt x="5679207" y="1284062"/>
                  <a:pt x="5686909" y="1259557"/>
                </a:cubicBezTo>
                <a:cubicBezTo>
                  <a:pt x="5694611" y="1235050"/>
                  <a:pt x="5671505" y="1224244"/>
                  <a:pt x="5657655" y="1210966"/>
                </a:cubicBezTo>
                <a:cubicBezTo>
                  <a:pt x="5641192" y="1195569"/>
                  <a:pt x="5662390" y="1189779"/>
                  <a:pt x="5661895" y="1181727"/>
                </a:cubicBezTo>
                <a:cubicBezTo>
                  <a:pt x="5661189" y="1171698"/>
                  <a:pt x="5649247" y="1161954"/>
                  <a:pt x="5641192" y="1152913"/>
                </a:cubicBezTo>
                <a:cubicBezTo>
                  <a:pt x="5627059" y="1137447"/>
                  <a:pt x="5627059" y="1137306"/>
                  <a:pt x="5650943" y="1127353"/>
                </a:cubicBezTo>
                <a:cubicBezTo>
                  <a:pt x="5660906" y="1123252"/>
                  <a:pt x="5667831" y="1119366"/>
                  <a:pt x="5667124" y="1106521"/>
                </a:cubicBezTo>
                <a:cubicBezTo>
                  <a:pt x="5665993" y="1086178"/>
                  <a:pt x="5667124" y="1065697"/>
                  <a:pt x="5667124" y="1045282"/>
                </a:cubicBezTo>
                <a:cubicBezTo>
                  <a:pt x="5672919" y="1047683"/>
                  <a:pt x="5684012" y="1051003"/>
                  <a:pt x="5683800" y="1052345"/>
                </a:cubicBezTo>
                <a:cubicBezTo>
                  <a:pt x="5678077" y="1087026"/>
                  <a:pt x="5712065" y="1111251"/>
                  <a:pt x="5707896" y="1144860"/>
                </a:cubicBezTo>
                <a:cubicBezTo>
                  <a:pt x="5705211" y="1166614"/>
                  <a:pt x="5737149" y="1174170"/>
                  <a:pt x="5728529" y="1197759"/>
                </a:cubicBezTo>
                <a:cubicBezTo>
                  <a:pt x="5745205" y="1214710"/>
                  <a:pt x="5761740" y="1231801"/>
                  <a:pt x="5779051" y="1248044"/>
                </a:cubicBezTo>
                <a:cubicBezTo>
                  <a:pt x="5779617" y="1248611"/>
                  <a:pt x="5787743" y="1239993"/>
                  <a:pt x="5793184" y="1236815"/>
                </a:cubicBezTo>
                <a:cubicBezTo>
                  <a:pt x="5798754" y="1233901"/>
                  <a:pt x="5804542" y="1231421"/>
                  <a:pt x="5810496" y="1229400"/>
                </a:cubicBezTo>
                <a:cubicBezTo>
                  <a:pt x="5807387" y="1207435"/>
                  <a:pt x="5819894" y="1181869"/>
                  <a:pt x="5796363" y="1164638"/>
                </a:cubicBezTo>
                <a:cubicBezTo>
                  <a:pt x="5788521" y="1158776"/>
                  <a:pt x="5791064" y="1157151"/>
                  <a:pt x="5796858" y="1149735"/>
                </a:cubicBezTo>
                <a:cubicBezTo>
                  <a:pt x="5809860" y="1133007"/>
                  <a:pt x="5831835" y="1132298"/>
                  <a:pt x="5845331" y="1120782"/>
                </a:cubicBezTo>
                <a:cubicBezTo>
                  <a:pt x="5866530" y="1102708"/>
                  <a:pt x="5868438" y="1108217"/>
                  <a:pt x="5872748" y="1131166"/>
                </a:cubicBezTo>
                <a:cubicBezTo>
                  <a:pt x="5874868" y="1142317"/>
                  <a:pt x="5888294" y="1151218"/>
                  <a:pt x="5895926" y="1161741"/>
                </a:cubicBezTo>
                <a:cubicBezTo>
                  <a:pt x="5901366" y="1169227"/>
                  <a:pt x="5905677" y="1168804"/>
                  <a:pt x="5910058" y="1160047"/>
                </a:cubicBezTo>
                <a:cubicBezTo>
                  <a:pt x="5911294" y="1157142"/>
                  <a:pt x="5912104" y="1154073"/>
                  <a:pt x="5912460" y="1150936"/>
                </a:cubicBezTo>
                <a:cubicBezTo>
                  <a:pt x="5915428" y="1134840"/>
                  <a:pt x="5902073" y="1127989"/>
                  <a:pt x="5893594" y="1118453"/>
                </a:cubicBezTo>
                <a:cubicBezTo>
                  <a:pt x="5909209" y="1105887"/>
                  <a:pt x="5910693" y="1086037"/>
                  <a:pt x="5919031" y="1069719"/>
                </a:cubicBezTo>
                <a:cubicBezTo>
                  <a:pt x="5919668" y="1068591"/>
                  <a:pt x="5924119" y="1068168"/>
                  <a:pt x="5926098" y="1069154"/>
                </a:cubicBezTo>
                <a:cubicBezTo>
                  <a:pt x="5928924" y="1070709"/>
                  <a:pt x="5932740" y="1073535"/>
                  <a:pt x="5933164" y="1076219"/>
                </a:cubicBezTo>
                <a:cubicBezTo>
                  <a:pt x="5933941" y="1086250"/>
                  <a:pt x="5933164" y="1096423"/>
                  <a:pt x="5933588" y="1106449"/>
                </a:cubicBezTo>
                <a:cubicBezTo>
                  <a:pt x="5934718" y="1121980"/>
                  <a:pt x="5945318" y="1130530"/>
                  <a:pt x="5959096" y="1126998"/>
                </a:cubicBezTo>
                <a:cubicBezTo>
                  <a:pt x="5968908" y="1125894"/>
                  <a:pt x="5975966" y="1117053"/>
                  <a:pt x="5974862" y="1107250"/>
                </a:cubicBezTo>
                <a:cubicBezTo>
                  <a:pt x="5974809" y="1106768"/>
                  <a:pt x="5974735" y="1106289"/>
                  <a:pt x="5974642" y="1105816"/>
                </a:cubicBezTo>
                <a:cubicBezTo>
                  <a:pt x="5973511" y="1092467"/>
                  <a:pt x="5974643" y="1078903"/>
                  <a:pt x="5974643" y="1065485"/>
                </a:cubicBezTo>
                <a:cubicBezTo>
                  <a:pt x="5982928" y="1067876"/>
                  <a:pt x="5991586" y="1063102"/>
                  <a:pt x="5993979" y="1054819"/>
                </a:cubicBezTo>
                <a:cubicBezTo>
                  <a:pt x="5994306" y="1053691"/>
                  <a:pt x="5994504" y="1052528"/>
                  <a:pt x="5994568" y="1051356"/>
                </a:cubicBezTo>
                <a:cubicBezTo>
                  <a:pt x="5996194" y="1029041"/>
                  <a:pt x="5995063" y="1006443"/>
                  <a:pt x="5995063" y="983990"/>
                </a:cubicBezTo>
                <a:cubicBezTo>
                  <a:pt x="5986676" y="986310"/>
                  <a:pt x="5977994" y="981396"/>
                  <a:pt x="5975672" y="973017"/>
                </a:cubicBezTo>
                <a:cubicBezTo>
                  <a:pt x="5975388" y="971989"/>
                  <a:pt x="5975208" y="970934"/>
                  <a:pt x="5975137" y="969869"/>
                </a:cubicBezTo>
                <a:cubicBezTo>
                  <a:pt x="5974016" y="954122"/>
                  <a:pt x="5973851" y="938302"/>
                  <a:pt x="5974642" y="922534"/>
                </a:cubicBezTo>
                <a:lnTo>
                  <a:pt x="5975250" y="921169"/>
                </a:lnTo>
                <a:lnTo>
                  <a:pt x="5967431" y="911232"/>
                </a:lnTo>
                <a:cubicBezTo>
                  <a:pt x="5955298" y="894921"/>
                  <a:pt x="5934312" y="864995"/>
                  <a:pt x="5934789" y="862718"/>
                </a:cubicBezTo>
                <a:cubicBezTo>
                  <a:pt x="5940018" y="835952"/>
                  <a:pt x="5927723" y="817096"/>
                  <a:pt x="5907302" y="802548"/>
                </a:cubicBezTo>
                <a:cubicBezTo>
                  <a:pt x="5891616" y="791249"/>
                  <a:pt x="5898963" y="785104"/>
                  <a:pt x="5907726" y="772746"/>
                </a:cubicBezTo>
                <a:cubicBezTo>
                  <a:pt x="5918607" y="757562"/>
                  <a:pt x="5887517" y="751983"/>
                  <a:pt x="5892675" y="732773"/>
                </a:cubicBezTo>
                <a:cubicBezTo>
                  <a:pt x="5895148" y="723663"/>
                  <a:pt x="5885609" y="718225"/>
                  <a:pt x="5873243" y="715894"/>
                </a:cubicBezTo>
                <a:cubicBezTo>
                  <a:pt x="5858333" y="712999"/>
                  <a:pt x="5844979" y="700218"/>
                  <a:pt x="5830281" y="697039"/>
                </a:cubicBezTo>
                <a:cubicBezTo>
                  <a:pt x="5801169" y="690825"/>
                  <a:pt x="5817491" y="652900"/>
                  <a:pt x="5791771" y="645838"/>
                </a:cubicBezTo>
                <a:cubicBezTo>
                  <a:pt x="5795885" y="640799"/>
                  <a:pt x="5800372" y="636078"/>
                  <a:pt x="5805196" y="631713"/>
                </a:cubicBezTo>
                <a:cubicBezTo>
                  <a:pt x="5815301" y="623874"/>
                  <a:pt x="5814877" y="608056"/>
                  <a:pt x="5810425" y="604807"/>
                </a:cubicBezTo>
                <a:cubicBezTo>
                  <a:pt x="5779899" y="582278"/>
                  <a:pt x="5773398" y="542589"/>
                  <a:pt x="5746053" y="518436"/>
                </a:cubicBezTo>
                <a:cubicBezTo>
                  <a:pt x="5721109" y="496403"/>
                  <a:pt x="5723795" y="471684"/>
                  <a:pt x="5743014" y="449086"/>
                </a:cubicBezTo>
                <a:cubicBezTo>
                  <a:pt x="5753896" y="436303"/>
                  <a:pt x="5749232" y="423662"/>
                  <a:pt x="5750080" y="410950"/>
                </a:cubicBezTo>
                <a:cubicBezTo>
                  <a:pt x="5751211" y="391528"/>
                  <a:pt x="5735948" y="384184"/>
                  <a:pt x="5716092" y="393364"/>
                </a:cubicBezTo>
                <a:cubicBezTo>
                  <a:pt x="5694894" y="403040"/>
                  <a:pt x="5690584" y="400921"/>
                  <a:pt x="5679561" y="391246"/>
                </a:cubicBezTo>
                <a:cubicBezTo>
                  <a:pt x="5663873" y="377122"/>
                  <a:pt x="5667689" y="360243"/>
                  <a:pt x="5669315" y="344566"/>
                </a:cubicBezTo>
                <a:cubicBezTo>
                  <a:pt x="5670516" y="333901"/>
                  <a:pt x="5682811" y="324297"/>
                  <a:pt x="5683447" y="313774"/>
                </a:cubicBezTo>
                <a:cubicBezTo>
                  <a:pt x="5684012" y="306217"/>
                  <a:pt x="5672211" y="298449"/>
                  <a:pt x="5669315" y="289692"/>
                </a:cubicBezTo>
                <a:cubicBezTo>
                  <a:pt x="5668698" y="283331"/>
                  <a:pt x="5670516" y="276972"/>
                  <a:pt x="5674402" y="271895"/>
                </a:cubicBezTo>
                <a:cubicBezTo>
                  <a:pt x="5677935" y="266317"/>
                  <a:pt x="5683023" y="269212"/>
                  <a:pt x="5688534" y="276345"/>
                </a:cubicBezTo>
                <a:cubicBezTo>
                  <a:pt x="5691644" y="280158"/>
                  <a:pt x="5700830" y="284537"/>
                  <a:pt x="5702243" y="283408"/>
                </a:cubicBezTo>
                <a:cubicBezTo>
                  <a:pt x="5716799" y="270201"/>
                  <a:pt x="5731920" y="258195"/>
                  <a:pt x="5732698" y="234607"/>
                </a:cubicBezTo>
                <a:cubicBezTo>
                  <a:pt x="5732875" y="229169"/>
                  <a:pt x="5737044" y="226769"/>
                  <a:pt x="5742335" y="225965"/>
                </a:cubicBezTo>
                <a:close/>
                <a:moveTo>
                  <a:pt x="8513997" y="225833"/>
                </a:moveTo>
                <a:cubicBezTo>
                  <a:pt x="8522658" y="223629"/>
                  <a:pt x="8531465" y="228858"/>
                  <a:pt x="8533672" y="237514"/>
                </a:cubicBezTo>
                <a:cubicBezTo>
                  <a:pt x="8533807" y="238041"/>
                  <a:pt x="8533913" y="238573"/>
                  <a:pt x="8533994" y="239111"/>
                </a:cubicBezTo>
                <a:cubicBezTo>
                  <a:pt x="8535259" y="248262"/>
                  <a:pt x="8535424" y="257532"/>
                  <a:pt x="8534489" y="266724"/>
                </a:cubicBezTo>
                <a:cubicBezTo>
                  <a:pt x="8525779" y="268890"/>
                  <a:pt x="8516961" y="263590"/>
                  <a:pt x="8514792" y="254885"/>
                </a:cubicBezTo>
                <a:cubicBezTo>
                  <a:pt x="8514668" y="254387"/>
                  <a:pt x="8514568" y="253883"/>
                  <a:pt x="8514492" y="253375"/>
                </a:cubicBezTo>
                <a:cubicBezTo>
                  <a:pt x="8513228" y="244248"/>
                  <a:pt x="8513061" y="235001"/>
                  <a:pt x="8513997" y="225833"/>
                </a:cubicBezTo>
                <a:close/>
                <a:moveTo>
                  <a:pt x="5603459" y="184890"/>
                </a:moveTo>
                <a:cubicBezTo>
                  <a:pt x="5618792" y="182347"/>
                  <a:pt x="5627554" y="190610"/>
                  <a:pt x="5627413" y="207488"/>
                </a:cubicBezTo>
                <a:cubicBezTo>
                  <a:pt x="5626987" y="210864"/>
                  <a:pt x="5626987" y="214282"/>
                  <a:pt x="5627413" y="217658"/>
                </a:cubicBezTo>
                <a:cubicBezTo>
                  <a:pt x="5632784" y="237785"/>
                  <a:pt x="5613281" y="245907"/>
                  <a:pt x="5607062" y="260031"/>
                </a:cubicBezTo>
                <a:cubicBezTo>
                  <a:pt x="5599996" y="278393"/>
                  <a:pt x="5629744" y="291599"/>
                  <a:pt x="5622538" y="299508"/>
                </a:cubicBezTo>
                <a:cubicBezTo>
                  <a:pt x="5606710" y="316670"/>
                  <a:pt x="5610384" y="325215"/>
                  <a:pt x="5625576" y="336797"/>
                </a:cubicBezTo>
                <a:cubicBezTo>
                  <a:pt x="5630876" y="340893"/>
                  <a:pt x="5634832" y="346683"/>
                  <a:pt x="5640061" y="350922"/>
                </a:cubicBezTo>
                <a:cubicBezTo>
                  <a:pt x="5655112" y="363139"/>
                  <a:pt x="5638224" y="367022"/>
                  <a:pt x="5633702" y="372107"/>
                </a:cubicBezTo>
                <a:cubicBezTo>
                  <a:pt x="5620700" y="387291"/>
                  <a:pt x="5630380" y="404382"/>
                  <a:pt x="5627554" y="420272"/>
                </a:cubicBezTo>
                <a:cubicBezTo>
                  <a:pt x="5661966" y="438492"/>
                  <a:pt x="5634197" y="486515"/>
                  <a:pt x="5668255" y="505019"/>
                </a:cubicBezTo>
                <a:lnTo>
                  <a:pt x="5668255" y="569284"/>
                </a:lnTo>
                <a:cubicBezTo>
                  <a:pt x="5661189" y="594637"/>
                  <a:pt x="5679278" y="611657"/>
                  <a:pt x="5688181" y="632066"/>
                </a:cubicBezTo>
                <a:cubicBezTo>
                  <a:pt x="5690161" y="636586"/>
                  <a:pt x="5686557" y="644638"/>
                  <a:pt x="5683589" y="649935"/>
                </a:cubicBezTo>
                <a:cubicBezTo>
                  <a:pt x="5679915" y="656572"/>
                  <a:pt x="5674473" y="654736"/>
                  <a:pt x="5669456" y="646544"/>
                </a:cubicBezTo>
                <a:cubicBezTo>
                  <a:pt x="5662390" y="635668"/>
                  <a:pt x="5645432" y="631855"/>
                  <a:pt x="5647834" y="614905"/>
                </a:cubicBezTo>
                <a:cubicBezTo>
                  <a:pt x="5650872" y="593719"/>
                  <a:pt x="5645926" y="575358"/>
                  <a:pt x="5627272" y="562505"/>
                </a:cubicBezTo>
                <a:cubicBezTo>
                  <a:pt x="5636034" y="538917"/>
                  <a:pt x="5602964" y="531360"/>
                  <a:pt x="5606991" y="510103"/>
                </a:cubicBezTo>
                <a:cubicBezTo>
                  <a:pt x="5611020" y="488846"/>
                  <a:pt x="5590952" y="473803"/>
                  <a:pt x="5588550" y="457349"/>
                </a:cubicBezTo>
                <a:cubicBezTo>
                  <a:pt x="5585087" y="433832"/>
                  <a:pt x="5572156" y="414975"/>
                  <a:pt x="5568269" y="394636"/>
                </a:cubicBezTo>
                <a:cubicBezTo>
                  <a:pt x="5563889" y="371542"/>
                  <a:pt x="5549544" y="352263"/>
                  <a:pt x="5547636" y="332277"/>
                </a:cubicBezTo>
                <a:cubicBezTo>
                  <a:pt x="5545234" y="307842"/>
                  <a:pt x="5534777" y="289904"/>
                  <a:pt x="5525171" y="269848"/>
                </a:cubicBezTo>
                <a:cubicBezTo>
                  <a:pt x="5521284" y="261514"/>
                  <a:pt x="5529689" y="247390"/>
                  <a:pt x="5537108" y="248096"/>
                </a:cubicBezTo>
                <a:cubicBezTo>
                  <a:pt x="5581484" y="252474"/>
                  <a:pt x="5581907" y="252404"/>
                  <a:pt x="5586147" y="204310"/>
                </a:cubicBezTo>
                <a:cubicBezTo>
                  <a:pt x="5585584" y="194177"/>
                  <a:pt x="5593323" y="185496"/>
                  <a:pt x="5603459" y="184890"/>
                </a:cubicBezTo>
                <a:close/>
                <a:moveTo>
                  <a:pt x="5864322" y="169936"/>
                </a:moveTo>
                <a:cubicBezTo>
                  <a:pt x="5871759" y="170032"/>
                  <a:pt x="5878825" y="176336"/>
                  <a:pt x="5887941" y="188553"/>
                </a:cubicBezTo>
                <a:cubicBezTo>
                  <a:pt x="5897197" y="201265"/>
                  <a:pt x="5890979" y="213695"/>
                  <a:pt x="5893735" y="225488"/>
                </a:cubicBezTo>
                <a:lnTo>
                  <a:pt x="5886669" y="242791"/>
                </a:lnTo>
                <a:cubicBezTo>
                  <a:pt x="5882146" y="240460"/>
                  <a:pt x="5873455" y="237847"/>
                  <a:pt x="5873596" y="235728"/>
                </a:cubicBezTo>
                <a:cubicBezTo>
                  <a:pt x="5874656" y="217085"/>
                  <a:pt x="5871335" y="204161"/>
                  <a:pt x="5848087" y="204726"/>
                </a:cubicBezTo>
                <a:cubicBezTo>
                  <a:pt x="5842434" y="204726"/>
                  <a:pt x="5825758" y="203596"/>
                  <a:pt x="5838478" y="188553"/>
                </a:cubicBezTo>
                <a:cubicBezTo>
                  <a:pt x="5849077" y="175946"/>
                  <a:pt x="5856885" y="169838"/>
                  <a:pt x="5864322" y="169936"/>
                </a:cubicBezTo>
                <a:close/>
                <a:moveTo>
                  <a:pt x="8565156" y="164359"/>
                </a:moveTo>
                <a:cubicBezTo>
                  <a:pt x="8567867" y="168662"/>
                  <a:pt x="8570028" y="173289"/>
                  <a:pt x="8571587" y="178131"/>
                </a:cubicBezTo>
                <a:cubicBezTo>
                  <a:pt x="8571587" y="179825"/>
                  <a:pt x="8567487" y="182580"/>
                  <a:pt x="8565156" y="184839"/>
                </a:cubicBezTo>
                <a:cubicBezTo>
                  <a:pt x="8562481" y="180525"/>
                  <a:pt x="8560345" y="175901"/>
                  <a:pt x="8558797" y="171067"/>
                </a:cubicBezTo>
                <a:cubicBezTo>
                  <a:pt x="8558373" y="169655"/>
                  <a:pt x="8562894" y="166619"/>
                  <a:pt x="8565156" y="164359"/>
                </a:cubicBezTo>
                <a:close/>
                <a:moveTo>
                  <a:pt x="8505703" y="105766"/>
                </a:moveTo>
                <a:cubicBezTo>
                  <a:pt x="8507991" y="106286"/>
                  <a:pt x="8510075" y="108369"/>
                  <a:pt x="8512160" y="112572"/>
                </a:cubicBezTo>
                <a:cubicBezTo>
                  <a:pt x="8513553" y="115545"/>
                  <a:pt x="8513949" y="118889"/>
                  <a:pt x="8513290" y="122106"/>
                </a:cubicBezTo>
                <a:cubicBezTo>
                  <a:pt x="8511947" y="128109"/>
                  <a:pt x="8511312" y="136230"/>
                  <a:pt x="8507283" y="139549"/>
                </a:cubicBezTo>
                <a:cubicBezTo>
                  <a:pt x="8488134" y="156145"/>
                  <a:pt x="8486085" y="172318"/>
                  <a:pt x="8506718" y="188490"/>
                </a:cubicBezTo>
                <a:cubicBezTo>
                  <a:pt x="8516964" y="196400"/>
                  <a:pt x="8512371" y="206640"/>
                  <a:pt x="8513361" y="216103"/>
                </a:cubicBezTo>
                <a:cubicBezTo>
                  <a:pt x="8513361" y="219422"/>
                  <a:pt x="8514774" y="224154"/>
                  <a:pt x="8513361" y="225779"/>
                </a:cubicBezTo>
                <a:cubicBezTo>
                  <a:pt x="8511947" y="227403"/>
                  <a:pt x="8507637" y="226202"/>
                  <a:pt x="8504316" y="226202"/>
                </a:cubicBezTo>
                <a:cubicBezTo>
                  <a:pt x="8493363" y="219140"/>
                  <a:pt x="8488841" y="203038"/>
                  <a:pt x="8472024" y="205651"/>
                </a:cubicBezTo>
                <a:cubicBezTo>
                  <a:pt x="8468774" y="206145"/>
                  <a:pt x="8464957" y="205086"/>
                  <a:pt x="8462272" y="206499"/>
                </a:cubicBezTo>
                <a:cubicBezTo>
                  <a:pt x="8454146" y="210736"/>
                  <a:pt x="8453016" y="215539"/>
                  <a:pt x="8457185" y="220623"/>
                </a:cubicBezTo>
                <a:cubicBezTo>
                  <a:pt x="8483188" y="252261"/>
                  <a:pt x="8474779" y="287926"/>
                  <a:pt x="8467855" y="322883"/>
                </a:cubicBezTo>
                <a:cubicBezTo>
                  <a:pt x="8466442" y="329946"/>
                  <a:pt x="8459093" y="327897"/>
                  <a:pt x="8453722" y="319777"/>
                </a:cubicBezTo>
                <a:cubicBezTo>
                  <a:pt x="8446656" y="308971"/>
                  <a:pt x="8429980" y="304946"/>
                  <a:pt x="8431959" y="288491"/>
                </a:cubicBezTo>
                <a:cubicBezTo>
                  <a:pt x="8433937" y="272036"/>
                  <a:pt x="8419805" y="265680"/>
                  <a:pt x="8410760" y="256993"/>
                </a:cubicBezTo>
                <a:cubicBezTo>
                  <a:pt x="8391894" y="238631"/>
                  <a:pt x="8397687" y="226131"/>
                  <a:pt x="8405178" y="199436"/>
                </a:cubicBezTo>
                <a:cubicBezTo>
                  <a:pt x="8419311" y="148659"/>
                  <a:pt x="8462413" y="133758"/>
                  <a:pt x="8498027" y="108334"/>
                </a:cubicBezTo>
                <a:cubicBezTo>
                  <a:pt x="8500924" y="106287"/>
                  <a:pt x="8503415" y="105244"/>
                  <a:pt x="8505703" y="105766"/>
                </a:cubicBezTo>
                <a:close/>
                <a:moveTo>
                  <a:pt x="5862644" y="103203"/>
                </a:moveTo>
                <a:cubicBezTo>
                  <a:pt x="5865354" y="107633"/>
                  <a:pt x="5867513" y="112376"/>
                  <a:pt x="5869074" y="117327"/>
                </a:cubicBezTo>
                <a:cubicBezTo>
                  <a:pt x="5869075" y="118952"/>
                  <a:pt x="5864905" y="121777"/>
                  <a:pt x="5862644" y="124037"/>
                </a:cubicBezTo>
                <a:cubicBezTo>
                  <a:pt x="5860454" y="119023"/>
                  <a:pt x="5857839" y="114573"/>
                  <a:pt x="5855578" y="110266"/>
                </a:cubicBezTo>
                <a:close/>
                <a:moveTo>
                  <a:pt x="8586920" y="103201"/>
                </a:moveTo>
                <a:cubicBezTo>
                  <a:pt x="8588969" y="101789"/>
                  <a:pt x="8592856" y="103201"/>
                  <a:pt x="8595894" y="103201"/>
                </a:cubicBezTo>
                <a:lnTo>
                  <a:pt x="8595894" y="112100"/>
                </a:lnTo>
                <a:cubicBezTo>
                  <a:pt x="8591866" y="115278"/>
                  <a:pt x="8585719" y="121988"/>
                  <a:pt x="8584093" y="120999"/>
                </a:cubicBezTo>
                <a:cubicBezTo>
                  <a:pt x="8571727" y="113936"/>
                  <a:pt x="8580207" y="107934"/>
                  <a:pt x="8586920" y="103201"/>
                </a:cubicBezTo>
                <a:close/>
                <a:moveTo>
                  <a:pt x="8541766" y="66016"/>
                </a:moveTo>
                <a:cubicBezTo>
                  <a:pt x="8552861" y="63049"/>
                  <a:pt x="8555828" y="72937"/>
                  <a:pt x="8554909" y="83106"/>
                </a:cubicBezTo>
                <a:cubicBezTo>
                  <a:pt x="8552648" y="88544"/>
                  <a:pt x="8550528" y="94335"/>
                  <a:pt x="8547843" y="99632"/>
                </a:cubicBezTo>
                <a:cubicBezTo>
                  <a:pt x="8547349" y="100480"/>
                  <a:pt x="8542755" y="100338"/>
                  <a:pt x="8541201" y="99138"/>
                </a:cubicBezTo>
                <a:cubicBezTo>
                  <a:pt x="8530956" y="91510"/>
                  <a:pt x="8530673" y="68982"/>
                  <a:pt x="8541766" y="66016"/>
                </a:cubicBezTo>
                <a:close/>
                <a:moveTo>
                  <a:pt x="8607835" y="43703"/>
                </a:moveTo>
                <a:cubicBezTo>
                  <a:pt x="8610625" y="45128"/>
                  <a:pt x="8612861" y="47436"/>
                  <a:pt x="8614194" y="50271"/>
                </a:cubicBezTo>
                <a:cubicBezTo>
                  <a:pt x="8615540" y="57978"/>
                  <a:pt x="8616390" y="65761"/>
                  <a:pt x="8616739" y="73575"/>
                </a:cubicBezTo>
                <a:lnTo>
                  <a:pt x="8616738" y="73575"/>
                </a:lnTo>
                <a:cubicBezTo>
                  <a:pt x="8615960" y="78236"/>
                  <a:pt x="8614688" y="87700"/>
                  <a:pt x="8612356" y="96458"/>
                </a:cubicBezTo>
                <a:cubicBezTo>
                  <a:pt x="8611028" y="99509"/>
                  <a:pt x="8608456" y="101849"/>
                  <a:pt x="8605290" y="102884"/>
                </a:cubicBezTo>
                <a:cubicBezTo>
                  <a:pt x="8595822" y="106556"/>
                  <a:pt x="8593985" y="103237"/>
                  <a:pt x="8595257" y="93280"/>
                </a:cubicBezTo>
                <a:cubicBezTo>
                  <a:pt x="8596882" y="80496"/>
                  <a:pt x="8594692" y="67290"/>
                  <a:pt x="8596246" y="54507"/>
                </a:cubicBezTo>
                <a:cubicBezTo>
                  <a:pt x="8596741" y="50412"/>
                  <a:pt x="8603312" y="46810"/>
                  <a:pt x="8607835" y="43703"/>
                </a:cubicBezTo>
                <a:close/>
                <a:moveTo>
                  <a:pt x="5974148" y="73"/>
                </a:moveTo>
                <a:cubicBezTo>
                  <a:pt x="5986089" y="73"/>
                  <a:pt x="5993579" y="4733"/>
                  <a:pt x="5995346" y="15256"/>
                </a:cubicBezTo>
                <a:cubicBezTo>
                  <a:pt x="5996472" y="25458"/>
                  <a:pt x="5996661" y="35740"/>
                  <a:pt x="5995911" y="45977"/>
                </a:cubicBezTo>
                <a:cubicBezTo>
                  <a:pt x="5993720" y="68364"/>
                  <a:pt x="6003895" y="93293"/>
                  <a:pt x="5979235" y="111019"/>
                </a:cubicBezTo>
                <a:cubicBezTo>
                  <a:pt x="5975066" y="113986"/>
                  <a:pt x="5975773" y="131005"/>
                  <a:pt x="5980225" y="137150"/>
                </a:cubicBezTo>
                <a:cubicBezTo>
                  <a:pt x="5987146" y="147775"/>
                  <a:pt x="5992947" y="159088"/>
                  <a:pt x="5997537" y="170906"/>
                </a:cubicBezTo>
                <a:cubicBezTo>
                  <a:pt x="6005451" y="188421"/>
                  <a:pt x="6021066" y="199156"/>
                  <a:pt x="5996900" y="217164"/>
                </a:cubicBezTo>
                <a:cubicBezTo>
                  <a:pt x="5990399" y="222037"/>
                  <a:pt x="5994639" y="243153"/>
                  <a:pt x="5996335" y="256500"/>
                </a:cubicBezTo>
                <a:cubicBezTo>
                  <a:pt x="5997677" y="266952"/>
                  <a:pt x="5993720" y="272673"/>
                  <a:pt x="5986230" y="266176"/>
                </a:cubicBezTo>
                <a:cubicBezTo>
                  <a:pt x="5974148" y="255582"/>
                  <a:pt x="5959591" y="242588"/>
                  <a:pt x="5956340" y="228252"/>
                </a:cubicBezTo>
                <a:cubicBezTo>
                  <a:pt x="5951253" y="206288"/>
                  <a:pt x="5923907" y="192376"/>
                  <a:pt x="5934507" y="165751"/>
                </a:cubicBezTo>
                <a:cubicBezTo>
                  <a:pt x="5936839" y="159889"/>
                  <a:pt x="5936980" y="152052"/>
                  <a:pt x="5941079" y="148237"/>
                </a:cubicBezTo>
                <a:cubicBezTo>
                  <a:pt x="5967152" y="124014"/>
                  <a:pt x="5945105" y="127050"/>
                  <a:pt x="5928501" y="122954"/>
                </a:cubicBezTo>
                <a:cubicBezTo>
                  <a:pt x="5915145" y="119847"/>
                  <a:pt x="5906666" y="99366"/>
                  <a:pt x="5915923" y="92446"/>
                </a:cubicBezTo>
                <a:cubicBezTo>
                  <a:pt x="5939665" y="74650"/>
                  <a:pt x="5933376" y="51062"/>
                  <a:pt x="5934577" y="28321"/>
                </a:cubicBezTo>
                <a:cubicBezTo>
                  <a:pt x="5935991" y="849"/>
                  <a:pt x="5938958" y="-421"/>
                  <a:pt x="5974148" y="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C943-17BF-3D4F-B1C3-65D16E63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8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FF904-80EA-514B-BC10-6569171F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2B9C-4E36-124B-8AD9-27C9CE8E032F}" type="datetimeFigureOut">
              <a:rPr lang="en-EE" smtClean="0"/>
              <a:t>05/24/2020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6CFA0-ABB0-0B48-8E44-3886A0BA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09EA8-478A-8946-B330-2686FA09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474D-4902-F64E-B61C-82D31ECEE86F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78736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rgbClr val="0C0C0C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rgbClr val="0C0C0C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rgbClr val="0C0C0C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rgbClr val="0C0C0C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rgbClr val="0C0C0C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rgbClr val="0C0C0C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rgbClr val="0C0C0C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rgbClr val="0C0C0C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rgbClr val="0C0C0C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rgbClr val="0C0C0C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ftr" idx="11"/>
          </p:nvPr>
        </p:nvSpPr>
        <p:spPr>
          <a:xfrm>
            <a:off x="4751851" y="6405331"/>
            <a:ext cx="2501371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3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2C95160-7415-7E4F-AD50-BE626CDC77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947" y="1143000"/>
            <a:ext cx="2914105" cy="31242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5884C6-7D75-CE49-8524-ACF591EB35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15094" y="1143000"/>
            <a:ext cx="2914105" cy="31242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5FDA6A6-DD92-4947-9DCB-DDE2D087F4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86800" y="1143000"/>
            <a:ext cx="2914105" cy="31242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387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F3CA8B-968D-FF4D-8C18-14B054340F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6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738C92A1-45EE-8C4C-AB5E-C0D409B73933}"/>
              </a:ext>
            </a:extLst>
          </p:cNvPr>
          <p:cNvSpPr/>
          <p:nvPr userDrawn="1"/>
        </p:nvSpPr>
        <p:spPr>
          <a:xfrm>
            <a:off x="3886200" y="2793406"/>
            <a:ext cx="1856232" cy="1600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AAF2374-B373-8C45-91FC-8FE6771D0EFB}"/>
              </a:ext>
            </a:extLst>
          </p:cNvPr>
          <p:cNvSpPr/>
          <p:nvPr userDrawn="1"/>
        </p:nvSpPr>
        <p:spPr>
          <a:xfrm>
            <a:off x="5358384" y="3593505"/>
            <a:ext cx="1856232" cy="1600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8023CA0-5184-074E-8BA2-61AC4BFDBF0E}"/>
              </a:ext>
            </a:extLst>
          </p:cNvPr>
          <p:cNvSpPr/>
          <p:nvPr userDrawn="1"/>
        </p:nvSpPr>
        <p:spPr>
          <a:xfrm>
            <a:off x="3886200" y="4419600"/>
            <a:ext cx="1856232" cy="1600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F3D654D-2F5D-2B42-AD81-88B609B5022E}"/>
              </a:ext>
            </a:extLst>
          </p:cNvPr>
          <p:cNvSpPr/>
          <p:nvPr userDrawn="1"/>
        </p:nvSpPr>
        <p:spPr>
          <a:xfrm>
            <a:off x="6841454" y="4419600"/>
            <a:ext cx="1856232" cy="1600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A416895-EF28-3445-96E9-2CD744107352}"/>
              </a:ext>
            </a:extLst>
          </p:cNvPr>
          <p:cNvSpPr/>
          <p:nvPr userDrawn="1"/>
        </p:nvSpPr>
        <p:spPr>
          <a:xfrm>
            <a:off x="5358384" y="1980308"/>
            <a:ext cx="1856232" cy="1600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43E4CC2-7A09-1245-9D9B-74CD974F1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00" y="2090667"/>
            <a:ext cx="1600200" cy="1379483"/>
          </a:xfrm>
          <a:custGeom>
            <a:avLst/>
            <a:gdLst>
              <a:gd name="connsiteX0" fmla="*/ 344871 w 1600200"/>
              <a:gd name="connsiteY0" fmla="*/ 0 h 1379483"/>
              <a:gd name="connsiteX1" fmla="*/ 1255329 w 1600200"/>
              <a:gd name="connsiteY1" fmla="*/ 0 h 1379483"/>
              <a:gd name="connsiteX2" fmla="*/ 1600200 w 1600200"/>
              <a:gd name="connsiteY2" fmla="*/ 689742 h 1379483"/>
              <a:gd name="connsiteX3" fmla="*/ 1255329 w 1600200"/>
              <a:gd name="connsiteY3" fmla="*/ 1379483 h 1379483"/>
              <a:gd name="connsiteX4" fmla="*/ 344871 w 1600200"/>
              <a:gd name="connsiteY4" fmla="*/ 1379483 h 1379483"/>
              <a:gd name="connsiteX5" fmla="*/ 0 w 1600200"/>
              <a:gd name="connsiteY5" fmla="*/ 689742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200" h="1379483">
                <a:moveTo>
                  <a:pt x="344871" y="0"/>
                </a:moveTo>
                <a:lnTo>
                  <a:pt x="1255329" y="0"/>
                </a:lnTo>
                <a:lnTo>
                  <a:pt x="1600200" y="689742"/>
                </a:lnTo>
                <a:lnTo>
                  <a:pt x="1255329" y="1379483"/>
                </a:lnTo>
                <a:lnTo>
                  <a:pt x="344871" y="1379483"/>
                </a:lnTo>
                <a:lnTo>
                  <a:pt x="0" y="68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DFE31ED-23B7-224C-808F-32A7CD91C2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14216" y="2903765"/>
            <a:ext cx="1600200" cy="1379483"/>
          </a:xfrm>
          <a:custGeom>
            <a:avLst/>
            <a:gdLst>
              <a:gd name="connsiteX0" fmla="*/ 344871 w 1600200"/>
              <a:gd name="connsiteY0" fmla="*/ 0 h 1379483"/>
              <a:gd name="connsiteX1" fmla="*/ 1255329 w 1600200"/>
              <a:gd name="connsiteY1" fmla="*/ 0 h 1379483"/>
              <a:gd name="connsiteX2" fmla="*/ 1600200 w 1600200"/>
              <a:gd name="connsiteY2" fmla="*/ 689742 h 1379483"/>
              <a:gd name="connsiteX3" fmla="*/ 1255329 w 1600200"/>
              <a:gd name="connsiteY3" fmla="*/ 1379483 h 1379483"/>
              <a:gd name="connsiteX4" fmla="*/ 344871 w 1600200"/>
              <a:gd name="connsiteY4" fmla="*/ 1379483 h 1379483"/>
              <a:gd name="connsiteX5" fmla="*/ 0 w 1600200"/>
              <a:gd name="connsiteY5" fmla="*/ 689742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200" h="1379483">
                <a:moveTo>
                  <a:pt x="344871" y="0"/>
                </a:moveTo>
                <a:lnTo>
                  <a:pt x="1255329" y="0"/>
                </a:lnTo>
                <a:lnTo>
                  <a:pt x="1600200" y="689742"/>
                </a:lnTo>
                <a:lnTo>
                  <a:pt x="1255329" y="1379483"/>
                </a:lnTo>
                <a:lnTo>
                  <a:pt x="344871" y="1379483"/>
                </a:lnTo>
                <a:lnTo>
                  <a:pt x="0" y="68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614B9F1-97DF-B14A-B40B-2126CE6177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6400" y="3703864"/>
            <a:ext cx="1600200" cy="1379483"/>
          </a:xfrm>
          <a:custGeom>
            <a:avLst/>
            <a:gdLst>
              <a:gd name="connsiteX0" fmla="*/ 344871 w 1600200"/>
              <a:gd name="connsiteY0" fmla="*/ 0 h 1379483"/>
              <a:gd name="connsiteX1" fmla="*/ 1255329 w 1600200"/>
              <a:gd name="connsiteY1" fmla="*/ 0 h 1379483"/>
              <a:gd name="connsiteX2" fmla="*/ 1600200 w 1600200"/>
              <a:gd name="connsiteY2" fmla="*/ 689742 h 1379483"/>
              <a:gd name="connsiteX3" fmla="*/ 1255329 w 1600200"/>
              <a:gd name="connsiteY3" fmla="*/ 1379483 h 1379483"/>
              <a:gd name="connsiteX4" fmla="*/ 344871 w 1600200"/>
              <a:gd name="connsiteY4" fmla="*/ 1379483 h 1379483"/>
              <a:gd name="connsiteX5" fmla="*/ 0 w 1600200"/>
              <a:gd name="connsiteY5" fmla="*/ 689742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200" h="1379483">
                <a:moveTo>
                  <a:pt x="344871" y="0"/>
                </a:moveTo>
                <a:lnTo>
                  <a:pt x="1255329" y="0"/>
                </a:lnTo>
                <a:lnTo>
                  <a:pt x="1600200" y="689742"/>
                </a:lnTo>
                <a:lnTo>
                  <a:pt x="1255329" y="1379483"/>
                </a:lnTo>
                <a:lnTo>
                  <a:pt x="344871" y="1379483"/>
                </a:lnTo>
                <a:lnTo>
                  <a:pt x="0" y="68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0982F4-1151-5045-AF06-6B912ECF0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14216" y="4529959"/>
            <a:ext cx="1600200" cy="1379483"/>
          </a:xfrm>
          <a:custGeom>
            <a:avLst/>
            <a:gdLst>
              <a:gd name="connsiteX0" fmla="*/ 344871 w 1600200"/>
              <a:gd name="connsiteY0" fmla="*/ 0 h 1379483"/>
              <a:gd name="connsiteX1" fmla="*/ 1255329 w 1600200"/>
              <a:gd name="connsiteY1" fmla="*/ 0 h 1379483"/>
              <a:gd name="connsiteX2" fmla="*/ 1600200 w 1600200"/>
              <a:gd name="connsiteY2" fmla="*/ 689742 h 1379483"/>
              <a:gd name="connsiteX3" fmla="*/ 1255329 w 1600200"/>
              <a:gd name="connsiteY3" fmla="*/ 1379483 h 1379483"/>
              <a:gd name="connsiteX4" fmla="*/ 344871 w 1600200"/>
              <a:gd name="connsiteY4" fmla="*/ 1379483 h 1379483"/>
              <a:gd name="connsiteX5" fmla="*/ 0 w 1600200"/>
              <a:gd name="connsiteY5" fmla="*/ 689742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200" h="1379483">
                <a:moveTo>
                  <a:pt x="344871" y="0"/>
                </a:moveTo>
                <a:lnTo>
                  <a:pt x="1255329" y="0"/>
                </a:lnTo>
                <a:lnTo>
                  <a:pt x="1600200" y="689742"/>
                </a:lnTo>
                <a:lnTo>
                  <a:pt x="1255329" y="1379483"/>
                </a:lnTo>
                <a:lnTo>
                  <a:pt x="344871" y="1379483"/>
                </a:lnTo>
                <a:lnTo>
                  <a:pt x="0" y="68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3B9B662-6E15-E245-A7A5-20043355FF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9470" y="4529959"/>
            <a:ext cx="1600200" cy="1379483"/>
          </a:xfrm>
          <a:custGeom>
            <a:avLst/>
            <a:gdLst>
              <a:gd name="connsiteX0" fmla="*/ 344871 w 1600200"/>
              <a:gd name="connsiteY0" fmla="*/ 0 h 1379483"/>
              <a:gd name="connsiteX1" fmla="*/ 1255329 w 1600200"/>
              <a:gd name="connsiteY1" fmla="*/ 0 h 1379483"/>
              <a:gd name="connsiteX2" fmla="*/ 1600200 w 1600200"/>
              <a:gd name="connsiteY2" fmla="*/ 689742 h 1379483"/>
              <a:gd name="connsiteX3" fmla="*/ 1255329 w 1600200"/>
              <a:gd name="connsiteY3" fmla="*/ 1379483 h 1379483"/>
              <a:gd name="connsiteX4" fmla="*/ 344871 w 1600200"/>
              <a:gd name="connsiteY4" fmla="*/ 1379483 h 1379483"/>
              <a:gd name="connsiteX5" fmla="*/ 0 w 1600200"/>
              <a:gd name="connsiteY5" fmla="*/ 689742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0200" h="1379483">
                <a:moveTo>
                  <a:pt x="344871" y="0"/>
                </a:moveTo>
                <a:lnTo>
                  <a:pt x="1255329" y="0"/>
                </a:lnTo>
                <a:lnTo>
                  <a:pt x="1600200" y="689742"/>
                </a:lnTo>
                <a:lnTo>
                  <a:pt x="1255329" y="1379483"/>
                </a:lnTo>
                <a:lnTo>
                  <a:pt x="344871" y="1379483"/>
                </a:lnTo>
                <a:lnTo>
                  <a:pt x="0" y="68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20" grpId="0" animBg="1"/>
      <p:bldP spid="20" grpId="1" animBg="1"/>
      <p:bldP spid="18" grpId="0" animBg="1"/>
      <p:bldP spid="18" grpId="1" animBg="1"/>
      <p:bldP spid="21" grpId="0" animBg="1"/>
      <p:bldP spid="21" grpId="1" animBg="1"/>
      <p:bldP spid="19" grpId="0" animBg="1"/>
      <p:bldP spid="19" grpId="1" animBg="1"/>
      <p:bldP spid="22" grpId="0" animBg="1"/>
      <p:bldP spid="2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64AF3A9-9B58-9C48-87A8-53AFE6F7A7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1600" y="304800"/>
            <a:ext cx="2971800" cy="29718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AEB614C-EE93-8A46-88A5-BDC8F49EFF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10100" y="304800"/>
            <a:ext cx="2971800" cy="29718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2A8DAA5-4F53-FB46-8C7B-8F06D20EBA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48600" y="304800"/>
            <a:ext cx="2971800" cy="29718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E7212E1-F23E-EB46-A58B-8CF799AF66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71600" y="3526221"/>
            <a:ext cx="6210300" cy="29718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F98A81A-C286-1A45-9299-AC19B44E7B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8600" y="3526221"/>
            <a:ext cx="2971800" cy="2971800"/>
          </a:xfrm>
          <a:prstGeom prst="roundRect">
            <a:avLst>
              <a:gd name="adj" fmla="val 60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2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F12CE2-3E36-C648-883C-55773AEFC4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5000" y="1369705"/>
            <a:ext cx="3427380" cy="2257587"/>
          </a:xfrm>
          <a:custGeom>
            <a:avLst/>
            <a:gdLst>
              <a:gd name="connsiteX0" fmla="*/ 2573569 w 3427380"/>
              <a:gd name="connsiteY0" fmla="*/ 489194 h 2257587"/>
              <a:gd name="connsiteX1" fmla="*/ 2230221 w 3427380"/>
              <a:gd name="connsiteY1" fmla="*/ 1127274 h 2257587"/>
              <a:gd name="connsiteX2" fmla="*/ 2573569 w 3427380"/>
              <a:gd name="connsiteY2" fmla="*/ 1771431 h 2257587"/>
              <a:gd name="connsiteX3" fmla="*/ 2916917 w 3427380"/>
              <a:gd name="connsiteY3" fmla="*/ 1127274 h 2257587"/>
              <a:gd name="connsiteX4" fmla="*/ 2573569 w 3427380"/>
              <a:gd name="connsiteY4" fmla="*/ 489194 h 2257587"/>
              <a:gd name="connsiteX5" fmla="*/ 2573569 w 3427380"/>
              <a:gd name="connsiteY5" fmla="*/ 3038 h 2257587"/>
              <a:gd name="connsiteX6" fmla="*/ 3427380 w 3427380"/>
              <a:gd name="connsiteY6" fmla="*/ 1127274 h 2257587"/>
              <a:gd name="connsiteX7" fmla="*/ 2573569 w 3427380"/>
              <a:gd name="connsiteY7" fmla="*/ 2257587 h 2257587"/>
              <a:gd name="connsiteX8" fmla="*/ 1719758 w 3427380"/>
              <a:gd name="connsiteY8" fmla="*/ 1127274 h 2257587"/>
              <a:gd name="connsiteX9" fmla="*/ 2573569 w 3427380"/>
              <a:gd name="connsiteY9" fmla="*/ 3038 h 2257587"/>
              <a:gd name="connsiteX10" fmla="*/ 768734 w 3427380"/>
              <a:gd name="connsiteY10" fmla="*/ 0 h 2257587"/>
              <a:gd name="connsiteX11" fmla="*/ 1497968 w 3427380"/>
              <a:gd name="connsiteY11" fmla="*/ 668464 h 2257587"/>
              <a:gd name="connsiteX12" fmla="*/ 711003 w 3427380"/>
              <a:gd name="connsiteY12" fmla="*/ 1813969 h 2257587"/>
              <a:gd name="connsiteX13" fmla="*/ 1531391 w 3427380"/>
              <a:gd name="connsiteY13" fmla="*/ 1813969 h 2257587"/>
              <a:gd name="connsiteX14" fmla="*/ 1531391 w 3427380"/>
              <a:gd name="connsiteY14" fmla="*/ 2236317 h 2257587"/>
              <a:gd name="connsiteX15" fmla="*/ 6077 w 3427380"/>
              <a:gd name="connsiteY15" fmla="*/ 2236317 h 2257587"/>
              <a:gd name="connsiteX16" fmla="*/ 6077 w 3427380"/>
              <a:gd name="connsiteY16" fmla="*/ 1850431 h 2257587"/>
              <a:gd name="connsiteX17" fmla="*/ 978389 w 3427380"/>
              <a:gd name="connsiteY17" fmla="*/ 701887 h 2257587"/>
              <a:gd name="connsiteX18" fmla="*/ 747465 w 3427380"/>
              <a:gd name="connsiteY18" fmla="*/ 437540 h 2257587"/>
              <a:gd name="connsiteX19" fmla="*/ 501348 w 3427380"/>
              <a:gd name="connsiteY19" fmla="*/ 768734 h 2257587"/>
              <a:gd name="connsiteX20" fmla="*/ 0 w 3427380"/>
              <a:gd name="connsiteY20" fmla="*/ 768734 h 2257587"/>
              <a:gd name="connsiteX21" fmla="*/ 768734 w 3427380"/>
              <a:gd name="connsiteY21" fmla="*/ 0 h 225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27380" h="2257587">
                <a:moveTo>
                  <a:pt x="2573569" y="489194"/>
                </a:moveTo>
                <a:cubicBezTo>
                  <a:pt x="2266683" y="489194"/>
                  <a:pt x="2230221" y="786965"/>
                  <a:pt x="2230221" y="1127274"/>
                </a:cubicBezTo>
                <a:cubicBezTo>
                  <a:pt x="2230221" y="1479737"/>
                  <a:pt x="2266683" y="1771431"/>
                  <a:pt x="2573569" y="1771431"/>
                </a:cubicBezTo>
                <a:cubicBezTo>
                  <a:pt x="2880455" y="1771431"/>
                  <a:pt x="2916917" y="1479737"/>
                  <a:pt x="2916917" y="1127274"/>
                </a:cubicBezTo>
                <a:cubicBezTo>
                  <a:pt x="2916917" y="786965"/>
                  <a:pt x="2880455" y="489194"/>
                  <a:pt x="2573569" y="489194"/>
                </a:cubicBezTo>
                <a:close/>
                <a:moveTo>
                  <a:pt x="2573569" y="3038"/>
                </a:moveTo>
                <a:cubicBezTo>
                  <a:pt x="3205572" y="3038"/>
                  <a:pt x="3427380" y="477040"/>
                  <a:pt x="3427380" y="1127274"/>
                </a:cubicBezTo>
                <a:cubicBezTo>
                  <a:pt x="3427380" y="1783585"/>
                  <a:pt x="3205572" y="2257587"/>
                  <a:pt x="2573569" y="2257587"/>
                </a:cubicBezTo>
                <a:cubicBezTo>
                  <a:pt x="1941566" y="2257587"/>
                  <a:pt x="1719758" y="1783585"/>
                  <a:pt x="1719758" y="1127274"/>
                </a:cubicBezTo>
                <a:cubicBezTo>
                  <a:pt x="1719758" y="477040"/>
                  <a:pt x="1941566" y="3038"/>
                  <a:pt x="2573569" y="3038"/>
                </a:cubicBezTo>
                <a:close/>
                <a:moveTo>
                  <a:pt x="768734" y="0"/>
                </a:moveTo>
                <a:cubicBezTo>
                  <a:pt x="1273121" y="0"/>
                  <a:pt x="1497968" y="294732"/>
                  <a:pt x="1497968" y="668464"/>
                </a:cubicBezTo>
                <a:cubicBezTo>
                  <a:pt x="1497968" y="1154620"/>
                  <a:pt x="1063466" y="1543545"/>
                  <a:pt x="711003" y="1813969"/>
                </a:cubicBezTo>
                <a:lnTo>
                  <a:pt x="1531391" y="1813969"/>
                </a:lnTo>
                <a:lnTo>
                  <a:pt x="1531391" y="2236317"/>
                </a:lnTo>
                <a:lnTo>
                  <a:pt x="6077" y="2236317"/>
                </a:lnTo>
                <a:lnTo>
                  <a:pt x="6077" y="1850431"/>
                </a:lnTo>
                <a:cubicBezTo>
                  <a:pt x="477040" y="1461506"/>
                  <a:pt x="978389" y="1075620"/>
                  <a:pt x="978389" y="701887"/>
                </a:cubicBezTo>
                <a:cubicBezTo>
                  <a:pt x="978389" y="540848"/>
                  <a:pt x="905465" y="437540"/>
                  <a:pt x="747465" y="437540"/>
                </a:cubicBezTo>
                <a:cubicBezTo>
                  <a:pt x="592502" y="437540"/>
                  <a:pt x="501348" y="559079"/>
                  <a:pt x="501348" y="768734"/>
                </a:cubicBezTo>
                <a:lnTo>
                  <a:pt x="0" y="768734"/>
                </a:lnTo>
                <a:cubicBezTo>
                  <a:pt x="15192" y="230924"/>
                  <a:pt x="364617" y="0"/>
                  <a:pt x="7687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28829-7AB2-DA44-9648-A9980B4CC3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03756" y="3321485"/>
            <a:ext cx="3427380" cy="2257587"/>
          </a:xfrm>
          <a:custGeom>
            <a:avLst/>
            <a:gdLst>
              <a:gd name="connsiteX0" fmla="*/ 2573569 w 3427380"/>
              <a:gd name="connsiteY0" fmla="*/ 489194 h 2257587"/>
              <a:gd name="connsiteX1" fmla="*/ 2230221 w 3427380"/>
              <a:gd name="connsiteY1" fmla="*/ 1127274 h 2257587"/>
              <a:gd name="connsiteX2" fmla="*/ 2573569 w 3427380"/>
              <a:gd name="connsiteY2" fmla="*/ 1771431 h 2257587"/>
              <a:gd name="connsiteX3" fmla="*/ 2916917 w 3427380"/>
              <a:gd name="connsiteY3" fmla="*/ 1127274 h 2257587"/>
              <a:gd name="connsiteX4" fmla="*/ 2573569 w 3427380"/>
              <a:gd name="connsiteY4" fmla="*/ 489194 h 2257587"/>
              <a:gd name="connsiteX5" fmla="*/ 2573569 w 3427380"/>
              <a:gd name="connsiteY5" fmla="*/ 3038 h 2257587"/>
              <a:gd name="connsiteX6" fmla="*/ 3427380 w 3427380"/>
              <a:gd name="connsiteY6" fmla="*/ 1127274 h 2257587"/>
              <a:gd name="connsiteX7" fmla="*/ 2573569 w 3427380"/>
              <a:gd name="connsiteY7" fmla="*/ 2257587 h 2257587"/>
              <a:gd name="connsiteX8" fmla="*/ 1719758 w 3427380"/>
              <a:gd name="connsiteY8" fmla="*/ 1127274 h 2257587"/>
              <a:gd name="connsiteX9" fmla="*/ 2573569 w 3427380"/>
              <a:gd name="connsiteY9" fmla="*/ 3038 h 2257587"/>
              <a:gd name="connsiteX10" fmla="*/ 768734 w 3427380"/>
              <a:gd name="connsiteY10" fmla="*/ 0 h 2257587"/>
              <a:gd name="connsiteX11" fmla="*/ 1497968 w 3427380"/>
              <a:gd name="connsiteY11" fmla="*/ 668464 h 2257587"/>
              <a:gd name="connsiteX12" fmla="*/ 711003 w 3427380"/>
              <a:gd name="connsiteY12" fmla="*/ 1813969 h 2257587"/>
              <a:gd name="connsiteX13" fmla="*/ 1531391 w 3427380"/>
              <a:gd name="connsiteY13" fmla="*/ 1813969 h 2257587"/>
              <a:gd name="connsiteX14" fmla="*/ 1531391 w 3427380"/>
              <a:gd name="connsiteY14" fmla="*/ 2236317 h 2257587"/>
              <a:gd name="connsiteX15" fmla="*/ 6077 w 3427380"/>
              <a:gd name="connsiteY15" fmla="*/ 2236317 h 2257587"/>
              <a:gd name="connsiteX16" fmla="*/ 6077 w 3427380"/>
              <a:gd name="connsiteY16" fmla="*/ 1850431 h 2257587"/>
              <a:gd name="connsiteX17" fmla="*/ 978389 w 3427380"/>
              <a:gd name="connsiteY17" fmla="*/ 701888 h 2257587"/>
              <a:gd name="connsiteX18" fmla="*/ 747465 w 3427380"/>
              <a:gd name="connsiteY18" fmla="*/ 437540 h 2257587"/>
              <a:gd name="connsiteX19" fmla="*/ 501348 w 3427380"/>
              <a:gd name="connsiteY19" fmla="*/ 768734 h 2257587"/>
              <a:gd name="connsiteX20" fmla="*/ 0 w 3427380"/>
              <a:gd name="connsiteY20" fmla="*/ 768734 h 2257587"/>
              <a:gd name="connsiteX21" fmla="*/ 768734 w 3427380"/>
              <a:gd name="connsiteY21" fmla="*/ 0 h 225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27380" h="2257587">
                <a:moveTo>
                  <a:pt x="2573569" y="489194"/>
                </a:moveTo>
                <a:cubicBezTo>
                  <a:pt x="2266683" y="489194"/>
                  <a:pt x="2230221" y="786965"/>
                  <a:pt x="2230221" y="1127274"/>
                </a:cubicBezTo>
                <a:cubicBezTo>
                  <a:pt x="2230221" y="1479737"/>
                  <a:pt x="2266683" y="1771431"/>
                  <a:pt x="2573569" y="1771431"/>
                </a:cubicBezTo>
                <a:cubicBezTo>
                  <a:pt x="2880455" y="1771431"/>
                  <a:pt x="2916917" y="1479737"/>
                  <a:pt x="2916917" y="1127274"/>
                </a:cubicBezTo>
                <a:cubicBezTo>
                  <a:pt x="2916917" y="786965"/>
                  <a:pt x="2880455" y="489194"/>
                  <a:pt x="2573569" y="489194"/>
                </a:cubicBezTo>
                <a:close/>
                <a:moveTo>
                  <a:pt x="2573569" y="3038"/>
                </a:moveTo>
                <a:cubicBezTo>
                  <a:pt x="3205572" y="3038"/>
                  <a:pt x="3427380" y="477040"/>
                  <a:pt x="3427380" y="1127274"/>
                </a:cubicBezTo>
                <a:cubicBezTo>
                  <a:pt x="3427380" y="1783585"/>
                  <a:pt x="3205572" y="2257587"/>
                  <a:pt x="2573569" y="2257587"/>
                </a:cubicBezTo>
                <a:cubicBezTo>
                  <a:pt x="1941566" y="2257587"/>
                  <a:pt x="1719758" y="1783585"/>
                  <a:pt x="1719758" y="1127274"/>
                </a:cubicBezTo>
                <a:cubicBezTo>
                  <a:pt x="1719758" y="477040"/>
                  <a:pt x="1941566" y="3038"/>
                  <a:pt x="2573569" y="3038"/>
                </a:cubicBezTo>
                <a:close/>
                <a:moveTo>
                  <a:pt x="768734" y="0"/>
                </a:moveTo>
                <a:cubicBezTo>
                  <a:pt x="1273121" y="0"/>
                  <a:pt x="1497968" y="294732"/>
                  <a:pt x="1497968" y="668464"/>
                </a:cubicBezTo>
                <a:cubicBezTo>
                  <a:pt x="1497968" y="1154620"/>
                  <a:pt x="1063466" y="1543545"/>
                  <a:pt x="711003" y="1813969"/>
                </a:cubicBezTo>
                <a:lnTo>
                  <a:pt x="1531391" y="1813969"/>
                </a:lnTo>
                <a:lnTo>
                  <a:pt x="1531391" y="2236317"/>
                </a:lnTo>
                <a:lnTo>
                  <a:pt x="6077" y="2236317"/>
                </a:lnTo>
                <a:lnTo>
                  <a:pt x="6077" y="1850431"/>
                </a:lnTo>
                <a:cubicBezTo>
                  <a:pt x="477040" y="1461506"/>
                  <a:pt x="978389" y="1075620"/>
                  <a:pt x="978389" y="701888"/>
                </a:cubicBezTo>
                <a:cubicBezTo>
                  <a:pt x="978389" y="540848"/>
                  <a:pt x="905465" y="437540"/>
                  <a:pt x="747465" y="437540"/>
                </a:cubicBezTo>
                <a:cubicBezTo>
                  <a:pt x="592503" y="437540"/>
                  <a:pt x="501348" y="559079"/>
                  <a:pt x="501348" y="768734"/>
                </a:cubicBezTo>
                <a:lnTo>
                  <a:pt x="0" y="768734"/>
                </a:lnTo>
                <a:cubicBezTo>
                  <a:pt x="15192" y="230924"/>
                  <a:pt x="364617" y="0"/>
                  <a:pt x="7687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F036CC-87FF-4642-AAAC-0967A0731F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0111" y="829250"/>
            <a:ext cx="3691776" cy="51994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413BC97-9FE4-4F4C-9CBC-E0FA8047CE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4569" y="3090499"/>
            <a:ext cx="3960780" cy="2608933"/>
          </a:xfrm>
          <a:custGeom>
            <a:avLst/>
            <a:gdLst>
              <a:gd name="connsiteX0" fmla="*/ 2573569 w 3427380"/>
              <a:gd name="connsiteY0" fmla="*/ 489194 h 2257587"/>
              <a:gd name="connsiteX1" fmla="*/ 2230221 w 3427380"/>
              <a:gd name="connsiteY1" fmla="*/ 1127274 h 2257587"/>
              <a:gd name="connsiteX2" fmla="*/ 2573569 w 3427380"/>
              <a:gd name="connsiteY2" fmla="*/ 1771431 h 2257587"/>
              <a:gd name="connsiteX3" fmla="*/ 2916917 w 3427380"/>
              <a:gd name="connsiteY3" fmla="*/ 1127274 h 2257587"/>
              <a:gd name="connsiteX4" fmla="*/ 2573569 w 3427380"/>
              <a:gd name="connsiteY4" fmla="*/ 489194 h 2257587"/>
              <a:gd name="connsiteX5" fmla="*/ 2573569 w 3427380"/>
              <a:gd name="connsiteY5" fmla="*/ 3038 h 2257587"/>
              <a:gd name="connsiteX6" fmla="*/ 3427380 w 3427380"/>
              <a:gd name="connsiteY6" fmla="*/ 1127274 h 2257587"/>
              <a:gd name="connsiteX7" fmla="*/ 2573569 w 3427380"/>
              <a:gd name="connsiteY7" fmla="*/ 2257587 h 2257587"/>
              <a:gd name="connsiteX8" fmla="*/ 1719758 w 3427380"/>
              <a:gd name="connsiteY8" fmla="*/ 1127274 h 2257587"/>
              <a:gd name="connsiteX9" fmla="*/ 2573569 w 3427380"/>
              <a:gd name="connsiteY9" fmla="*/ 3038 h 2257587"/>
              <a:gd name="connsiteX10" fmla="*/ 768734 w 3427380"/>
              <a:gd name="connsiteY10" fmla="*/ 0 h 2257587"/>
              <a:gd name="connsiteX11" fmla="*/ 1497968 w 3427380"/>
              <a:gd name="connsiteY11" fmla="*/ 668464 h 2257587"/>
              <a:gd name="connsiteX12" fmla="*/ 711003 w 3427380"/>
              <a:gd name="connsiteY12" fmla="*/ 1813969 h 2257587"/>
              <a:gd name="connsiteX13" fmla="*/ 1531391 w 3427380"/>
              <a:gd name="connsiteY13" fmla="*/ 1813969 h 2257587"/>
              <a:gd name="connsiteX14" fmla="*/ 1531391 w 3427380"/>
              <a:gd name="connsiteY14" fmla="*/ 2236317 h 2257587"/>
              <a:gd name="connsiteX15" fmla="*/ 6077 w 3427380"/>
              <a:gd name="connsiteY15" fmla="*/ 2236317 h 2257587"/>
              <a:gd name="connsiteX16" fmla="*/ 6077 w 3427380"/>
              <a:gd name="connsiteY16" fmla="*/ 1850431 h 2257587"/>
              <a:gd name="connsiteX17" fmla="*/ 978389 w 3427380"/>
              <a:gd name="connsiteY17" fmla="*/ 701888 h 2257587"/>
              <a:gd name="connsiteX18" fmla="*/ 747465 w 3427380"/>
              <a:gd name="connsiteY18" fmla="*/ 437540 h 2257587"/>
              <a:gd name="connsiteX19" fmla="*/ 501348 w 3427380"/>
              <a:gd name="connsiteY19" fmla="*/ 768734 h 2257587"/>
              <a:gd name="connsiteX20" fmla="*/ 0 w 3427380"/>
              <a:gd name="connsiteY20" fmla="*/ 768734 h 2257587"/>
              <a:gd name="connsiteX21" fmla="*/ 768734 w 3427380"/>
              <a:gd name="connsiteY21" fmla="*/ 0 h 225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27380" h="2257587">
                <a:moveTo>
                  <a:pt x="2573569" y="489194"/>
                </a:moveTo>
                <a:cubicBezTo>
                  <a:pt x="2266683" y="489194"/>
                  <a:pt x="2230221" y="786965"/>
                  <a:pt x="2230221" y="1127274"/>
                </a:cubicBezTo>
                <a:cubicBezTo>
                  <a:pt x="2230221" y="1479737"/>
                  <a:pt x="2266683" y="1771431"/>
                  <a:pt x="2573569" y="1771431"/>
                </a:cubicBezTo>
                <a:cubicBezTo>
                  <a:pt x="2880455" y="1771431"/>
                  <a:pt x="2916917" y="1479737"/>
                  <a:pt x="2916917" y="1127274"/>
                </a:cubicBezTo>
                <a:cubicBezTo>
                  <a:pt x="2916917" y="786965"/>
                  <a:pt x="2880455" y="489194"/>
                  <a:pt x="2573569" y="489194"/>
                </a:cubicBezTo>
                <a:close/>
                <a:moveTo>
                  <a:pt x="2573569" y="3038"/>
                </a:moveTo>
                <a:cubicBezTo>
                  <a:pt x="3205572" y="3038"/>
                  <a:pt x="3427380" y="477040"/>
                  <a:pt x="3427380" y="1127274"/>
                </a:cubicBezTo>
                <a:cubicBezTo>
                  <a:pt x="3427380" y="1783585"/>
                  <a:pt x="3205572" y="2257587"/>
                  <a:pt x="2573569" y="2257587"/>
                </a:cubicBezTo>
                <a:cubicBezTo>
                  <a:pt x="1941566" y="2257587"/>
                  <a:pt x="1719758" y="1783585"/>
                  <a:pt x="1719758" y="1127274"/>
                </a:cubicBezTo>
                <a:cubicBezTo>
                  <a:pt x="1719758" y="477040"/>
                  <a:pt x="1941566" y="3038"/>
                  <a:pt x="2573569" y="3038"/>
                </a:cubicBezTo>
                <a:close/>
                <a:moveTo>
                  <a:pt x="768734" y="0"/>
                </a:moveTo>
                <a:cubicBezTo>
                  <a:pt x="1273121" y="0"/>
                  <a:pt x="1497968" y="294732"/>
                  <a:pt x="1497968" y="668464"/>
                </a:cubicBezTo>
                <a:cubicBezTo>
                  <a:pt x="1497968" y="1154620"/>
                  <a:pt x="1063466" y="1543545"/>
                  <a:pt x="711003" y="1813969"/>
                </a:cubicBezTo>
                <a:lnTo>
                  <a:pt x="1531391" y="1813969"/>
                </a:lnTo>
                <a:lnTo>
                  <a:pt x="1531391" y="2236317"/>
                </a:lnTo>
                <a:lnTo>
                  <a:pt x="6077" y="2236317"/>
                </a:lnTo>
                <a:lnTo>
                  <a:pt x="6077" y="1850431"/>
                </a:lnTo>
                <a:cubicBezTo>
                  <a:pt x="477040" y="1461506"/>
                  <a:pt x="978389" y="1075620"/>
                  <a:pt x="978389" y="701888"/>
                </a:cubicBezTo>
                <a:cubicBezTo>
                  <a:pt x="978389" y="540848"/>
                  <a:pt x="905465" y="437540"/>
                  <a:pt x="747465" y="437540"/>
                </a:cubicBezTo>
                <a:cubicBezTo>
                  <a:pt x="592503" y="437540"/>
                  <a:pt x="501348" y="559079"/>
                  <a:pt x="501348" y="768734"/>
                </a:cubicBezTo>
                <a:lnTo>
                  <a:pt x="0" y="768734"/>
                </a:lnTo>
                <a:cubicBezTo>
                  <a:pt x="15192" y="230924"/>
                  <a:pt x="364617" y="0"/>
                  <a:pt x="7687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91F0361-8888-9C4A-994F-4D088D8791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14600" y="1185499"/>
            <a:ext cx="3960780" cy="2608933"/>
          </a:xfrm>
          <a:custGeom>
            <a:avLst/>
            <a:gdLst>
              <a:gd name="connsiteX0" fmla="*/ 2573569 w 3427380"/>
              <a:gd name="connsiteY0" fmla="*/ 489194 h 2257587"/>
              <a:gd name="connsiteX1" fmla="*/ 2230221 w 3427380"/>
              <a:gd name="connsiteY1" fmla="*/ 1127274 h 2257587"/>
              <a:gd name="connsiteX2" fmla="*/ 2573569 w 3427380"/>
              <a:gd name="connsiteY2" fmla="*/ 1771431 h 2257587"/>
              <a:gd name="connsiteX3" fmla="*/ 2916917 w 3427380"/>
              <a:gd name="connsiteY3" fmla="*/ 1127274 h 2257587"/>
              <a:gd name="connsiteX4" fmla="*/ 2573569 w 3427380"/>
              <a:gd name="connsiteY4" fmla="*/ 489194 h 2257587"/>
              <a:gd name="connsiteX5" fmla="*/ 2573569 w 3427380"/>
              <a:gd name="connsiteY5" fmla="*/ 3038 h 2257587"/>
              <a:gd name="connsiteX6" fmla="*/ 3427380 w 3427380"/>
              <a:gd name="connsiteY6" fmla="*/ 1127274 h 2257587"/>
              <a:gd name="connsiteX7" fmla="*/ 2573569 w 3427380"/>
              <a:gd name="connsiteY7" fmla="*/ 2257587 h 2257587"/>
              <a:gd name="connsiteX8" fmla="*/ 1719758 w 3427380"/>
              <a:gd name="connsiteY8" fmla="*/ 1127274 h 2257587"/>
              <a:gd name="connsiteX9" fmla="*/ 2573569 w 3427380"/>
              <a:gd name="connsiteY9" fmla="*/ 3038 h 2257587"/>
              <a:gd name="connsiteX10" fmla="*/ 768734 w 3427380"/>
              <a:gd name="connsiteY10" fmla="*/ 0 h 2257587"/>
              <a:gd name="connsiteX11" fmla="*/ 1497968 w 3427380"/>
              <a:gd name="connsiteY11" fmla="*/ 668464 h 2257587"/>
              <a:gd name="connsiteX12" fmla="*/ 711003 w 3427380"/>
              <a:gd name="connsiteY12" fmla="*/ 1813969 h 2257587"/>
              <a:gd name="connsiteX13" fmla="*/ 1531391 w 3427380"/>
              <a:gd name="connsiteY13" fmla="*/ 1813969 h 2257587"/>
              <a:gd name="connsiteX14" fmla="*/ 1531391 w 3427380"/>
              <a:gd name="connsiteY14" fmla="*/ 2236317 h 2257587"/>
              <a:gd name="connsiteX15" fmla="*/ 6077 w 3427380"/>
              <a:gd name="connsiteY15" fmla="*/ 2236317 h 2257587"/>
              <a:gd name="connsiteX16" fmla="*/ 6077 w 3427380"/>
              <a:gd name="connsiteY16" fmla="*/ 1850431 h 2257587"/>
              <a:gd name="connsiteX17" fmla="*/ 978389 w 3427380"/>
              <a:gd name="connsiteY17" fmla="*/ 701887 h 2257587"/>
              <a:gd name="connsiteX18" fmla="*/ 747465 w 3427380"/>
              <a:gd name="connsiteY18" fmla="*/ 437540 h 2257587"/>
              <a:gd name="connsiteX19" fmla="*/ 501348 w 3427380"/>
              <a:gd name="connsiteY19" fmla="*/ 768734 h 2257587"/>
              <a:gd name="connsiteX20" fmla="*/ 0 w 3427380"/>
              <a:gd name="connsiteY20" fmla="*/ 768734 h 2257587"/>
              <a:gd name="connsiteX21" fmla="*/ 768734 w 3427380"/>
              <a:gd name="connsiteY21" fmla="*/ 0 h 225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27380" h="2257587">
                <a:moveTo>
                  <a:pt x="2573569" y="489194"/>
                </a:moveTo>
                <a:cubicBezTo>
                  <a:pt x="2266683" y="489194"/>
                  <a:pt x="2230221" y="786965"/>
                  <a:pt x="2230221" y="1127274"/>
                </a:cubicBezTo>
                <a:cubicBezTo>
                  <a:pt x="2230221" y="1479737"/>
                  <a:pt x="2266683" y="1771431"/>
                  <a:pt x="2573569" y="1771431"/>
                </a:cubicBezTo>
                <a:cubicBezTo>
                  <a:pt x="2880455" y="1771431"/>
                  <a:pt x="2916917" y="1479737"/>
                  <a:pt x="2916917" y="1127274"/>
                </a:cubicBezTo>
                <a:cubicBezTo>
                  <a:pt x="2916917" y="786965"/>
                  <a:pt x="2880455" y="489194"/>
                  <a:pt x="2573569" y="489194"/>
                </a:cubicBezTo>
                <a:close/>
                <a:moveTo>
                  <a:pt x="2573569" y="3038"/>
                </a:moveTo>
                <a:cubicBezTo>
                  <a:pt x="3205572" y="3038"/>
                  <a:pt x="3427380" y="477040"/>
                  <a:pt x="3427380" y="1127274"/>
                </a:cubicBezTo>
                <a:cubicBezTo>
                  <a:pt x="3427380" y="1783585"/>
                  <a:pt x="3205572" y="2257587"/>
                  <a:pt x="2573569" y="2257587"/>
                </a:cubicBezTo>
                <a:cubicBezTo>
                  <a:pt x="1941566" y="2257587"/>
                  <a:pt x="1719758" y="1783585"/>
                  <a:pt x="1719758" y="1127274"/>
                </a:cubicBezTo>
                <a:cubicBezTo>
                  <a:pt x="1719758" y="477040"/>
                  <a:pt x="1941566" y="3038"/>
                  <a:pt x="2573569" y="3038"/>
                </a:cubicBezTo>
                <a:close/>
                <a:moveTo>
                  <a:pt x="768734" y="0"/>
                </a:moveTo>
                <a:cubicBezTo>
                  <a:pt x="1273121" y="0"/>
                  <a:pt x="1497968" y="294732"/>
                  <a:pt x="1497968" y="668464"/>
                </a:cubicBezTo>
                <a:cubicBezTo>
                  <a:pt x="1497968" y="1154620"/>
                  <a:pt x="1063466" y="1543545"/>
                  <a:pt x="711003" y="1813969"/>
                </a:cubicBezTo>
                <a:lnTo>
                  <a:pt x="1531391" y="1813969"/>
                </a:lnTo>
                <a:lnTo>
                  <a:pt x="1531391" y="2236317"/>
                </a:lnTo>
                <a:lnTo>
                  <a:pt x="6077" y="2236317"/>
                </a:lnTo>
                <a:lnTo>
                  <a:pt x="6077" y="1850431"/>
                </a:lnTo>
                <a:cubicBezTo>
                  <a:pt x="477040" y="1461506"/>
                  <a:pt x="978389" y="1075620"/>
                  <a:pt x="978389" y="701887"/>
                </a:cubicBezTo>
                <a:cubicBezTo>
                  <a:pt x="978389" y="540848"/>
                  <a:pt x="905465" y="437540"/>
                  <a:pt x="747465" y="437540"/>
                </a:cubicBezTo>
                <a:cubicBezTo>
                  <a:pt x="592502" y="437540"/>
                  <a:pt x="501348" y="559079"/>
                  <a:pt x="501348" y="768734"/>
                </a:cubicBezTo>
                <a:lnTo>
                  <a:pt x="0" y="768734"/>
                </a:lnTo>
                <a:cubicBezTo>
                  <a:pt x="15192" y="230924"/>
                  <a:pt x="364617" y="0"/>
                  <a:pt x="7687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49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699BB0C-19E5-8A44-80D3-D268577EBB79}"/>
              </a:ext>
            </a:extLst>
          </p:cNvPr>
          <p:cNvSpPr/>
          <p:nvPr userDrawn="1"/>
        </p:nvSpPr>
        <p:spPr>
          <a:xfrm>
            <a:off x="9085948" y="0"/>
            <a:ext cx="3106052" cy="404020"/>
          </a:xfrm>
          <a:custGeom>
            <a:avLst/>
            <a:gdLst>
              <a:gd name="connsiteX0" fmla="*/ 0 w 2596938"/>
              <a:gd name="connsiteY0" fmla="*/ 0 h 404020"/>
              <a:gd name="connsiteX1" fmla="*/ 2596938 w 2596938"/>
              <a:gd name="connsiteY1" fmla="*/ 0 h 404020"/>
              <a:gd name="connsiteX2" fmla="*/ 2596938 w 2596938"/>
              <a:gd name="connsiteY2" fmla="*/ 404020 h 404020"/>
              <a:gd name="connsiteX3" fmla="*/ 451839 w 2596938"/>
              <a:gd name="connsiteY3" fmla="*/ 404020 h 404020"/>
              <a:gd name="connsiteX4" fmla="*/ 3928 w 2596938"/>
              <a:gd name="connsiteY4" fmla="*/ 38962 h 4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6938" h="404020">
                <a:moveTo>
                  <a:pt x="0" y="0"/>
                </a:moveTo>
                <a:lnTo>
                  <a:pt x="2596938" y="0"/>
                </a:lnTo>
                <a:lnTo>
                  <a:pt x="2596938" y="404020"/>
                </a:lnTo>
                <a:lnTo>
                  <a:pt x="451839" y="404020"/>
                </a:lnTo>
                <a:cubicBezTo>
                  <a:pt x="230897" y="404020"/>
                  <a:pt x="46560" y="247300"/>
                  <a:pt x="3928" y="3896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25F90-7F32-4B34-B57E-BAEBA1BC9950}"/>
              </a:ext>
            </a:extLst>
          </p:cNvPr>
          <p:cNvSpPr txBox="1"/>
          <p:nvPr userDrawn="1"/>
        </p:nvSpPr>
        <p:spPr>
          <a:xfrm rot="10800000" flipV="1">
            <a:off x="11429999" y="48121"/>
            <a:ext cx="621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0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BFD6C-356B-F745-A364-0D45D9FE9FAC}"/>
              </a:ext>
            </a:extLst>
          </p:cNvPr>
          <p:cNvSpPr txBox="1"/>
          <p:nvPr userDrawn="1"/>
        </p:nvSpPr>
        <p:spPr>
          <a:xfrm>
            <a:off x="9276612" y="63773"/>
            <a:ext cx="239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300" dirty="0">
                <a:solidFill>
                  <a:schemeClr val="bg1"/>
                </a:solidFill>
              </a:rPr>
              <a:t>Turunduskoolitus OÜ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56A93A-0E40-5E43-B2F0-CEF1473D9262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-4782"/>
            <a:ext cx="0" cy="40880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91" r:id="rId3"/>
    <p:sldLayoutId id="214748369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5" r:id="rId18"/>
    <p:sldLayoutId id="2147483664" r:id="rId19"/>
    <p:sldLayoutId id="2147483663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719" r:id="rId45"/>
    <p:sldLayoutId id="2147483720" r:id="rId46"/>
    <p:sldLayoutId id="2147483721" r:id="rId47"/>
    <p:sldLayoutId id="2147483722" r:id="rId48"/>
    <p:sldLayoutId id="2147483725" r:id="rId49"/>
    <p:sldLayoutId id="2147483726" r:id="rId50"/>
    <p:sldLayoutId id="2147483727" r:id="rId5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orient="horz" pos="403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3456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8" orient="horz" pos="1008" userDrawn="1">
          <p15:clr>
            <a:srgbClr val="F26B43"/>
          </p15:clr>
        </p15:guide>
        <p15:guide id="9" pos="960" userDrawn="1">
          <p15:clr>
            <a:srgbClr val="F26B43"/>
          </p15:clr>
        </p15:guide>
        <p15:guide id="10" pos="4224" userDrawn="1">
          <p15:clr>
            <a:srgbClr val="F26B43"/>
          </p15:clr>
        </p15:guide>
        <p15:guide id="11" orient="horz" pos="912" userDrawn="1">
          <p15:clr>
            <a:srgbClr val="F26B43"/>
          </p15:clr>
        </p15:guide>
        <p15:guide id="12" pos="6720" userDrawn="1">
          <p15:clr>
            <a:srgbClr val="F26B43"/>
          </p15:clr>
        </p15:guide>
        <p15:guide id="13" orient="horz" pos="5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proutsocial.com/insights/social-metrics-map/" TargetMode="External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unduskoolitus.ee/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linkedin.com/in/katrinvilimaa/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facebook.com/katrin.vilimaa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unduskoolitus.ee/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linkedin.com/in/katrinvilimaa/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facebook.com/katrin.vilimaa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9.sv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optinmonster.com/how-to-create-a-concrete-buyer-persona-with-templates-examples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98554F-A47C-4818-9504-B0C2C0100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9F17F4-0A5F-4A87-8F4F-F053EF50D004}"/>
              </a:ext>
            </a:extLst>
          </p:cNvPr>
          <p:cNvSpPr txBox="1"/>
          <p:nvPr/>
        </p:nvSpPr>
        <p:spPr>
          <a:xfrm>
            <a:off x="6946855" y="2448259"/>
            <a:ext cx="5090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Halda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sotsiaalmeediat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nagu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proff</a:t>
            </a:r>
            <a:endParaRPr lang="en-US"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4DC93A-0EDF-4966-A1BC-71EF72664BB3}"/>
              </a:ext>
            </a:extLst>
          </p:cNvPr>
          <p:cNvGrpSpPr/>
          <p:nvPr/>
        </p:nvGrpSpPr>
        <p:grpSpPr>
          <a:xfrm>
            <a:off x="6096000" y="1899286"/>
            <a:ext cx="4889455" cy="375552"/>
            <a:chOff x="572562" y="882240"/>
            <a:chExt cx="4889455" cy="37555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9702D7-6782-4CF1-B8EE-888F695E80E0}"/>
                </a:ext>
              </a:extLst>
            </p:cNvPr>
            <p:cNvSpPr txBox="1"/>
            <p:nvPr/>
          </p:nvSpPr>
          <p:spPr>
            <a:xfrm>
              <a:off x="1423417" y="882240"/>
              <a:ext cx="403860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Turunduskoolitus OÜ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A9FFD3-276F-4197-BB24-0700EF69640A}"/>
                </a:ext>
              </a:extLst>
            </p:cNvPr>
            <p:cNvCxnSpPr>
              <a:cxnSpLocks/>
            </p:cNvCxnSpPr>
            <p:nvPr/>
          </p:nvCxnSpPr>
          <p:spPr>
            <a:xfrm>
              <a:off x="572562" y="1062073"/>
              <a:ext cx="685800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87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3ABE-1DB1-496F-9BE1-082BCAAD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8335"/>
            <a:ext cx="10972800" cy="503238"/>
          </a:xfrm>
        </p:spPr>
        <p:txBody>
          <a:bodyPr>
            <a:noAutofit/>
          </a:bodyPr>
          <a:lstStyle/>
          <a:p>
            <a:r>
              <a:rPr lang="en-US" sz="3730" b="1" dirty="0">
                <a:solidFill>
                  <a:schemeClr val="accent1"/>
                </a:solidFill>
              </a:rPr>
              <a:t>Kuidas</a:t>
            </a:r>
            <a:r>
              <a:rPr lang="et-EE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seda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infot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saada</a:t>
            </a:r>
            <a:endParaRPr lang="en-US" sz="373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7FDE-73EB-40E3-A272-F6D4A4185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2208245"/>
            <a:ext cx="8839200" cy="3810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Intervjuud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küsimustikud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Klienditeenindajad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sekretär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Küsimused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sotsiaalmeedia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kontodel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emailis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Kommentaarid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toodete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tagasiside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Uuringufirmad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fookusgrupid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Online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tööriistad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7D635-A7EA-487F-937F-A0A5EF04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AF9B24-8F32-974C-84B8-A56BD94B3F2B}"/>
              </a:ext>
            </a:extLst>
          </p:cNvPr>
          <p:cNvGrpSpPr/>
          <p:nvPr/>
        </p:nvGrpSpPr>
        <p:grpSpPr>
          <a:xfrm>
            <a:off x="1137456" y="2208245"/>
            <a:ext cx="598915" cy="598915"/>
            <a:chOff x="675249" y="2603787"/>
            <a:chExt cx="597006" cy="5970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1A2460-1C8A-F743-821E-FFCB3EC58FC3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BCC37D-E073-CF44-B496-E62E5C50135A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657EA-F60D-ED4C-91A0-BF25E5DDF5E2}"/>
              </a:ext>
            </a:extLst>
          </p:cNvPr>
          <p:cNvGrpSpPr/>
          <p:nvPr/>
        </p:nvGrpSpPr>
        <p:grpSpPr>
          <a:xfrm>
            <a:off x="1137457" y="2838832"/>
            <a:ext cx="598915" cy="598915"/>
            <a:chOff x="675249" y="2603787"/>
            <a:chExt cx="597006" cy="5970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4087D6-CBB0-1D4B-B132-A453A672836A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D6F7F0-57EB-AD4F-8E18-AB472242A76D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F183C-7FE3-BA46-9CDF-1A9F830FEEB1}"/>
              </a:ext>
            </a:extLst>
          </p:cNvPr>
          <p:cNvGrpSpPr/>
          <p:nvPr/>
        </p:nvGrpSpPr>
        <p:grpSpPr>
          <a:xfrm>
            <a:off x="1137458" y="3469419"/>
            <a:ext cx="598915" cy="598915"/>
            <a:chOff x="675249" y="2603787"/>
            <a:chExt cx="597006" cy="5970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864B7F-BF9F-A04A-BA89-E25A017ECA77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54DEB3-615C-6F48-82EF-9A0BB480F5F7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CE83D-1D82-134D-A37A-B6F17112C05A}"/>
              </a:ext>
            </a:extLst>
          </p:cNvPr>
          <p:cNvGrpSpPr/>
          <p:nvPr/>
        </p:nvGrpSpPr>
        <p:grpSpPr>
          <a:xfrm>
            <a:off x="1137458" y="4100006"/>
            <a:ext cx="598915" cy="598915"/>
            <a:chOff x="675249" y="2603787"/>
            <a:chExt cx="597006" cy="5970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9AE908-6095-F04D-B28D-0EB9346A0173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D1BF39-71D7-834E-8493-D2E9E605FAB8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118105-1C74-1242-B408-D6776C1787FA}"/>
              </a:ext>
            </a:extLst>
          </p:cNvPr>
          <p:cNvGrpSpPr/>
          <p:nvPr/>
        </p:nvGrpSpPr>
        <p:grpSpPr>
          <a:xfrm>
            <a:off x="1137456" y="4730593"/>
            <a:ext cx="598915" cy="598915"/>
            <a:chOff x="675249" y="2603787"/>
            <a:chExt cx="597006" cy="5970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B2FA17-E6F7-5B43-BC41-27C9159E8989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A983CE-60FD-6548-88DE-B8A3FA1031DE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DBC84E-E94C-9349-AD1D-A79BA3454C3C}"/>
              </a:ext>
            </a:extLst>
          </p:cNvPr>
          <p:cNvGrpSpPr/>
          <p:nvPr/>
        </p:nvGrpSpPr>
        <p:grpSpPr>
          <a:xfrm>
            <a:off x="1137456" y="5361179"/>
            <a:ext cx="598915" cy="598915"/>
            <a:chOff x="675249" y="2603787"/>
            <a:chExt cx="597006" cy="5970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6B0F71-4F94-C846-8E21-0E629004987B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68C9FA-A8EF-AA47-9820-5C7258D01745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16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A732607-2B8E-4EEF-81E3-9724D0FB12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3EAE51C-DD00-4B3D-98B5-6A69FCE221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39C879-A418-423E-A68E-FEAA5643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36" y="1601054"/>
            <a:ext cx="3712531" cy="24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370B821-44EC-4BB0-B8FB-92C774EB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00" y="3508762"/>
            <a:ext cx="3686502" cy="215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2DAEA-6511-4857-B558-91D8D8125580}"/>
              </a:ext>
            </a:extLst>
          </p:cNvPr>
          <p:cNvSpPr txBox="1"/>
          <p:nvPr/>
        </p:nvSpPr>
        <p:spPr>
          <a:xfrm>
            <a:off x="1605070" y="2197882"/>
            <a:ext cx="415145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 insights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03169-289B-8C4C-AC24-83CA7CD3CE59}"/>
              </a:ext>
            </a:extLst>
          </p:cNvPr>
          <p:cNvSpPr txBox="1"/>
          <p:nvPr/>
        </p:nvSpPr>
        <p:spPr>
          <a:xfrm>
            <a:off x="6863874" y="4642265"/>
            <a:ext cx="352979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and interest report</a:t>
            </a:r>
          </a:p>
        </p:txBody>
      </p:sp>
    </p:spTree>
    <p:extLst>
      <p:ext uri="{BB962C8B-B14F-4D97-AF65-F5344CB8AC3E}">
        <p14:creationId xmlns:p14="http://schemas.microsoft.com/office/powerpoint/2010/main" val="35793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3441266" y="3004931"/>
            <a:ext cx="5309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Siin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tuleb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ekraanil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näitamine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Audience Insights</a:t>
            </a:r>
          </a:p>
        </p:txBody>
      </p:sp>
    </p:spTree>
    <p:extLst>
      <p:ext uri="{BB962C8B-B14F-4D97-AF65-F5344CB8AC3E}">
        <p14:creationId xmlns:p14="http://schemas.microsoft.com/office/powerpoint/2010/main" val="203204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Kellele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turundad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0A622C-E005-8742-992B-E6B35C3D2D48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Üldine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sihtimine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kõneta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kedagi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Õpi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klienti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päriselt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tundma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Ühel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ettevõttel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olla ka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kliendiprofiili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669202" y="5059978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MILLINE ON HEA POSTITUS?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38200-3912-4291-AA7F-3BF21536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48" y="1214697"/>
            <a:ext cx="456887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733" b="1" dirty="0">
                <a:solidFill>
                  <a:schemeClr val="accent1"/>
                </a:solidFill>
              </a:rPr>
              <a:t>Facebook</a:t>
            </a:r>
            <a:r>
              <a:rPr lang="en-US" sz="3733" b="1" dirty="0" err="1">
                <a:solidFill>
                  <a:schemeClr val="accent1"/>
                </a:solidFill>
              </a:rPr>
              <a:t>i</a:t>
            </a:r>
            <a:r>
              <a:rPr lang="et-EE" sz="3733" b="1" dirty="0">
                <a:solidFill>
                  <a:schemeClr val="accent1"/>
                </a:solidFill>
              </a:rPr>
              <a:t> algoritm</a:t>
            </a:r>
            <a:endParaRPr lang="en-US" sz="3733" b="1" dirty="0">
              <a:solidFill>
                <a:schemeClr val="accent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7D9A3D-C662-4E52-A900-7F30B5523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612" y="2451387"/>
            <a:ext cx="8014776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Postitamise aeg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Postituse populaarsus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Postituse formaat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Varasemad interaktsioonid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„See </a:t>
            </a:r>
            <a:r>
              <a:rPr lang="et-EE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first</a:t>
            </a: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 valik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7B16F3F-31D2-D14C-96E5-2C4D9E8321A3}"/>
              </a:ext>
            </a:extLst>
          </p:cNvPr>
          <p:cNvSpPr txBox="1">
            <a:spLocks/>
          </p:cNvSpPr>
          <p:nvPr/>
        </p:nvSpPr>
        <p:spPr>
          <a:xfrm>
            <a:off x="7345088" y="2533448"/>
            <a:ext cx="4435831" cy="1966629"/>
          </a:xfrm>
          <a:prstGeom prst="rect">
            <a:avLst/>
          </a:prstGeom>
        </p:spPr>
        <p:txBody>
          <a:bodyPr vert="horz" wrap="square" lIns="91440" tIns="45720" rIns="91440" bIns="45720" numCol="1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Valeinfo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Autoriõiguseid rikkuv sisu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t-EE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Clickbait</a:t>
            </a:r>
            <a:endParaRPr lang="et-E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59F000-5DE8-0A42-8C21-B07D4B5BC579}"/>
              </a:ext>
            </a:extLst>
          </p:cNvPr>
          <p:cNvGrpSpPr/>
          <p:nvPr/>
        </p:nvGrpSpPr>
        <p:grpSpPr>
          <a:xfrm>
            <a:off x="1078535" y="2593178"/>
            <a:ext cx="598915" cy="598915"/>
            <a:chOff x="675249" y="2603787"/>
            <a:chExt cx="597006" cy="5970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1F8807-E00B-9B45-85E3-76A4323B2D00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C17CC7-52B2-C047-8276-6A2B4DC3F980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16FE81-BE07-504E-AA9C-C9CE183299E0}"/>
              </a:ext>
            </a:extLst>
          </p:cNvPr>
          <p:cNvGrpSpPr/>
          <p:nvPr/>
        </p:nvGrpSpPr>
        <p:grpSpPr>
          <a:xfrm>
            <a:off x="1078536" y="3241503"/>
            <a:ext cx="598915" cy="598915"/>
            <a:chOff x="675249" y="2603787"/>
            <a:chExt cx="597006" cy="5970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2DF6D7-6D8E-B649-A65D-D4CB3026FBA1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3662AF-80CB-EB42-AB02-9BAD0EF44055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D99AB-EFB5-A149-867A-899909EB937C}"/>
              </a:ext>
            </a:extLst>
          </p:cNvPr>
          <p:cNvGrpSpPr/>
          <p:nvPr/>
        </p:nvGrpSpPr>
        <p:grpSpPr>
          <a:xfrm>
            <a:off x="1078537" y="3889827"/>
            <a:ext cx="598915" cy="598915"/>
            <a:chOff x="675249" y="2603787"/>
            <a:chExt cx="597006" cy="5970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B90FE1-5302-C54F-A875-744D8074A92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2EC1AB-7A5C-2C46-83DC-5BCF85089086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D3A17D-7B47-894D-AA05-B8A5DDA8CD3E}"/>
              </a:ext>
            </a:extLst>
          </p:cNvPr>
          <p:cNvGrpSpPr/>
          <p:nvPr/>
        </p:nvGrpSpPr>
        <p:grpSpPr>
          <a:xfrm>
            <a:off x="1078537" y="4538151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E57CA0-C5D4-AF49-BC6D-B3C1145A1F83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43A8A1-2F2B-8040-89EE-7CDDAF9AD85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4A73EF-DFA8-E946-8D35-F2C212D95DF3}"/>
              </a:ext>
            </a:extLst>
          </p:cNvPr>
          <p:cNvGrpSpPr/>
          <p:nvPr/>
        </p:nvGrpSpPr>
        <p:grpSpPr>
          <a:xfrm>
            <a:off x="1078535" y="5186476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8A663C0-F146-3E4E-BD41-B93173AA2C41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E30276-7C68-1A42-A5EC-D03B27D36717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9131C9-0209-E94D-A518-012CF5642A51}"/>
              </a:ext>
            </a:extLst>
          </p:cNvPr>
          <p:cNvGrpSpPr/>
          <p:nvPr/>
        </p:nvGrpSpPr>
        <p:grpSpPr>
          <a:xfrm>
            <a:off x="6478057" y="2549498"/>
            <a:ext cx="598915" cy="598915"/>
            <a:chOff x="675249" y="2603787"/>
            <a:chExt cx="597006" cy="5970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23C585-A118-9740-BBEA-D54D29C872B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3CEE5E-3B9A-D14E-A920-F4F17E9D783E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D3FF7D-5AC9-9B46-B9F1-83C640921636}"/>
              </a:ext>
            </a:extLst>
          </p:cNvPr>
          <p:cNvGrpSpPr/>
          <p:nvPr/>
        </p:nvGrpSpPr>
        <p:grpSpPr>
          <a:xfrm>
            <a:off x="6478057" y="3262614"/>
            <a:ext cx="598915" cy="598915"/>
            <a:chOff x="675249" y="2603787"/>
            <a:chExt cx="597006" cy="5970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D06868-0AEF-BC48-953F-4A5C28B3637D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D25A32-A645-764E-BC08-AA2AE569E22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E3E5FA-5EC5-DE47-A8EA-2CB176063CB3}"/>
              </a:ext>
            </a:extLst>
          </p:cNvPr>
          <p:cNvGrpSpPr/>
          <p:nvPr/>
        </p:nvGrpSpPr>
        <p:grpSpPr>
          <a:xfrm>
            <a:off x="6471651" y="4015363"/>
            <a:ext cx="598915" cy="598915"/>
            <a:chOff x="675249" y="2603787"/>
            <a:chExt cx="597006" cy="5970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2F251C8-9FD8-5841-BF2C-C10FDAC19E1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50C63D-6098-CB4E-8F10-BF098CF5AE4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37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579E83-369A-4DD4-B2E5-0507DB32E678}"/>
              </a:ext>
            </a:extLst>
          </p:cNvPr>
          <p:cNvSpPr txBox="1">
            <a:spLocks/>
          </p:cNvSpPr>
          <p:nvPr/>
        </p:nvSpPr>
        <p:spPr>
          <a:xfrm>
            <a:off x="609600" y="1174250"/>
            <a:ext cx="109728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Kõige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olulisem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sisu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loomisel</a:t>
            </a:r>
            <a:r>
              <a:rPr lang="en-US" sz="3730" b="1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88C2581-D414-4E9E-A9B3-FB7CB689D6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4248"/>
          <a:stretch>
            <a:fillRect/>
          </a:stretch>
        </p:blipFill>
        <p:spPr>
          <a:xfrm>
            <a:off x="7535482" y="2306319"/>
            <a:ext cx="3905250" cy="3573463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237855-6B94-4616-9D1F-12736796C02F}"/>
              </a:ext>
            </a:extLst>
          </p:cNvPr>
          <p:cNvGrpSpPr/>
          <p:nvPr/>
        </p:nvGrpSpPr>
        <p:grpSpPr>
          <a:xfrm>
            <a:off x="4119882" y="4771019"/>
            <a:ext cx="3415600" cy="375552"/>
            <a:chOff x="441713" y="1557050"/>
            <a:chExt cx="3415600" cy="37555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F03EA3-631E-4B49-ABEB-AB14C08C06E1}"/>
                </a:ext>
              </a:extLst>
            </p:cNvPr>
            <p:cNvSpPr txBox="1"/>
            <p:nvPr/>
          </p:nvSpPr>
          <p:spPr>
            <a:xfrm>
              <a:off x="1292568" y="1557050"/>
              <a:ext cx="256474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Howard </a:t>
              </a:r>
              <a:r>
                <a:rPr lang="en-US" sz="140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Cossage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761675-59C4-44C0-B69A-8B67CEB5DC42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6858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71F6FB-AFF7-4F82-9E5D-4DE0B6E03D61}"/>
              </a:ext>
            </a:extLst>
          </p:cNvPr>
          <p:cNvSpPr txBox="1"/>
          <p:nvPr/>
        </p:nvSpPr>
        <p:spPr>
          <a:xfrm>
            <a:off x="884346" y="2851866"/>
            <a:ext cx="622479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“People don’t read advertising – they read </a:t>
            </a:r>
            <a:r>
              <a:rPr lang="en-GB" sz="24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interests </a:t>
            </a:r>
            <a:r>
              <a:rPr lang="en-GB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them, and sometimes that’s advertising.”</a:t>
            </a:r>
          </a:p>
        </p:txBody>
      </p:sp>
    </p:spTree>
    <p:extLst>
      <p:ext uri="{BB962C8B-B14F-4D97-AF65-F5344CB8AC3E}">
        <p14:creationId xmlns:p14="http://schemas.microsoft.com/office/powerpoint/2010/main" val="9995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300">
            <a:extLst>
              <a:ext uri="{FF2B5EF4-FFF2-40B4-BE49-F238E27FC236}">
                <a16:creationId xmlns:a16="http://schemas.microsoft.com/office/drawing/2014/main" id="{3C50EC8A-EDF9-4C53-A429-114E23837F49}"/>
              </a:ext>
            </a:extLst>
          </p:cNvPr>
          <p:cNvGrpSpPr/>
          <p:nvPr/>
        </p:nvGrpSpPr>
        <p:grpSpPr>
          <a:xfrm>
            <a:off x="3176936" y="2534072"/>
            <a:ext cx="4903994" cy="3241970"/>
            <a:chOff x="3205163" y="2314575"/>
            <a:chExt cx="5821363" cy="3957638"/>
          </a:xfrm>
        </p:grpSpPr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D24E8E42-87C2-445B-83C3-1D6FED534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938" y="3117850"/>
              <a:ext cx="4699000" cy="3154363"/>
            </a:xfrm>
            <a:custGeom>
              <a:avLst/>
              <a:gdLst>
                <a:gd name="T0" fmla="*/ 435 w 1428"/>
                <a:gd name="T1" fmla="*/ 941 h 962"/>
                <a:gd name="T2" fmla="*/ 733 w 1428"/>
                <a:gd name="T3" fmla="*/ 941 h 962"/>
                <a:gd name="T4" fmla="*/ 336 w 1428"/>
                <a:gd name="T5" fmla="*/ 676 h 962"/>
                <a:gd name="T6" fmla="*/ 369 w 1428"/>
                <a:gd name="T7" fmla="*/ 676 h 962"/>
                <a:gd name="T8" fmla="*/ 356 w 1428"/>
                <a:gd name="T9" fmla="*/ 807 h 962"/>
                <a:gd name="T10" fmla="*/ 337 w 1428"/>
                <a:gd name="T11" fmla="*/ 779 h 962"/>
                <a:gd name="T12" fmla="*/ 379 w 1428"/>
                <a:gd name="T13" fmla="*/ 699 h 962"/>
                <a:gd name="T14" fmla="*/ 399 w 1428"/>
                <a:gd name="T15" fmla="*/ 641 h 962"/>
                <a:gd name="T16" fmla="*/ 356 w 1428"/>
                <a:gd name="T17" fmla="*/ 807 h 962"/>
                <a:gd name="T18" fmla="*/ 578 w 1428"/>
                <a:gd name="T19" fmla="*/ 208 h 962"/>
                <a:gd name="T20" fmla="*/ 622 w 1428"/>
                <a:gd name="T21" fmla="*/ 176 h 962"/>
                <a:gd name="T22" fmla="*/ 634 w 1428"/>
                <a:gd name="T23" fmla="*/ 184 h 962"/>
                <a:gd name="T24" fmla="*/ 583 w 1428"/>
                <a:gd name="T25" fmla="*/ 220 h 962"/>
                <a:gd name="T26" fmla="*/ 562 w 1428"/>
                <a:gd name="T27" fmla="*/ 216 h 962"/>
                <a:gd name="T28" fmla="*/ 511 w 1428"/>
                <a:gd name="T29" fmla="*/ 190 h 962"/>
                <a:gd name="T30" fmla="*/ 481 w 1428"/>
                <a:gd name="T31" fmla="*/ 144 h 962"/>
                <a:gd name="T32" fmla="*/ 490 w 1428"/>
                <a:gd name="T33" fmla="*/ 132 h 962"/>
                <a:gd name="T34" fmla="*/ 516 w 1428"/>
                <a:gd name="T35" fmla="*/ 209 h 962"/>
                <a:gd name="T36" fmla="*/ 788 w 1428"/>
                <a:gd name="T37" fmla="*/ 66 h 962"/>
                <a:gd name="T38" fmla="*/ 821 w 1428"/>
                <a:gd name="T39" fmla="*/ 66 h 962"/>
                <a:gd name="T40" fmla="*/ 960 w 1428"/>
                <a:gd name="T41" fmla="*/ 0 h 962"/>
                <a:gd name="T42" fmla="*/ 596 w 1428"/>
                <a:gd name="T43" fmla="*/ 99 h 962"/>
                <a:gd name="T44" fmla="*/ 526 w 1428"/>
                <a:gd name="T45" fmla="*/ 215 h 962"/>
                <a:gd name="T46" fmla="*/ 559 w 1428"/>
                <a:gd name="T47" fmla="*/ 122 h 962"/>
                <a:gd name="T48" fmla="*/ 504 w 1428"/>
                <a:gd name="T49" fmla="*/ 107 h 962"/>
                <a:gd name="T50" fmla="*/ 374 w 1428"/>
                <a:gd name="T51" fmla="*/ 103 h 962"/>
                <a:gd name="T52" fmla="*/ 62 w 1428"/>
                <a:gd name="T53" fmla="*/ 354 h 962"/>
                <a:gd name="T54" fmla="*/ 404 w 1428"/>
                <a:gd name="T55" fmla="*/ 931 h 962"/>
                <a:gd name="T56" fmla="*/ 457 w 1428"/>
                <a:gd name="T57" fmla="*/ 748 h 962"/>
                <a:gd name="T58" fmla="*/ 481 w 1428"/>
                <a:gd name="T59" fmla="*/ 736 h 962"/>
                <a:gd name="T60" fmla="*/ 457 w 1428"/>
                <a:gd name="T61" fmla="*/ 288 h 962"/>
                <a:gd name="T62" fmla="*/ 1141 w 1428"/>
                <a:gd name="T63" fmla="*/ 247 h 962"/>
                <a:gd name="T64" fmla="*/ 1181 w 1428"/>
                <a:gd name="T65" fmla="*/ 569 h 962"/>
                <a:gd name="T66" fmla="*/ 1255 w 1428"/>
                <a:gd name="T67" fmla="*/ 538 h 962"/>
                <a:gd name="T68" fmla="*/ 1259 w 1428"/>
                <a:gd name="T69" fmla="*/ 484 h 962"/>
                <a:gd name="T70" fmla="*/ 1271 w 1428"/>
                <a:gd name="T71" fmla="*/ 463 h 962"/>
                <a:gd name="T72" fmla="*/ 1279 w 1428"/>
                <a:gd name="T73" fmla="*/ 470 h 962"/>
                <a:gd name="T74" fmla="*/ 1335 w 1428"/>
                <a:gd name="T75" fmla="*/ 484 h 962"/>
                <a:gd name="T76" fmla="*/ 1203 w 1428"/>
                <a:gd name="T77" fmla="*/ 6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8" h="962">
                  <a:moveTo>
                    <a:pt x="733" y="941"/>
                  </a:moveTo>
                  <a:cubicBezTo>
                    <a:pt x="435" y="941"/>
                    <a:pt x="435" y="941"/>
                    <a:pt x="435" y="941"/>
                  </a:cubicBezTo>
                  <a:cubicBezTo>
                    <a:pt x="483" y="955"/>
                    <a:pt x="533" y="962"/>
                    <a:pt x="584" y="962"/>
                  </a:cubicBezTo>
                  <a:cubicBezTo>
                    <a:pt x="634" y="962"/>
                    <a:pt x="685" y="955"/>
                    <a:pt x="733" y="941"/>
                  </a:cubicBezTo>
                  <a:moveTo>
                    <a:pt x="353" y="692"/>
                  </a:moveTo>
                  <a:cubicBezTo>
                    <a:pt x="344" y="692"/>
                    <a:pt x="336" y="685"/>
                    <a:pt x="336" y="676"/>
                  </a:cubicBezTo>
                  <a:cubicBezTo>
                    <a:pt x="336" y="667"/>
                    <a:pt x="344" y="659"/>
                    <a:pt x="353" y="659"/>
                  </a:cubicBezTo>
                  <a:cubicBezTo>
                    <a:pt x="362" y="659"/>
                    <a:pt x="369" y="667"/>
                    <a:pt x="369" y="676"/>
                  </a:cubicBezTo>
                  <a:cubicBezTo>
                    <a:pt x="369" y="685"/>
                    <a:pt x="362" y="692"/>
                    <a:pt x="353" y="692"/>
                  </a:cubicBezTo>
                  <a:moveTo>
                    <a:pt x="356" y="807"/>
                  </a:moveTo>
                  <a:cubicBezTo>
                    <a:pt x="353" y="807"/>
                    <a:pt x="350" y="807"/>
                    <a:pt x="346" y="805"/>
                  </a:cubicBezTo>
                  <a:cubicBezTo>
                    <a:pt x="336" y="800"/>
                    <a:pt x="336" y="788"/>
                    <a:pt x="337" y="779"/>
                  </a:cubicBezTo>
                  <a:cubicBezTo>
                    <a:pt x="339" y="760"/>
                    <a:pt x="348" y="745"/>
                    <a:pt x="358" y="731"/>
                  </a:cubicBezTo>
                  <a:cubicBezTo>
                    <a:pt x="365" y="721"/>
                    <a:pt x="373" y="711"/>
                    <a:pt x="379" y="699"/>
                  </a:cubicBezTo>
                  <a:cubicBezTo>
                    <a:pt x="388" y="682"/>
                    <a:pt x="394" y="662"/>
                    <a:pt x="397" y="643"/>
                  </a:cubicBezTo>
                  <a:cubicBezTo>
                    <a:pt x="398" y="642"/>
                    <a:pt x="398" y="641"/>
                    <a:pt x="399" y="641"/>
                  </a:cubicBezTo>
                  <a:cubicBezTo>
                    <a:pt x="404" y="641"/>
                    <a:pt x="417" y="693"/>
                    <a:pt x="403" y="739"/>
                  </a:cubicBezTo>
                  <a:cubicBezTo>
                    <a:pt x="397" y="756"/>
                    <a:pt x="382" y="807"/>
                    <a:pt x="356" y="807"/>
                  </a:cubicBezTo>
                  <a:moveTo>
                    <a:pt x="562" y="216"/>
                  </a:moveTo>
                  <a:cubicBezTo>
                    <a:pt x="568" y="216"/>
                    <a:pt x="573" y="212"/>
                    <a:pt x="578" y="208"/>
                  </a:cubicBezTo>
                  <a:cubicBezTo>
                    <a:pt x="588" y="200"/>
                    <a:pt x="598" y="192"/>
                    <a:pt x="608" y="184"/>
                  </a:cubicBezTo>
                  <a:cubicBezTo>
                    <a:pt x="612" y="180"/>
                    <a:pt x="617" y="177"/>
                    <a:pt x="622" y="176"/>
                  </a:cubicBezTo>
                  <a:cubicBezTo>
                    <a:pt x="622" y="176"/>
                    <a:pt x="623" y="176"/>
                    <a:pt x="624" y="176"/>
                  </a:cubicBezTo>
                  <a:cubicBezTo>
                    <a:pt x="628" y="176"/>
                    <a:pt x="633" y="179"/>
                    <a:pt x="634" y="184"/>
                  </a:cubicBezTo>
                  <a:cubicBezTo>
                    <a:pt x="634" y="186"/>
                    <a:pt x="633" y="189"/>
                    <a:pt x="632" y="191"/>
                  </a:cubicBezTo>
                  <a:cubicBezTo>
                    <a:pt x="623" y="211"/>
                    <a:pt x="603" y="220"/>
                    <a:pt x="583" y="220"/>
                  </a:cubicBezTo>
                  <a:cubicBezTo>
                    <a:pt x="575" y="220"/>
                    <a:pt x="566" y="218"/>
                    <a:pt x="558" y="215"/>
                  </a:cubicBezTo>
                  <a:cubicBezTo>
                    <a:pt x="560" y="215"/>
                    <a:pt x="561" y="216"/>
                    <a:pt x="562" y="216"/>
                  </a:cubicBezTo>
                  <a:moveTo>
                    <a:pt x="516" y="209"/>
                  </a:moveTo>
                  <a:cubicBezTo>
                    <a:pt x="519" y="203"/>
                    <a:pt x="515" y="196"/>
                    <a:pt x="511" y="190"/>
                  </a:cubicBezTo>
                  <a:cubicBezTo>
                    <a:pt x="503" y="179"/>
                    <a:pt x="495" y="169"/>
                    <a:pt x="488" y="158"/>
                  </a:cubicBezTo>
                  <a:cubicBezTo>
                    <a:pt x="485" y="154"/>
                    <a:pt x="481" y="149"/>
                    <a:pt x="481" y="144"/>
                  </a:cubicBezTo>
                  <a:cubicBezTo>
                    <a:pt x="480" y="139"/>
                    <a:pt x="484" y="133"/>
                    <a:pt x="489" y="132"/>
                  </a:cubicBezTo>
                  <a:cubicBezTo>
                    <a:pt x="489" y="132"/>
                    <a:pt x="489" y="132"/>
                    <a:pt x="490" y="132"/>
                  </a:cubicBezTo>
                  <a:cubicBezTo>
                    <a:pt x="492" y="132"/>
                    <a:pt x="494" y="133"/>
                    <a:pt x="496" y="134"/>
                  </a:cubicBezTo>
                  <a:cubicBezTo>
                    <a:pt x="524" y="149"/>
                    <a:pt x="529" y="183"/>
                    <a:pt x="516" y="209"/>
                  </a:cubicBezTo>
                  <a:moveTo>
                    <a:pt x="804" y="83"/>
                  </a:moveTo>
                  <a:cubicBezTo>
                    <a:pt x="795" y="83"/>
                    <a:pt x="788" y="76"/>
                    <a:pt x="788" y="66"/>
                  </a:cubicBezTo>
                  <a:cubicBezTo>
                    <a:pt x="788" y="57"/>
                    <a:pt x="795" y="50"/>
                    <a:pt x="804" y="50"/>
                  </a:cubicBezTo>
                  <a:cubicBezTo>
                    <a:pt x="814" y="50"/>
                    <a:pt x="821" y="57"/>
                    <a:pt x="821" y="66"/>
                  </a:cubicBezTo>
                  <a:cubicBezTo>
                    <a:pt x="821" y="76"/>
                    <a:pt x="814" y="83"/>
                    <a:pt x="804" y="83"/>
                  </a:cubicBezTo>
                  <a:moveTo>
                    <a:pt x="960" y="0"/>
                  </a:moveTo>
                  <a:cubicBezTo>
                    <a:pt x="929" y="0"/>
                    <a:pt x="899" y="3"/>
                    <a:pt x="869" y="10"/>
                  </a:cubicBezTo>
                  <a:cubicBezTo>
                    <a:pt x="775" y="30"/>
                    <a:pt x="690" y="80"/>
                    <a:pt x="596" y="99"/>
                  </a:cubicBezTo>
                  <a:cubicBezTo>
                    <a:pt x="597" y="101"/>
                    <a:pt x="597" y="103"/>
                    <a:pt x="598" y="106"/>
                  </a:cubicBezTo>
                  <a:cubicBezTo>
                    <a:pt x="610" y="157"/>
                    <a:pt x="573" y="201"/>
                    <a:pt x="526" y="215"/>
                  </a:cubicBezTo>
                  <a:cubicBezTo>
                    <a:pt x="537" y="211"/>
                    <a:pt x="541" y="198"/>
                    <a:pt x="544" y="186"/>
                  </a:cubicBezTo>
                  <a:cubicBezTo>
                    <a:pt x="549" y="165"/>
                    <a:pt x="554" y="143"/>
                    <a:pt x="559" y="122"/>
                  </a:cubicBezTo>
                  <a:cubicBezTo>
                    <a:pt x="560" y="116"/>
                    <a:pt x="561" y="109"/>
                    <a:pt x="564" y="104"/>
                  </a:cubicBezTo>
                  <a:cubicBezTo>
                    <a:pt x="544" y="106"/>
                    <a:pt x="524" y="107"/>
                    <a:pt x="504" y="107"/>
                  </a:cubicBezTo>
                  <a:cubicBezTo>
                    <a:pt x="482" y="107"/>
                    <a:pt x="460" y="106"/>
                    <a:pt x="439" y="105"/>
                  </a:cubicBezTo>
                  <a:cubicBezTo>
                    <a:pt x="417" y="104"/>
                    <a:pt x="396" y="103"/>
                    <a:pt x="374" y="103"/>
                  </a:cubicBezTo>
                  <a:cubicBezTo>
                    <a:pt x="307" y="103"/>
                    <a:pt x="243" y="113"/>
                    <a:pt x="182" y="162"/>
                  </a:cubicBezTo>
                  <a:cubicBezTo>
                    <a:pt x="122" y="210"/>
                    <a:pt x="82" y="280"/>
                    <a:pt x="62" y="354"/>
                  </a:cubicBezTo>
                  <a:cubicBezTo>
                    <a:pt x="0" y="583"/>
                    <a:pt x="130" y="784"/>
                    <a:pt x="324" y="895"/>
                  </a:cubicBezTo>
                  <a:cubicBezTo>
                    <a:pt x="349" y="909"/>
                    <a:pt x="376" y="922"/>
                    <a:pt x="404" y="931"/>
                  </a:cubicBezTo>
                  <a:cubicBezTo>
                    <a:pt x="403" y="928"/>
                    <a:pt x="402" y="924"/>
                    <a:pt x="403" y="919"/>
                  </a:cubicBezTo>
                  <a:cubicBezTo>
                    <a:pt x="457" y="748"/>
                    <a:pt x="457" y="748"/>
                    <a:pt x="457" y="748"/>
                  </a:cubicBezTo>
                  <a:cubicBezTo>
                    <a:pt x="459" y="741"/>
                    <a:pt x="465" y="736"/>
                    <a:pt x="473" y="736"/>
                  </a:cubicBezTo>
                  <a:cubicBezTo>
                    <a:pt x="481" y="736"/>
                    <a:pt x="481" y="736"/>
                    <a:pt x="481" y="736"/>
                  </a:cubicBezTo>
                  <a:cubicBezTo>
                    <a:pt x="467" y="729"/>
                    <a:pt x="457" y="715"/>
                    <a:pt x="457" y="699"/>
                  </a:cubicBezTo>
                  <a:cubicBezTo>
                    <a:pt x="457" y="288"/>
                    <a:pt x="457" y="288"/>
                    <a:pt x="457" y="288"/>
                  </a:cubicBezTo>
                  <a:cubicBezTo>
                    <a:pt x="457" y="266"/>
                    <a:pt x="475" y="247"/>
                    <a:pt x="498" y="247"/>
                  </a:cubicBezTo>
                  <a:cubicBezTo>
                    <a:pt x="1141" y="247"/>
                    <a:pt x="1141" y="247"/>
                    <a:pt x="1141" y="247"/>
                  </a:cubicBezTo>
                  <a:cubicBezTo>
                    <a:pt x="1163" y="247"/>
                    <a:pt x="1181" y="266"/>
                    <a:pt x="1181" y="288"/>
                  </a:cubicBezTo>
                  <a:cubicBezTo>
                    <a:pt x="1181" y="569"/>
                    <a:pt x="1181" y="569"/>
                    <a:pt x="1181" y="569"/>
                  </a:cubicBezTo>
                  <a:cubicBezTo>
                    <a:pt x="1183" y="568"/>
                    <a:pt x="1184" y="567"/>
                    <a:pt x="1186" y="567"/>
                  </a:cubicBezTo>
                  <a:cubicBezTo>
                    <a:pt x="1209" y="555"/>
                    <a:pt x="1233" y="547"/>
                    <a:pt x="1255" y="538"/>
                  </a:cubicBezTo>
                  <a:cubicBezTo>
                    <a:pt x="1258" y="534"/>
                    <a:pt x="1258" y="528"/>
                    <a:pt x="1258" y="523"/>
                  </a:cubicBezTo>
                  <a:cubicBezTo>
                    <a:pt x="1258" y="510"/>
                    <a:pt x="1258" y="497"/>
                    <a:pt x="1259" y="484"/>
                  </a:cubicBezTo>
                  <a:cubicBezTo>
                    <a:pt x="1259" y="479"/>
                    <a:pt x="1259" y="473"/>
                    <a:pt x="1262" y="469"/>
                  </a:cubicBezTo>
                  <a:cubicBezTo>
                    <a:pt x="1264" y="466"/>
                    <a:pt x="1267" y="463"/>
                    <a:pt x="1271" y="463"/>
                  </a:cubicBezTo>
                  <a:cubicBezTo>
                    <a:pt x="1272" y="463"/>
                    <a:pt x="1274" y="464"/>
                    <a:pt x="1275" y="464"/>
                  </a:cubicBezTo>
                  <a:cubicBezTo>
                    <a:pt x="1277" y="466"/>
                    <a:pt x="1278" y="468"/>
                    <a:pt x="1279" y="470"/>
                  </a:cubicBezTo>
                  <a:cubicBezTo>
                    <a:pt x="1291" y="494"/>
                    <a:pt x="1281" y="520"/>
                    <a:pt x="1261" y="536"/>
                  </a:cubicBezTo>
                  <a:cubicBezTo>
                    <a:pt x="1288" y="524"/>
                    <a:pt x="1314" y="510"/>
                    <a:pt x="1335" y="484"/>
                  </a:cubicBezTo>
                  <a:cubicBezTo>
                    <a:pt x="1346" y="470"/>
                    <a:pt x="1355" y="456"/>
                    <a:pt x="1362" y="441"/>
                  </a:cubicBezTo>
                  <a:cubicBezTo>
                    <a:pt x="1428" y="303"/>
                    <a:pt x="1327" y="134"/>
                    <a:pt x="1203" y="65"/>
                  </a:cubicBezTo>
                  <a:cubicBezTo>
                    <a:pt x="1130" y="23"/>
                    <a:pt x="1044" y="0"/>
                    <a:pt x="960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DAC903DE-44E3-47A3-986F-DCD286539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5000625"/>
              <a:ext cx="1054100" cy="806450"/>
            </a:xfrm>
            <a:custGeom>
              <a:avLst/>
              <a:gdLst>
                <a:gd name="T0" fmla="*/ 83 w 320"/>
                <a:gd name="T1" fmla="*/ 45 h 246"/>
                <a:gd name="T2" fmla="*/ 67 w 320"/>
                <a:gd name="T3" fmla="*/ 28 h 246"/>
                <a:gd name="T4" fmla="*/ 83 w 320"/>
                <a:gd name="T5" fmla="*/ 12 h 246"/>
                <a:gd name="T6" fmla="*/ 99 w 320"/>
                <a:gd name="T7" fmla="*/ 28 h 246"/>
                <a:gd name="T8" fmla="*/ 83 w 320"/>
                <a:gd name="T9" fmla="*/ 45 h 246"/>
                <a:gd name="T10" fmla="*/ 129 w 320"/>
                <a:gd name="T11" fmla="*/ 0 h 246"/>
                <a:gd name="T12" fmla="*/ 24 w 320"/>
                <a:gd name="T13" fmla="*/ 57 h 246"/>
                <a:gd name="T14" fmla="*/ 24 w 320"/>
                <a:gd name="T15" fmla="*/ 125 h 246"/>
                <a:gd name="T16" fmla="*/ 0 w 320"/>
                <a:gd name="T17" fmla="*/ 162 h 246"/>
                <a:gd name="T18" fmla="*/ 15 w 320"/>
                <a:gd name="T19" fmla="*/ 162 h 246"/>
                <a:gd name="T20" fmla="*/ 31 w 320"/>
                <a:gd name="T21" fmla="*/ 174 h 246"/>
                <a:gd name="T22" fmla="*/ 50 w 320"/>
                <a:gd name="T23" fmla="*/ 235 h 246"/>
                <a:gd name="T24" fmla="*/ 87 w 320"/>
                <a:gd name="T25" fmla="*/ 245 h 246"/>
                <a:gd name="T26" fmla="*/ 103 w 320"/>
                <a:gd name="T27" fmla="*/ 246 h 246"/>
                <a:gd name="T28" fmla="*/ 198 w 320"/>
                <a:gd name="T29" fmla="*/ 20 h 246"/>
                <a:gd name="T30" fmla="*/ 145 w 320"/>
                <a:gd name="T31" fmla="*/ 1 h 246"/>
                <a:gd name="T32" fmla="*/ 129 w 320"/>
                <a:gd name="T3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0" h="246">
                  <a:moveTo>
                    <a:pt x="83" y="45"/>
                  </a:moveTo>
                  <a:cubicBezTo>
                    <a:pt x="74" y="45"/>
                    <a:pt x="67" y="37"/>
                    <a:pt x="67" y="28"/>
                  </a:cubicBezTo>
                  <a:cubicBezTo>
                    <a:pt x="67" y="19"/>
                    <a:pt x="74" y="12"/>
                    <a:pt x="83" y="12"/>
                  </a:cubicBezTo>
                  <a:cubicBezTo>
                    <a:pt x="92" y="12"/>
                    <a:pt x="99" y="19"/>
                    <a:pt x="99" y="28"/>
                  </a:cubicBezTo>
                  <a:cubicBezTo>
                    <a:pt x="99" y="37"/>
                    <a:pt x="92" y="45"/>
                    <a:pt x="83" y="45"/>
                  </a:cubicBezTo>
                  <a:moveTo>
                    <a:pt x="129" y="0"/>
                  </a:moveTo>
                  <a:cubicBezTo>
                    <a:pt x="85" y="0"/>
                    <a:pt x="48" y="24"/>
                    <a:pt x="24" y="57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4" y="141"/>
                    <a:pt x="15" y="155"/>
                    <a:pt x="0" y="162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23" y="162"/>
                    <a:pt x="29" y="167"/>
                    <a:pt x="31" y="174"/>
                  </a:cubicBezTo>
                  <a:cubicBezTo>
                    <a:pt x="50" y="235"/>
                    <a:pt x="50" y="235"/>
                    <a:pt x="50" y="235"/>
                  </a:cubicBezTo>
                  <a:cubicBezTo>
                    <a:pt x="60" y="240"/>
                    <a:pt x="73" y="243"/>
                    <a:pt x="87" y="245"/>
                  </a:cubicBezTo>
                  <a:cubicBezTo>
                    <a:pt x="92" y="246"/>
                    <a:pt x="98" y="246"/>
                    <a:pt x="103" y="246"/>
                  </a:cubicBezTo>
                  <a:cubicBezTo>
                    <a:pt x="218" y="246"/>
                    <a:pt x="320" y="97"/>
                    <a:pt x="198" y="20"/>
                  </a:cubicBezTo>
                  <a:cubicBezTo>
                    <a:pt x="182" y="10"/>
                    <a:pt x="163" y="3"/>
                    <a:pt x="145" y="1"/>
                  </a:cubicBezTo>
                  <a:cubicBezTo>
                    <a:pt x="139" y="1"/>
                    <a:pt x="134" y="0"/>
                    <a:pt x="129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3" name="Freeform 7">
              <a:extLst>
                <a:ext uri="{FF2B5EF4-FFF2-40B4-BE49-F238E27FC236}">
                  <a16:creationId xmlns:a16="http://schemas.microsoft.com/office/drawing/2014/main" id="{5FFFE66B-CFB5-435F-8F42-8A69F4C22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6161088"/>
              <a:ext cx="2757488" cy="101600"/>
            </a:xfrm>
            <a:custGeom>
              <a:avLst/>
              <a:gdLst>
                <a:gd name="T0" fmla="*/ 0 w 838"/>
                <a:gd name="T1" fmla="*/ 0 h 31"/>
                <a:gd name="T2" fmla="*/ 0 w 838"/>
                <a:gd name="T3" fmla="*/ 14 h 31"/>
                <a:gd name="T4" fmla="*/ 16 w 838"/>
                <a:gd name="T5" fmla="*/ 31 h 31"/>
                <a:gd name="T6" fmla="*/ 821 w 838"/>
                <a:gd name="T7" fmla="*/ 31 h 31"/>
                <a:gd name="T8" fmla="*/ 838 w 838"/>
                <a:gd name="T9" fmla="*/ 14 h 31"/>
                <a:gd name="T10" fmla="*/ 838 w 838"/>
                <a:gd name="T11" fmla="*/ 0 h 31"/>
                <a:gd name="T12" fmla="*/ 0 w 838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8" h="31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3"/>
                    <a:pt x="7" y="31"/>
                    <a:pt x="16" y="31"/>
                  </a:cubicBezTo>
                  <a:cubicBezTo>
                    <a:pt x="821" y="31"/>
                    <a:pt x="821" y="31"/>
                    <a:pt x="821" y="31"/>
                  </a:cubicBezTo>
                  <a:cubicBezTo>
                    <a:pt x="830" y="31"/>
                    <a:pt x="838" y="23"/>
                    <a:pt x="838" y="14"/>
                  </a:cubicBezTo>
                  <a:cubicBezTo>
                    <a:pt x="838" y="0"/>
                    <a:pt x="838" y="0"/>
                    <a:pt x="83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id="{9A73788B-3179-4735-8473-F6E8F5266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5530850"/>
              <a:ext cx="2778125" cy="673100"/>
            </a:xfrm>
            <a:custGeom>
              <a:avLst/>
              <a:gdLst>
                <a:gd name="T0" fmla="*/ 368 w 844"/>
                <a:gd name="T1" fmla="*/ 205 h 205"/>
                <a:gd name="T2" fmla="*/ 372 w 844"/>
                <a:gd name="T3" fmla="*/ 202 h 205"/>
                <a:gd name="T4" fmla="*/ 477 w 844"/>
                <a:gd name="T5" fmla="*/ 202 h 205"/>
                <a:gd name="T6" fmla="*/ 480 w 844"/>
                <a:gd name="T7" fmla="*/ 205 h 205"/>
                <a:gd name="T8" fmla="*/ 824 w 844"/>
                <a:gd name="T9" fmla="*/ 205 h 205"/>
                <a:gd name="T10" fmla="*/ 840 w 844"/>
                <a:gd name="T11" fmla="*/ 183 h 205"/>
                <a:gd name="T12" fmla="*/ 788 w 844"/>
                <a:gd name="T13" fmla="*/ 12 h 205"/>
                <a:gd name="T14" fmla="*/ 772 w 844"/>
                <a:gd name="T15" fmla="*/ 0 h 205"/>
                <a:gd name="T16" fmla="*/ 73 w 844"/>
                <a:gd name="T17" fmla="*/ 0 h 205"/>
                <a:gd name="T18" fmla="*/ 57 w 844"/>
                <a:gd name="T19" fmla="*/ 12 h 205"/>
                <a:gd name="T20" fmla="*/ 3 w 844"/>
                <a:gd name="T21" fmla="*/ 183 h 205"/>
                <a:gd name="T22" fmla="*/ 20 w 844"/>
                <a:gd name="T23" fmla="*/ 205 h 205"/>
                <a:gd name="T24" fmla="*/ 368 w 84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4" h="205">
                  <a:moveTo>
                    <a:pt x="368" y="205"/>
                  </a:moveTo>
                  <a:cubicBezTo>
                    <a:pt x="372" y="202"/>
                    <a:pt x="372" y="202"/>
                    <a:pt x="372" y="202"/>
                  </a:cubicBezTo>
                  <a:cubicBezTo>
                    <a:pt x="477" y="202"/>
                    <a:pt x="477" y="202"/>
                    <a:pt x="477" y="202"/>
                  </a:cubicBezTo>
                  <a:cubicBezTo>
                    <a:pt x="480" y="205"/>
                    <a:pt x="480" y="205"/>
                    <a:pt x="480" y="205"/>
                  </a:cubicBezTo>
                  <a:cubicBezTo>
                    <a:pt x="824" y="205"/>
                    <a:pt x="824" y="205"/>
                    <a:pt x="824" y="205"/>
                  </a:cubicBezTo>
                  <a:cubicBezTo>
                    <a:pt x="836" y="205"/>
                    <a:pt x="844" y="194"/>
                    <a:pt x="840" y="183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86" y="5"/>
                    <a:pt x="780" y="0"/>
                    <a:pt x="77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5" y="0"/>
                    <a:pt x="59" y="5"/>
                    <a:pt x="57" y="12"/>
                  </a:cubicBezTo>
                  <a:cubicBezTo>
                    <a:pt x="3" y="183"/>
                    <a:pt x="3" y="183"/>
                    <a:pt x="3" y="183"/>
                  </a:cubicBezTo>
                  <a:cubicBezTo>
                    <a:pt x="0" y="194"/>
                    <a:pt x="8" y="205"/>
                    <a:pt x="20" y="205"/>
                  </a:cubicBezTo>
                  <a:cubicBezTo>
                    <a:pt x="368" y="205"/>
                    <a:pt x="368" y="205"/>
                    <a:pt x="368" y="205"/>
                  </a:cubicBezTo>
                </a:path>
              </a:pathLst>
            </a:cu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">
              <a:extLst>
                <a:ext uri="{FF2B5EF4-FFF2-40B4-BE49-F238E27FC236}">
                  <a16:creationId xmlns:a16="http://schemas.microsoft.com/office/drawing/2014/main" id="{E126AC79-4333-4371-8E6F-A0B311B5D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5613400"/>
              <a:ext cx="1993900" cy="301625"/>
            </a:xfrm>
            <a:custGeom>
              <a:avLst/>
              <a:gdLst>
                <a:gd name="T0" fmla="*/ 35 w 1256"/>
                <a:gd name="T1" fmla="*/ 0 h 190"/>
                <a:gd name="T2" fmla="*/ 1214 w 1256"/>
                <a:gd name="T3" fmla="*/ 0 h 190"/>
                <a:gd name="T4" fmla="*/ 1256 w 1256"/>
                <a:gd name="T5" fmla="*/ 190 h 190"/>
                <a:gd name="T6" fmla="*/ 0 w 1256"/>
                <a:gd name="T7" fmla="*/ 190 h 190"/>
                <a:gd name="T8" fmla="*/ 35 w 1256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6" h="190">
                  <a:moveTo>
                    <a:pt x="35" y="0"/>
                  </a:moveTo>
                  <a:lnTo>
                    <a:pt x="1214" y="0"/>
                  </a:lnTo>
                  <a:lnTo>
                    <a:pt x="1256" y="190"/>
                  </a:lnTo>
                  <a:lnTo>
                    <a:pt x="0" y="1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">
              <a:extLst>
                <a:ext uri="{FF2B5EF4-FFF2-40B4-BE49-F238E27FC236}">
                  <a16:creationId xmlns:a16="http://schemas.microsoft.com/office/drawing/2014/main" id="{C739F7B8-96B4-4D22-9F85-C82878E3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1" y="3963988"/>
              <a:ext cx="42863" cy="42863"/>
            </a:xfrm>
            <a:custGeom>
              <a:avLst/>
              <a:gdLst>
                <a:gd name="T0" fmla="*/ 11 w 13"/>
                <a:gd name="T1" fmla="*/ 7 h 13"/>
                <a:gd name="T2" fmla="*/ 9 w 13"/>
                <a:gd name="T3" fmla="*/ 7 h 13"/>
                <a:gd name="T4" fmla="*/ 7 w 13"/>
                <a:gd name="T5" fmla="*/ 9 h 13"/>
                <a:gd name="T6" fmla="*/ 4 w 13"/>
                <a:gd name="T7" fmla="*/ 7 h 13"/>
                <a:gd name="T8" fmla="*/ 7 w 13"/>
                <a:gd name="T9" fmla="*/ 4 h 13"/>
                <a:gd name="T10" fmla="*/ 9 w 13"/>
                <a:gd name="T11" fmla="*/ 7 h 13"/>
                <a:gd name="T12" fmla="*/ 11 w 13"/>
                <a:gd name="T13" fmla="*/ 7 h 13"/>
                <a:gd name="T14" fmla="*/ 13 w 13"/>
                <a:gd name="T15" fmla="*/ 7 h 13"/>
                <a:gd name="T16" fmla="*/ 7 w 13"/>
                <a:gd name="T17" fmla="*/ 0 h 13"/>
                <a:gd name="T18" fmla="*/ 0 w 13"/>
                <a:gd name="T19" fmla="*/ 7 h 13"/>
                <a:gd name="T20" fmla="*/ 7 w 13"/>
                <a:gd name="T21" fmla="*/ 13 h 13"/>
                <a:gd name="T22" fmla="*/ 13 w 13"/>
                <a:gd name="T23" fmla="*/ 7 h 13"/>
                <a:gd name="T24" fmla="*/ 11 w 13"/>
                <a:gd name="T2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11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" y="4"/>
                    <a:pt x="9" y="5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D5FF4A8B-3801-4AD7-9005-76C8CD12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501" y="4025900"/>
              <a:ext cx="2230438" cy="144463"/>
            </a:xfrm>
            <a:custGeom>
              <a:avLst/>
              <a:gdLst>
                <a:gd name="T0" fmla="*/ 676 w 678"/>
                <a:gd name="T1" fmla="*/ 42 h 44"/>
                <a:gd name="T2" fmla="*/ 676 w 678"/>
                <a:gd name="T3" fmla="*/ 40 h 44"/>
                <a:gd name="T4" fmla="*/ 4 w 678"/>
                <a:gd name="T5" fmla="*/ 40 h 44"/>
                <a:gd name="T6" fmla="*/ 4 w 678"/>
                <a:gd name="T7" fmla="*/ 24 h 44"/>
                <a:gd name="T8" fmla="*/ 10 w 678"/>
                <a:gd name="T9" fmla="*/ 9 h 44"/>
                <a:gd name="T10" fmla="*/ 25 w 678"/>
                <a:gd name="T11" fmla="*/ 4 h 44"/>
                <a:gd name="T12" fmla="*/ 654 w 678"/>
                <a:gd name="T13" fmla="*/ 4 h 44"/>
                <a:gd name="T14" fmla="*/ 668 w 678"/>
                <a:gd name="T15" fmla="*/ 9 h 44"/>
                <a:gd name="T16" fmla="*/ 674 w 678"/>
                <a:gd name="T17" fmla="*/ 24 h 44"/>
                <a:gd name="T18" fmla="*/ 674 w 678"/>
                <a:gd name="T19" fmla="*/ 42 h 44"/>
                <a:gd name="T20" fmla="*/ 676 w 678"/>
                <a:gd name="T21" fmla="*/ 42 h 44"/>
                <a:gd name="T22" fmla="*/ 676 w 678"/>
                <a:gd name="T23" fmla="*/ 40 h 44"/>
                <a:gd name="T24" fmla="*/ 676 w 678"/>
                <a:gd name="T25" fmla="*/ 42 h 44"/>
                <a:gd name="T26" fmla="*/ 678 w 678"/>
                <a:gd name="T27" fmla="*/ 42 h 44"/>
                <a:gd name="T28" fmla="*/ 678 w 678"/>
                <a:gd name="T29" fmla="*/ 24 h 44"/>
                <a:gd name="T30" fmla="*/ 654 w 678"/>
                <a:gd name="T31" fmla="*/ 0 h 44"/>
                <a:gd name="T32" fmla="*/ 25 w 678"/>
                <a:gd name="T33" fmla="*/ 0 h 44"/>
                <a:gd name="T34" fmla="*/ 0 w 678"/>
                <a:gd name="T35" fmla="*/ 24 h 44"/>
                <a:gd name="T36" fmla="*/ 0 w 678"/>
                <a:gd name="T37" fmla="*/ 44 h 44"/>
                <a:gd name="T38" fmla="*/ 678 w 678"/>
                <a:gd name="T39" fmla="*/ 44 h 44"/>
                <a:gd name="T40" fmla="*/ 678 w 678"/>
                <a:gd name="T41" fmla="*/ 42 h 44"/>
                <a:gd name="T42" fmla="*/ 676 w 678"/>
                <a:gd name="T43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8" h="44">
                  <a:moveTo>
                    <a:pt x="676" y="42"/>
                  </a:moveTo>
                  <a:cubicBezTo>
                    <a:pt x="676" y="40"/>
                    <a:pt x="676" y="40"/>
                    <a:pt x="676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4" y="6"/>
                    <a:pt x="19" y="4"/>
                    <a:pt x="25" y="4"/>
                  </a:cubicBezTo>
                  <a:cubicBezTo>
                    <a:pt x="654" y="4"/>
                    <a:pt x="654" y="4"/>
                    <a:pt x="654" y="4"/>
                  </a:cubicBezTo>
                  <a:cubicBezTo>
                    <a:pt x="659" y="4"/>
                    <a:pt x="664" y="6"/>
                    <a:pt x="668" y="9"/>
                  </a:cubicBezTo>
                  <a:cubicBezTo>
                    <a:pt x="672" y="13"/>
                    <a:pt x="674" y="18"/>
                    <a:pt x="674" y="24"/>
                  </a:cubicBezTo>
                  <a:cubicBezTo>
                    <a:pt x="674" y="42"/>
                    <a:pt x="674" y="42"/>
                    <a:pt x="674" y="42"/>
                  </a:cubicBezTo>
                  <a:cubicBezTo>
                    <a:pt x="676" y="42"/>
                    <a:pt x="676" y="42"/>
                    <a:pt x="676" y="42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676" y="42"/>
                    <a:pt x="676" y="42"/>
                    <a:pt x="676" y="42"/>
                  </a:cubicBezTo>
                  <a:cubicBezTo>
                    <a:pt x="678" y="42"/>
                    <a:pt x="678" y="42"/>
                    <a:pt x="678" y="42"/>
                  </a:cubicBezTo>
                  <a:cubicBezTo>
                    <a:pt x="678" y="24"/>
                    <a:pt x="678" y="24"/>
                    <a:pt x="678" y="24"/>
                  </a:cubicBezTo>
                  <a:cubicBezTo>
                    <a:pt x="678" y="10"/>
                    <a:pt x="667" y="0"/>
                    <a:pt x="65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78" y="44"/>
                    <a:pt x="678" y="44"/>
                    <a:pt x="678" y="44"/>
                  </a:cubicBezTo>
                  <a:cubicBezTo>
                    <a:pt x="678" y="42"/>
                    <a:pt x="678" y="42"/>
                    <a:pt x="678" y="42"/>
                  </a:cubicBezTo>
                  <a:cubicBezTo>
                    <a:pt x="676" y="42"/>
                    <a:pt x="676" y="42"/>
                    <a:pt x="676" y="4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D3364523-5866-470B-8EDF-2DF5EDF55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4059238"/>
              <a:ext cx="119063" cy="77788"/>
            </a:xfrm>
            <a:custGeom>
              <a:avLst/>
              <a:gdLst>
                <a:gd name="T0" fmla="*/ 71 w 75"/>
                <a:gd name="T1" fmla="*/ 45 h 49"/>
                <a:gd name="T2" fmla="*/ 71 w 75"/>
                <a:gd name="T3" fmla="*/ 41 h 49"/>
                <a:gd name="T4" fmla="*/ 9 w 75"/>
                <a:gd name="T5" fmla="*/ 41 h 49"/>
                <a:gd name="T6" fmla="*/ 9 w 75"/>
                <a:gd name="T7" fmla="*/ 8 h 49"/>
                <a:gd name="T8" fmla="*/ 67 w 75"/>
                <a:gd name="T9" fmla="*/ 8 h 49"/>
                <a:gd name="T10" fmla="*/ 67 w 75"/>
                <a:gd name="T11" fmla="*/ 45 h 49"/>
                <a:gd name="T12" fmla="*/ 71 w 75"/>
                <a:gd name="T13" fmla="*/ 45 h 49"/>
                <a:gd name="T14" fmla="*/ 71 w 75"/>
                <a:gd name="T15" fmla="*/ 41 h 49"/>
                <a:gd name="T16" fmla="*/ 71 w 75"/>
                <a:gd name="T17" fmla="*/ 45 h 49"/>
                <a:gd name="T18" fmla="*/ 75 w 75"/>
                <a:gd name="T19" fmla="*/ 45 h 49"/>
                <a:gd name="T20" fmla="*/ 75 w 75"/>
                <a:gd name="T21" fmla="*/ 0 h 49"/>
                <a:gd name="T22" fmla="*/ 0 w 75"/>
                <a:gd name="T23" fmla="*/ 0 h 49"/>
                <a:gd name="T24" fmla="*/ 0 w 75"/>
                <a:gd name="T25" fmla="*/ 49 h 49"/>
                <a:gd name="T26" fmla="*/ 75 w 75"/>
                <a:gd name="T27" fmla="*/ 49 h 49"/>
                <a:gd name="T28" fmla="*/ 75 w 75"/>
                <a:gd name="T29" fmla="*/ 45 h 49"/>
                <a:gd name="T30" fmla="*/ 71 w 75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49">
                  <a:moveTo>
                    <a:pt x="71" y="45"/>
                  </a:moveTo>
                  <a:lnTo>
                    <a:pt x="71" y="41"/>
                  </a:lnTo>
                  <a:lnTo>
                    <a:pt x="9" y="41"/>
                  </a:lnTo>
                  <a:lnTo>
                    <a:pt x="9" y="8"/>
                  </a:lnTo>
                  <a:lnTo>
                    <a:pt x="67" y="8"/>
                  </a:lnTo>
                  <a:lnTo>
                    <a:pt x="67" y="45"/>
                  </a:lnTo>
                  <a:lnTo>
                    <a:pt x="71" y="45"/>
                  </a:lnTo>
                  <a:lnTo>
                    <a:pt x="71" y="41"/>
                  </a:lnTo>
                  <a:lnTo>
                    <a:pt x="71" y="45"/>
                  </a:lnTo>
                  <a:lnTo>
                    <a:pt x="75" y="4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75" y="49"/>
                  </a:lnTo>
                  <a:lnTo>
                    <a:pt x="75" y="45"/>
                  </a:lnTo>
                  <a:lnTo>
                    <a:pt x="71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4E6F0435-0B7F-4B29-A6CF-5A51D03DA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4068763"/>
              <a:ext cx="938213" cy="61913"/>
            </a:xfrm>
            <a:custGeom>
              <a:avLst/>
              <a:gdLst>
                <a:gd name="T0" fmla="*/ 587 w 591"/>
                <a:gd name="T1" fmla="*/ 35 h 39"/>
                <a:gd name="T2" fmla="*/ 587 w 591"/>
                <a:gd name="T3" fmla="*/ 31 h 39"/>
                <a:gd name="T4" fmla="*/ 8 w 591"/>
                <a:gd name="T5" fmla="*/ 31 h 39"/>
                <a:gd name="T6" fmla="*/ 8 w 591"/>
                <a:gd name="T7" fmla="*/ 8 h 39"/>
                <a:gd name="T8" fmla="*/ 583 w 591"/>
                <a:gd name="T9" fmla="*/ 8 h 39"/>
                <a:gd name="T10" fmla="*/ 583 w 591"/>
                <a:gd name="T11" fmla="*/ 35 h 39"/>
                <a:gd name="T12" fmla="*/ 587 w 591"/>
                <a:gd name="T13" fmla="*/ 35 h 39"/>
                <a:gd name="T14" fmla="*/ 587 w 591"/>
                <a:gd name="T15" fmla="*/ 31 h 39"/>
                <a:gd name="T16" fmla="*/ 587 w 591"/>
                <a:gd name="T17" fmla="*/ 35 h 39"/>
                <a:gd name="T18" fmla="*/ 591 w 591"/>
                <a:gd name="T19" fmla="*/ 35 h 39"/>
                <a:gd name="T20" fmla="*/ 591 w 591"/>
                <a:gd name="T21" fmla="*/ 0 h 39"/>
                <a:gd name="T22" fmla="*/ 0 w 591"/>
                <a:gd name="T23" fmla="*/ 0 h 39"/>
                <a:gd name="T24" fmla="*/ 0 w 591"/>
                <a:gd name="T25" fmla="*/ 39 h 39"/>
                <a:gd name="T26" fmla="*/ 591 w 591"/>
                <a:gd name="T27" fmla="*/ 39 h 39"/>
                <a:gd name="T28" fmla="*/ 591 w 591"/>
                <a:gd name="T29" fmla="*/ 35 h 39"/>
                <a:gd name="T30" fmla="*/ 587 w 591"/>
                <a:gd name="T31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1" h="39">
                  <a:moveTo>
                    <a:pt x="587" y="35"/>
                  </a:moveTo>
                  <a:lnTo>
                    <a:pt x="587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583" y="8"/>
                  </a:lnTo>
                  <a:lnTo>
                    <a:pt x="583" y="35"/>
                  </a:lnTo>
                  <a:lnTo>
                    <a:pt x="587" y="35"/>
                  </a:lnTo>
                  <a:lnTo>
                    <a:pt x="587" y="31"/>
                  </a:lnTo>
                  <a:lnTo>
                    <a:pt x="587" y="35"/>
                  </a:lnTo>
                  <a:lnTo>
                    <a:pt x="591" y="35"/>
                  </a:lnTo>
                  <a:lnTo>
                    <a:pt x="591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591" y="39"/>
                  </a:lnTo>
                  <a:lnTo>
                    <a:pt x="591" y="35"/>
                  </a:lnTo>
                  <a:lnTo>
                    <a:pt x="58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A8B3560E-3D8E-4F92-8AC2-C8C244EB8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4213225"/>
              <a:ext cx="703263" cy="1228725"/>
            </a:xfrm>
            <a:custGeom>
              <a:avLst/>
              <a:gdLst>
                <a:gd name="T0" fmla="*/ 439 w 443"/>
                <a:gd name="T1" fmla="*/ 770 h 774"/>
                <a:gd name="T2" fmla="*/ 439 w 443"/>
                <a:gd name="T3" fmla="*/ 766 h 774"/>
                <a:gd name="T4" fmla="*/ 8 w 443"/>
                <a:gd name="T5" fmla="*/ 766 h 774"/>
                <a:gd name="T6" fmla="*/ 8 w 443"/>
                <a:gd name="T7" fmla="*/ 8 h 774"/>
                <a:gd name="T8" fmla="*/ 435 w 443"/>
                <a:gd name="T9" fmla="*/ 8 h 774"/>
                <a:gd name="T10" fmla="*/ 435 w 443"/>
                <a:gd name="T11" fmla="*/ 770 h 774"/>
                <a:gd name="T12" fmla="*/ 439 w 443"/>
                <a:gd name="T13" fmla="*/ 770 h 774"/>
                <a:gd name="T14" fmla="*/ 439 w 443"/>
                <a:gd name="T15" fmla="*/ 766 h 774"/>
                <a:gd name="T16" fmla="*/ 439 w 443"/>
                <a:gd name="T17" fmla="*/ 770 h 774"/>
                <a:gd name="T18" fmla="*/ 443 w 443"/>
                <a:gd name="T19" fmla="*/ 770 h 774"/>
                <a:gd name="T20" fmla="*/ 443 w 443"/>
                <a:gd name="T21" fmla="*/ 0 h 774"/>
                <a:gd name="T22" fmla="*/ 0 w 443"/>
                <a:gd name="T23" fmla="*/ 0 h 774"/>
                <a:gd name="T24" fmla="*/ 0 w 443"/>
                <a:gd name="T25" fmla="*/ 774 h 774"/>
                <a:gd name="T26" fmla="*/ 443 w 443"/>
                <a:gd name="T27" fmla="*/ 774 h 774"/>
                <a:gd name="T28" fmla="*/ 443 w 443"/>
                <a:gd name="T29" fmla="*/ 770 h 774"/>
                <a:gd name="T30" fmla="*/ 439 w 443"/>
                <a:gd name="T31" fmla="*/ 77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3" h="774">
                  <a:moveTo>
                    <a:pt x="439" y="770"/>
                  </a:moveTo>
                  <a:lnTo>
                    <a:pt x="439" y="766"/>
                  </a:lnTo>
                  <a:lnTo>
                    <a:pt x="8" y="766"/>
                  </a:lnTo>
                  <a:lnTo>
                    <a:pt x="8" y="8"/>
                  </a:lnTo>
                  <a:lnTo>
                    <a:pt x="435" y="8"/>
                  </a:lnTo>
                  <a:lnTo>
                    <a:pt x="435" y="770"/>
                  </a:lnTo>
                  <a:lnTo>
                    <a:pt x="439" y="770"/>
                  </a:lnTo>
                  <a:lnTo>
                    <a:pt x="439" y="766"/>
                  </a:lnTo>
                  <a:lnTo>
                    <a:pt x="439" y="770"/>
                  </a:lnTo>
                  <a:lnTo>
                    <a:pt x="443" y="770"/>
                  </a:lnTo>
                  <a:lnTo>
                    <a:pt x="443" y="0"/>
                  </a:lnTo>
                  <a:lnTo>
                    <a:pt x="0" y="0"/>
                  </a:lnTo>
                  <a:lnTo>
                    <a:pt x="0" y="774"/>
                  </a:lnTo>
                  <a:lnTo>
                    <a:pt x="443" y="774"/>
                  </a:lnTo>
                  <a:lnTo>
                    <a:pt x="443" y="770"/>
                  </a:lnTo>
                  <a:lnTo>
                    <a:pt x="439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">
              <a:extLst>
                <a:ext uri="{FF2B5EF4-FFF2-40B4-BE49-F238E27FC236}">
                  <a16:creationId xmlns:a16="http://schemas.microsoft.com/office/drawing/2014/main" id="{E06D03EE-8B66-43B5-9C04-9D3FC5C6A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4213225"/>
              <a:ext cx="703263" cy="1228725"/>
            </a:xfrm>
            <a:custGeom>
              <a:avLst/>
              <a:gdLst>
                <a:gd name="T0" fmla="*/ 439 w 443"/>
                <a:gd name="T1" fmla="*/ 770 h 774"/>
                <a:gd name="T2" fmla="*/ 439 w 443"/>
                <a:gd name="T3" fmla="*/ 766 h 774"/>
                <a:gd name="T4" fmla="*/ 8 w 443"/>
                <a:gd name="T5" fmla="*/ 766 h 774"/>
                <a:gd name="T6" fmla="*/ 8 w 443"/>
                <a:gd name="T7" fmla="*/ 8 h 774"/>
                <a:gd name="T8" fmla="*/ 435 w 443"/>
                <a:gd name="T9" fmla="*/ 8 h 774"/>
                <a:gd name="T10" fmla="*/ 435 w 443"/>
                <a:gd name="T11" fmla="*/ 770 h 774"/>
                <a:gd name="T12" fmla="*/ 439 w 443"/>
                <a:gd name="T13" fmla="*/ 770 h 774"/>
                <a:gd name="T14" fmla="*/ 439 w 443"/>
                <a:gd name="T15" fmla="*/ 766 h 774"/>
                <a:gd name="T16" fmla="*/ 439 w 443"/>
                <a:gd name="T17" fmla="*/ 770 h 774"/>
                <a:gd name="T18" fmla="*/ 443 w 443"/>
                <a:gd name="T19" fmla="*/ 770 h 774"/>
                <a:gd name="T20" fmla="*/ 443 w 443"/>
                <a:gd name="T21" fmla="*/ 0 h 774"/>
                <a:gd name="T22" fmla="*/ 0 w 443"/>
                <a:gd name="T23" fmla="*/ 0 h 774"/>
                <a:gd name="T24" fmla="*/ 0 w 443"/>
                <a:gd name="T25" fmla="*/ 774 h 774"/>
                <a:gd name="T26" fmla="*/ 443 w 443"/>
                <a:gd name="T27" fmla="*/ 774 h 774"/>
                <a:gd name="T28" fmla="*/ 443 w 443"/>
                <a:gd name="T29" fmla="*/ 770 h 774"/>
                <a:gd name="T30" fmla="*/ 439 w 443"/>
                <a:gd name="T31" fmla="*/ 77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3" h="774">
                  <a:moveTo>
                    <a:pt x="439" y="770"/>
                  </a:moveTo>
                  <a:lnTo>
                    <a:pt x="439" y="766"/>
                  </a:lnTo>
                  <a:lnTo>
                    <a:pt x="8" y="766"/>
                  </a:lnTo>
                  <a:lnTo>
                    <a:pt x="8" y="8"/>
                  </a:lnTo>
                  <a:lnTo>
                    <a:pt x="435" y="8"/>
                  </a:lnTo>
                  <a:lnTo>
                    <a:pt x="435" y="770"/>
                  </a:lnTo>
                  <a:lnTo>
                    <a:pt x="439" y="770"/>
                  </a:lnTo>
                  <a:lnTo>
                    <a:pt x="439" y="766"/>
                  </a:lnTo>
                  <a:lnTo>
                    <a:pt x="439" y="770"/>
                  </a:lnTo>
                  <a:lnTo>
                    <a:pt x="443" y="770"/>
                  </a:lnTo>
                  <a:lnTo>
                    <a:pt x="443" y="0"/>
                  </a:lnTo>
                  <a:lnTo>
                    <a:pt x="0" y="0"/>
                  </a:lnTo>
                  <a:lnTo>
                    <a:pt x="0" y="774"/>
                  </a:lnTo>
                  <a:lnTo>
                    <a:pt x="443" y="774"/>
                  </a:lnTo>
                  <a:lnTo>
                    <a:pt x="443" y="770"/>
                  </a:lnTo>
                  <a:lnTo>
                    <a:pt x="439" y="7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BF3FD468-A684-461B-B9F1-4219BE05F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3" y="4625975"/>
              <a:ext cx="536575" cy="815975"/>
            </a:xfrm>
            <a:custGeom>
              <a:avLst/>
              <a:gdLst>
                <a:gd name="T0" fmla="*/ 333 w 338"/>
                <a:gd name="T1" fmla="*/ 510 h 514"/>
                <a:gd name="T2" fmla="*/ 333 w 338"/>
                <a:gd name="T3" fmla="*/ 506 h 514"/>
                <a:gd name="T4" fmla="*/ 8 w 338"/>
                <a:gd name="T5" fmla="*/ 506 h 514"/>
                <a:gd name="T6" fmla="*/ 8 w 338"/>
                <a:gd name="T7" fmla="*/ 8 h 514"/>
                <a:gd name="T8" fmla="*/ 329 w 338"/>
                <a:gd name="T9" fmla="*/ 8 h 514"/>
                <a:gd name="T10" fmla="*/ 329 w 338"/>
                <a:gd name="T11" fmla="*/ 510 h 514"/>
                <a:gd name="T12" fmla="*/ 333 w 338"/>
                <a:gd name="T13" fmla="*/ 510 h 514"/>
                <a:gd name="T14" fmla="*/ 333 w 338"/>
                <a:gd name="T15" fmla="*/ 506 h 514"/>
                <a:gd name="T16" fmla="*/ 333 w 338"/>
                <a:gd name="T17" fmla="*/ 510 h 514"/>
                <a:gd name="T18" fmla="*/ 338 w 338"/>
                <a:gd name="T19" fmla="*/ 510 h 514"/>
                <a:gd name="T20" fmla="*/ 338 w 338"/>
                <a:gd name="T21" fmla="*/ 0 h 514"/>
                <a:gd name="T22" fmla="*/ 0 w 338"/>
                <a:gd name="T23" fmla="*/ 0 h 514"/>
                <a:gd name="T24" fmla="*/ 0 w 338"/>
                <a:gd name="T25" fmla="*/ 514 h 514"/>
                <a:gd name="T26" fmla="*/ 338 w 338"/>
                <a:gd name="T27" fmla="*/ 514 h 514"/>
                <a:gd name="T28" fmla="*/ 338 w 338"/>
                <a:gd name="T29" fmla="*/ 510 h 514"/>
                <a:gd name="T30" fmla="*/ 333 w 338"/>
                <a:gd name="T31" fmla="*/ 5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514">
                  <a:moveTo>
                    <a:pt x="333" y="510"/>
                  </a:moveTo>
                  <a:lnTo>
                    <a:pt x="333" y="506"/>
                  </a:lnTo>
                  <a:lnTo>
                    <a:pt x="8" y="506"/>
                  </a:lnTo>
                  <a:lnTo>
                    <a:pt x="8" y="8"/>
                  </a:lnTo>
                  <a:lnTo>
                    <a:pt x="329" y="8"/>
                  </a:lnTo>
                  <a:lnTo>
                    <a:pt x="329" y="510"/>
                  </a:lnTo>
                  <a:lnTo>
                    <a:pt x="333" y="510"/>
                  </a:lnTo>
                  <a:lnTo>
                    <a:pt x="333" y="506"/>
                  </a:lnTo>
                  <a:lnTo>
                    <a:pt x="333" y="510"/>
                  </a:lnTo>
                  <a:lnTo>
                    <a:pt x="338" y="510"/>
                  </a:lnTo>
                  <a:lnTo>
                    <a:pt x="338" y="0"/>
                  </a:lnTo>
                  <a:lnTo>
                    <a:pt x="0" y="0"/>
                  </a:lnTo>
                  <a:lnTo>
                    <a:pt x="0" y="514"/>
                  </a:lnTo>
                  <a:lnTo>
                    <a:pt x="338" y="514"/>
                  </a:lnTo>
                  <a:lnTo>
                    <a:pt x="338" y="510"/>
                  </a:lnTo>
                  <a:lnTo>
                    <a:pt x="333" y="5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7">
              <a:extLst>
                <a:ext uri="{FF2B5EF4-FFF2-40B4-BE49-F238E27FC236}">
                  <a16:creationId xmlns:a16="http://schemas.microsoft.com/office/drawing/2014/main" id="{32C2A05E-EB3A-4BEB-85B5-1FDE1338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3" y="4213225"/>
              <a:ext cx="536575" cy="366713"/>
            </a:xfrm>
            <a:custGeom>
              <a:avLst/>
              <a:gdLst>
                <a:gd name="T0" fmla="*/ 333 w 338"/>
                <a:gd name="T1" fmla="*/ 4 h 231"/>
                <a:gd name="T2" fmla="*/ 333 w 338"/>
                <a:gd name="T3" fmla="*/ 0 h 231"/>
                <a:gd name="T4" fmla="*/ 0 w 338"/>
                <a:gd name="T5" fmla="*/ 0 h 231"/>
                <a:gd name="T6" fmla="*/ 0 w 338"/>
                <a:gd name="T7" fmla="*/ 231 h 231"/>
                <a:gd name="T8" fmla="*/ 338 w 338"/>
                <a:gd name="T9" fmla="*/ 231 h 231"/>
                <a:gd name="T10" fmla="*/ 338 w 338"/>
                <a:gd name="T11" fmla="*/ 0 h 231"/>
                <a:gd name="T12" fmla="*/ 333 w 338"/>
                <a:gd name="T13" fmla="*/ 0 h 231"/>
                <a:gd name="T14" fmla="*/ 333 w 338"/>
                <a:gd name="T15" fmla="*/ 4 h 231"/>
                <a:gd name="T16" fmla="*/ 329 w 338"/>
                <a:gd name="T17" fmla="*/ 4 h 231"/>
                <a:gd name="T18" fmla="*/ 329 w 338"/>
                <a:gd name="T19" fmla="*/ 223 h 231"/>
                <a:gd name="T20" fmla="*/ 8 w 338"/>
                <a:gd name="T21" fmla="*/ 223 h 231"/>
                <a:gd name="T22" fmla="*/ 8 w 338"/>
                <a:gd name="T23" fmla="*/ 8 h 231"/>
                <a:gd name="T24" fmla="*/ 333 w 338"/>
                <a:gd name="T25" fmla="*/ 8 h 231"/>
                <a:gd name="T26" fmla="*/ 333 w 338"/>
                <a:gd name="T27" fmla="*/ 4 h 231"/>
                <a:gd name="T28" fmla="*/ 329 w 338"/>
                <a:gd name="T29" fmla="*/ 4 h 231"/>
                <a:gd name="T30" fmla="*/ 333 w 338"/>
                <a:gd name="T31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231">
                  <a:moveTo>
                    <a:pt x="333" y="4"/>
                  </a:moveTo>
                  <a:lnTo>
                    <a:pt x="333" y="0"/>
                  </a:lnTo>
                  <a:lnTo>
                    <a:pt x="0" y="0"/>
                  </a:lnTo>
                  <a:lnTo>
                    <a:pt x="0" y="231"/>
                  </a:lnTo>
                  <a:lnTo>
                    <a:pt x="338" y="231"/>
                  </a:lnTo>
                  <a:lnTo>
                    <a:pt x="338" y="0"/>
                  </a:lnTo>
                  <a:lnTo>
                    <a:pt x="333" y="0"/>
                  </a:lnTo>
                  <a:lnTo>
                    <a:pt x="333" y="4"/>
                  </a:lnTo>
                  <a:lnTo>
                    <a:pt x="329" y="4"/>
                  </a:lnTo>
                  <a:lnTo>
                    <a:pt x="329" y="223"/>
                  </a:lnTo>
                  <a:lnTo>
                    <a:pt x="8" y="223"/>
                  </a:lnTo>
                  <a:lnTo>
                    <a:pt x="8" y="8"/>
                  </a:lnTo>
                  <a:lnTo>
                    <a:pt x="333" y="8"/>
                  </a:lnTo>
                  <a:lnTo>
                    <a:pt x="333" y="4"/>
                  </a:lnTo>
                  <a:lnTo>
                    <a:pt x="329" y="4"/>
                  </a:lnTo>
                  <a:lnTo>
                    <a:pt x="33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23716EA9-C78A-461D-BA95-BFE6D98D2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4213225"/>
              <a:ext cx="865188" cy="280988"/>
            </a:xfrm>
            <a:custGeom>
              <a:avLst/>
              <a:gdLst>
                <a:gd name="T0" fmla="*/ 541 w 545"/>
                <a:gd name="T1" fmla="*/ 173 h 177"/>
                <a:gd name="T2" fmla="*/ 541 w 545"/>
                <a:gd name="T3" fmla="*/ 169 h 177"/>
                <a:gd name="T4" fmla="*/ 8 w 545"/>
                <a:gd name="T5" fmla="*/ 169 h 177"/>
                <a:gd name="T6" fmla="*/ 8 w 545"/>
                <a:gd name="T7" fmla="*/ 8 h 177"/>
                <a:gd name="T8" fmla="*/ 537 w 545"/>
                <a:gd name="T9" fmla="*/ 8 h 177"/>
                <a:gd name="T10" fmla="*/ 537 w 545"/>
                <a:gd name="T11" fmla="*/ 173 h 177"/>
                <a:gd name="T12" fmla="*/ 541 w 545"/>
                <a:gd name="T13" fmla="*/ 173 h 177"/>
                <a:gd name="T14" fmla="*/ 541 w 545"/>
                <a:gd name="T15" fmla="*/ 169 h 177"/>
                <a:gd name="T16" fmla="*/ 541 w 545"/>
                <a:gd name="T17" fmla="*/ 173 h 177"/>
                <a:gd name="T18" fmla="*/ 545 w 545"/>
                <a:gd name="T19" fmla="*/ 173 h 177"/>
                <a:gd name="T20" fmla="*/ 545 w 545"/>
                <a:gd name="T21" fmla="*/ 0 h 177"/>
                <a:gd name="T22" fmla="*/ 0 w 545"/>
                <a:gd name="T23" fmla="*/ 0 h 177"/>
                <a:gd name="T24" fmla="*/ 0 w 545"/>
                <a:gd name="T25" fmla="*/ 177 h 177"/>
                <a:gd name="T26" fmla="*/ 545 w 545"/>
                <a:gd name="T27" fmla="*/ 177 h 177"/>
                <a:gd name="T28" fmla="*/ 545 w 545"/>
                <a:gd name="T29" fmla="*/ 173 h 177"/>
                <a:gd name="T30" fmla="*/ 541 w 545"/>
                <a:gd name="T31" fmla="*/ 1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5" h="177">
                  <a:moveTo>
                    <a:pt x="541" y="173"/>
                  </a:moveTo>
                  <a:lnTo>
                    <a:pt x="541" y="169"/>
                  </a:lnTo>
                  <a:lnTo>
                    <a:pt x="8" y="169"/>
                  </a:lnTo>
                  <a:lnTo>
                    <a:pt x="8" y="8"/>
                  </a:lnTo>
                  <a:lnTo>
                    <a:pt x="537" y="8"/>
                  </a:lnTo>
                  <a:lnTo>
                    <a:pt x="537" y="173"/>
                  </a:lnTo>
                  <a:lnTo>
                    <a:pt x="541" y="173"/>
                  </a:lnTo>
                  <a:lnTo>
                    <a:pt x="541" y="169"/>
                  </a:lnTo>
                  <a:lnTo>
                    <a:pt x="541" y="173"/>
                  </a:lnTo>
                  <a:lnTo>
                    <a:pt x="545" y="173"/>
                  </a:lnTo>
                  <a:lnTo>
                    <a:pt x="545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545" y="177"/>
                  </a:lnTo>
                  <a:lnTo>
                    <a:pt x="545" y="173"/>
                  </a:lnTo>
                  <a:lnTo>
                    <a:pt x="541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9">
              <a:extLst>
                <a:ext uri="{FF2B5EF4-FFF2-40B4-BE49-F238E27FC236}">
                  <a16:creationId xmlns:a16="http://schemas.microsoft.com/office/drawing/2014/main" id="{06D0358E-C2BC-425E-A866-9BAF084E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4521200"/>
              <a:ext cx="865188" cy="282575"/>
            </a:xfrm>
            <a:custGeom>
              <a:avLst/>
              <a:gdLst>
                <a:gd name="T0" fmla="*/ 541 w 545"/>
                <a:gd name="T1" fmla="*/ 173 h 178"/>
                <a:gd name="T2" fmla="*/ 541 w 545"/>
                <a:gd name="T3" fmla="*/ 169 h 178"/>
                <a:gd name="T4" fmla="*/ 8 w 545"/>
                <a:gd name="T5" fmla="*/ 169 h 178"/>
                <a:gd name="T6" fmla="*/ 8 w 545"/>
                <a:gd name="T7" fmla="*/ 8 h 178"/>
                <a:gd name="T8" fmla="*/ 537 w 545"/>
                <a:gd name="T9" fmla="*/ 8 h 178"/>
                <a:gd name="T10" fmla="*/ 537 w 545"/>
                <a:gd name="T11" fmla="*/ 173 h 178"/>
                <a:gd name="T12" fmla="*/ 541 w 545"/>
                <a:gd name="T13" fmla="*/ 173 h 178"/>
                <a:gd name="T14" fmla="*/ 541 w 545"/>
                <a:gd name="T15" fmla="*/ 169 h 178"/>
                <a:gd name="T16" fmla="*/ 541 w 545"/>
                <a:gd name="T17" fmla="*/ 173 h 178"/>
                <a:gd name="T18" fmla="*/ 545 w 545"/>
                <a:gd name="T19" fmla="*/ 173 h 178"/>
                <a:gd name="T20" fmla="*/ 545 w 545"/>
                <a:gd name="T21" fmla="*/ 0 h 178"/>
                <a:gd name="T22" fmla="*/ 0 w 545"/>
                <a:gd name="T23" fmla="*/ 0 h 178"/>
                <a:gd name="T24" fmla="*/ 0 w 545"/>
                <a:gd name="T25" fmla="*/ 178 h 178"/>
                <a:gd name="T26" fmla="*/ 545 w 545"/>
                <a:gd name="T27" fmla="*/ 178 h 178"/>
                <a:gd name="T28" fmla="*/ 545 w 545"/>
                <a:gd name="T29" fmla="*/ 173 h 178"/>
                <a:gd name="T30" fmla="*/ 541 w 545"/>
                <a:gd name="T31" fmla="*/ 17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5" h="178">
                  <a:moveTo>
                    <a:pt x="541" y="173"/>
                  </a:moveTo>
                  <a:lnTo>
                    <a:pt x="541" y="169"/>
                  </a:lnTo>
                  <a:lnTo>
                    <a:pt x="8" y="169"/>
                  </a:lnTo>
                  <a:lnTo>
                    <a:pt x="8" y="8"/>
                  </a:lnTo>
                  <a:lnTo>
                    <a:pt x="537" y="8"/>
                  </a:lnTo>
                  <a:lnTo>
                    <a:pt x="537" y="173"/>
                  </a:lnTo>
                  <a:lnTo>
                    <a:pt x="541" y="173"/>
                  </a:lnTo>
                  <a:lnTo>
                    <a:pt x="541" y="169"/>
                  </a:lnTo>
                  <a:lnTo>
                    <a:pt x="541" y="173"/>
                  </a:lnTo>
                  <a:lnTo>
                    <a:pt x="545" y="173"/>
                  </a:lnTo>
                  <a:lnTo>
                    <a:pt x="545" y="0"/>
                  </a:lnTo>
                  <a:lnTo>
                    <a:pt x="0" y="0"/>
                  </a:lnTo>
                  <a:lnTo>
                    <a:pt x="0" y="178"/>
                  </a:lnTo>
                  <a:lnTo>
                    <a:pt x="545" y="178"/>
                  </a:lnTo>
                  <a:lnTo>
                    <a:pt x="545" y="173"/>
                  </a:lnTo>
                  <a:lnTo>
                    <a:pt x="541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">
              <a:extLst>
                <a:ext uri="{FF2B5EF4-FFF2-40B4-BE49-F238E27FC236}">
                  <a16:creationId xmlns:a16="http://schemas.microsoft.com/office/drawing/2014/main" id="{9AB1CF00-7A1C-4A33-BD72-2991FC27B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4829175"/>
              <a:ext cx="865188" cy="279400"/>
            </a:xfrm>
            <a:custGeom>
              <a:avLst/>
              <a:gdLst>
                <a:gd name="T0" fmla="*/ 541 w 545"/>
                <a:gd name="T1" fmla="*/ 172 h 176"/>
                <a:gd name="T2" fmla="*/ 541 w 545"/>
                <a:gd name="T3" fmla="*/ 167 h 176"/>
                <a:gd name="T4" fmla="*/ 8 w 545"/>
                <a:gd name="T5" fmla="*/ 167 h 176"/>
                <a:gd name="T6" fmla="*/ 8 w 545"/>
                <a:gd name="T7" fmla="*/ 8 h 176"/>
                <a:gd name="T8" fmla="*/ 537 w 545"/>
                <a:gd name="T9" fmla="*/ 8 h 176"/>
                <a:gd name="T10" fmla="*/ 537 w 545"/>
                <a:gd name="T11" fmla="*/ 172 h 176"/>
                <a:gd name="T12" fmla="*/ 541 w 545"/>
                <a:gd name="T13" fmla="*/ 172 h 176"/>
                <a:gd name="T14" fmla="*/ 541 w 545"/>
                <a:gd name="T15" fmla="*/ 167 h 176"/>
                <a:gd name="T16" fmla="*/ 541 w 545"/>
                <a:gd name="T17" fmla="*/ 172 h 176"/>
                <a:gd name="T18" fmla="*/ 545 w 545"/>
                <a:gd name="T19" fmla="*/ 172 h 176"/>
                <a:gd name="T20" fmla="*/ 545 w 545"/>
                <a:gd name="T21" fmla="*/ 0 h 176"/>
                <a:gd name="T22" fmla="*/ 0 w 545"/>
                <a:gd name="T23" fmla="*/ 0 h 176"/>
                <a:gd name="T24" fmla="*/ 0 w 545"/>
                <a:gd name="T25" fmla="*/ 176 h 176"/>
                <a:gd name="T26" fmla="*/ 545 w 545"/>
                <a:gd name="T27" fmla="*/ 176 h 176"/>
                <a:gd name="T28" fmla="*/ 545 w 545"/>
                <a:gd name="T29" fmla="*/ 172 h 176"/>
                <a:gd name="T30" fmla="*/ 541 w 545"/>
                <a:gd name="T31" fmla="*/ 17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5" h="176">
                  <a:moveTo>
                    <a:pt x="541" y="172"/>
                  </a:moveTo>
                  <a:lnTo>
                    <a:pt x="541" y="167"/>
                  </a:lnTo>
                  <a:lnTo>
                    <a:pt x="8" y="167"/>
                  </a:lnTo>
                  <a:lnTo>
                    <a:pt x="8" y="8"/>
                  </a:lnTo>
                  <a:lnTo>
                    <a:pt x="537" y="8"/>
                  </a:lnTo>
                  <a:lnTo>
                    <a:pt x="537" y="172"/>
                  </a:lnTo>
                  <a:lnTo>
                    <a:pt x="541" y="172"/>
                  </a:lnTo>
                  <a:lnTo>
                    <a:pt x="541" y="167"/>
                  </a:lnTo>
                  <a:lnTo>
                    <a:pt x="541" y="172"/>
                  </a:lnTo>
                  <a:lnTo>
                    <a:pt x="545" y="172"/>
                  </a:lnTo>
                  <a:lnTo>
                    <a:pt x="545" y="0"/>
                  </a:lnTo>
                  <a:lnTo>
                    <a:pt x="0" y="0"/>
                  </a:lnTo>
                  <a:lnTo>
                    <a:pt x="0" y="176"/>
                  </a:lnTo>
                  <a:lnTo>
                    <a:pt x="545" y="176"/>
                  </a:lnTo>
                  <a:lnTo>
                    <a:pt x="545" y="172"/>
                  </a:lnTo>
                  <a:lnTo>
                    <a:pt x="541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">
              <a:extLst>
                <a:ext uri="{FF2B5EF4-FFF2-40B4-BE49-F238E27FC236}">
                  <a16:creationId xmlns:a16="http://schemas.microsoft.com/office/drawing/2014/main" id="{AC02DE20-5122-445C-A9B2-0044FB51C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5137150"/>
              <a:ext cx="865188" cy="279400"/>
            </a:xfrm>
            <a:custGeom>
              <a:avLst/>
              <a:gdLst>
                <a:gd name="T0" fmla="*/ 541 w 545"/>
                <a:gd name="T1" fmla="*/ 172 h 176"/>
                <a:gd name="T2" fmla="*/ 541 w 545"/>
                <a:gd name="T3" fmla="*/ 168 h 176"/>
                <a:gd name="T4" fmla="*/ 8 w 545"/>
                <a:gd name="T5" fmla="*/ 168 h 176"/>
                <a:gd name="T6" fmla="*/ 8 w 545"/>
                <a:gd name="T7" fmla="*/ 9 h 176"/>
                <a:gd name="T8" fmla="*/ 537 w 545"/>
                <a:gd name="T9" fmla="*/ 9 h 176"/>
                <a:gd name="T10" fmla="*/ 537 w 545"/>
                <a:gd name="T11" fmla="*/ 172 h 176"/>
                <a:gd name="T12" fmla="*/ 541 w 545"/>
                <a:gd name="T13" fmla="*/ 172 h 176"/>
                <a:gd name="T14" fmla="*/ 541 w 545"/>
                <a:gd name="T15" fmla="*/ 168 h 176"/>
                <a:gd name="T16" fmla="*/ 541 w 545"/>
                <a:gd name="T17" fmla="*/ 172 h 176"/>
                <a:gd name="T18" fmla="*/ 545 w 545"/>
                <a:gd name="T19" fmla="*/ 172 h 176"/>
                <a:gd name="T20" fmla="*/ 545 w 545"/>
                <a:gd name="T21" fmla="*/ 0 h 176"/>
                <a:gd name="T22" fmla="*/ 0 w 545"/>
                <a:gd name="T23" fmla="*/ 0 h 176"/>
                <a:gd name="T24" fmla="*/ 0 w 545"/>
                <a:gd name="T25" fmla="*/ 176 h 176"/>
                <a:gd name="T26" fmla="*/ 545 w 545"/>
                <a:gd name="T27" fmla="*/ 176 h 176"/>
                <a:gd name="T28" fmla="*/ 545 w 545"/>
                <a:gd name="T29" fmla="*/ 172 h 176"/>
                <a:gd name="T30" fmla="*/ 541 w 545"/>
                <a:gd name="T31" fmla="*/ 17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5" h="176">
                  <a:moveTo>
                    <a:pt x="541" y="172"/>
                  </a:moveTo>
                  <a:lnTo>
                    <a:pt x="541" y="168"/>
                  </a:lnTo>
                  <a:lnTo>
                    <a:pt x="8" y="168"/>
                  </a:lnTo>
                  <a:lnTo>
                    <a:pt x="8" y="9"/>
                  </a:lnTo>
                  <a:lnTo>
                    <a:pt x="537" y="9"/>
                  </a:lnTo>
                  <a:lnTo>
                    <a:pt x="537" y="172"/>
                  </a:lnTo>
                  <a:lnTo>
                    <a:pt x="541" y="172"/>
                  </a:lnTo>
                  <a:lnTo>
                    <a:pt x="541" y="168"/>
                  </a:lnTo>
                  <a:lnTo>
                    <a:pt x="541" y="172"/>
                  </a:lnTo>
                  <a:lnTo>
                    <a:pt x="545" y="172"/>
                  </a:lnTo>
                  <a:lnTo>
                    <a:pt x="545" y="0"/>
                  </a:lnTo>
                  <a:lnTo>
                    <a:pt x="0" y="0"/>
                  </a:lnTo>
                  <a:lnTo>
                    <a:pt x="0" y="176"/>
                  </a:lnTo>
                  <a:lnTo>
                    <a:pt x="545" y="176"/>
                  </a:lnTo>
                  <a:lnTo>
                    <a:pt x="545" y="172"/>
                  </a:lnTo>
                  <a:lnTo>
                    <a:pt x="541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2">
              <a:extLst>
                <a:ext uri="{FF2B5EF4-FFF2-40B4-BE49-F238E27FC236}">
                  <a16:creationId xmlns:a16="http://schemas.microsoft.com/office/drawing/2014/main" id="{F10591A7-5015-4A1B-BCE7-8462CDD8D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3927475"/>
              <a:ext cx="2382838" cy="1612900"/>
            </a:xfrm>
            <a:custGeom>
              <a:avLst/>
              <a:gdLst>
                <a:gd name="T0" fmla="*/ 684 w 724"/>
                <a:gd name="T1" fmla="*/ 492 h 492"/>
                <a:gd name="T2" fmla="*/ 41 w 724"/>
                <a:gd name="T3" fmla="*/ 492 h 492"/>
                <a:gd name="T4" fmla="*/ 0 w 724"/>
                <a:gd name="T5" fmla="*/ 452 h 492"/>
                <a:gd name="T6" fmla="*/ 0 w 724"/>
                <a:gd name="T7" fmla="*/ 41 h 492"/>
                <a:gd name="T8" fmla="*/ 41 w 724"/>
                <a:gd name="T9" fmla="*/ 0 h 492"/>
                <a:gd name="T10" fmla="*/ 684 w 724"/>
                <a:gd name="T11" fmla="*/ 0 h 492"/>
                <a:gd name="T12" fmla="*/ 724 w 724"/>
                <a:gd name="T13" fmla="*/ 41 h 492"/>
                <a:gd name="T14" fmla="*/ 724 w 724"/>
                <a:gd name="T15" fmla="*/ 452 h 492"/>
                <a:gd name="T16" fmla="*/ 684 w 724"/>
                <a:gd name="T17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492">
                  <a:moveTo>
                    <a:pt x="684" y="492"/>
                  </a:moveTo>
                  <a:cubicBezTo>
                    <a:pt x="41" y="492"/>
                    <a:pt x="41" y="492"/>
                    <a:pt x="41" y="492"/>
                  </a:cubicBezTo>
                  <a:cubicBezTo>
                    <a:pt x="18" y="492"/>
                    <a:pt x="0" y="474"/>
                    <a:pt x="0" y="4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6" y="0"/>
                    <a:pt x="724" y="19"/>
                    <a:pt x="724" y="41"/>
                  </a:cubicBezTo>
                  <a:cubicBezTo>
                    <a:pt x="724" y="452"/>
                    <a:pt x="724" y="452"/>
                    <a:pt x="724" y="452"/>
                  </a:cubicBezTo>
                  <a:cubicBezTo>
                    <a:pt x="724" y="474"/>
                    <a:pt x="706" y="492"/>
                    <a:pt x="684" y="492"/>
                  </a:cubicBezTo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3">
              <a:extLst>
                <a:ext uri="{FF2B5EF4-FFF2-40B4-BE49-F238E27FC236}">
                  <a16:creationId xmlns:a16="http://schemas.microsoft.com/office/drawing/2014/main" id="{EFC234B9-9078-455E-8A9D-982C1C87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4025900"/>
              <a:ext cx="2217738" cy="1455738"/>
            </a:xfrm>
            <a:custGeom>
              <a:avLst/>
              <a:gdLst>
                <a:gd name="T0" fmla="*/ 657 w 674"/>
                <a:gd name="T1" fmla="*/ 444 h 444"/>
                <a:gd name="T2" fmla="*/ 17 w 674"/>
                <a:gd name="T3" fmla="*/ 444 h 444"/>
                <a:gd name="T4" fmla="*/ 0 w 674"/>
                <a:gd name="T5" fmla="*/ 427 h 444"/>
                <a:gd name="T6" fmla="*/ 0 w 674"/>
                <a:gd name="T7" fmla="*/ 17 h 444"/>
                <a:gd name="T8" fmla="*/ 17 w 674"/>
                <a:gd name="T9" fmla="*/ 0 h 444"/>
                <a:gd name="T10" fmla="*/ 657 w 674"/>
                <a:gd name="T11" fmla="*/ 0 h 444"/>
                <a:gd name="T12" fmla="*/ 674 w 674"/>
                <a:gd name="T13" fmla="*/ 17 h 444"/>
                <a:gd name="T14" fmla="*/ 674 w 674"/>
                <a:gd name="T15" fmla="*/ 427 h 444"/>
                <a:gd name="T16" fmla="*/ 657 w 674"/>
                <a:gd name="T1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444">
                  <a:moveTo>
                    <a:pt x="657" y="444"/>
                  </a:moveTo>
                  <a:cubicBezTo>
                    <a:pt x="17" y="444"/>
                    <a:pt x="17" y="444"/>
                    <a:pt x="17" y="444"/>
                  </a:cubicBezTo>
                  <a:cubicBezTo>
                    <a:pt x="8" y="444"/>
                    <a:pt x="0" y="436"/>
                    <a:pt x="0" y="42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66" y="0"/>
                    <a:pt x="674" y="7"/>
                    <a:pt x="674" y="17"/>
                  </a:cubicBezTo>
                  <a:cubicBezTo>
                    <a:pt x="674" y="427"/>
                    <a:pt x="674" y="427"/>
                    <a:pt x="674" y="427"/>
                  </a:cubicBezTo>
                  <a:cubicBezTo>
                    <a:pt x="674" y="436"/>
                    <a:pt x="666" y="444"/>
                    <a:pt x="657" y="4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24">
              <a:extLst>
                <a:ext uri="{FF2B5EF4-FFF2-40B4-BE49-F238E27FC236}">
                  <a16:creationId xmlns:a16="http://schemas.microsoft.com/office/drawing/2014/main" id="{957E6F44-141E-4EF8-81AD-9EE9EA21A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651" y="5537200"/>
              <a:ext cx="1871663" cy="26988"/>
            </a:xfrm>
            <a:prstGeom prst="rect">
              <a:avLst/>
            </a:pr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5">
              <a:extLst>
                <a:ext uri="{FF2B5EF4-FFF2-40B4-BE49-F238E27FC236}">
                  <a16:creationId xmlns:a16="http://schemas.microsoft.com/office/drawing/2014/main" id="{4F5261F6-39D0-4F8C-BAC4-19BE709B0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5619750"/>
              <a:ext cx="285750" cy="301625"/>
            </a:xfrm>
            <a:custGeom>
              <a:avLst/>
              <a:gdLst>
                <a:gd name="T0" fmla="*/ 52 w 180"/>
                <a:gd name="T1" fmla="*/ 0 h 190"/>
                <a:gd name="T2" fmla="*/ 180 w 180"/>
                <a:gd name="T3" fmla="*/ 0 h 190"/>
                <a:gd name="T4" fmla="*/ 139 w 180"/>
                <a:gd name="T5" fmla="*/ 190 h 190"/>
                <a:gd name="T6" fmla="*/ 0 w 180"/>
                <a:gd name="T7" fmla="*/ 190 h 190"/>
                <a:gd name="T8" fmla="*/ 52 w 180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90">
                  <a:moveTo>
                    <a:pt x="52" y="0"/>
                  </a:moveTo>
                  <a:lnTo>
                    <a:pt x="180" y="0"/>
                  </a:lnTo>
                  <a:lnTo>
                    <a:pt x="139" y="190"/>
                  </a:lnTo>
                  <a:lnTo>
                    <a:pt x="0" y="19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6">
              <a:extLst>
                <a:ext uri="{FF2B5EF4-FFF2-40B4-BE49-F238E27FC236}">
                  <a16:creationId xmlns:a16="http://schemas.microsoft.com/office/drawing/2014/main" id="{652B38BE-4294-465B-B298-445FF3BDF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476" y="5632450"/>
              <a:ext cx="279400" cy="288925"/>
            </a:xfrm>
            <a:custGeom>
              <a:avLst/>
              <a:gdLst>
                <a:gd name="T0" fmla="*/ 0 w 176"/>
                <a:gd name="T1" fmla="*/ 0 h 182"/>
                <a:gd name="T2" fmla="*/ 40 w 176"/>
                <a:gd name="T3" fmla="*/ 182 h 182"/>
                <a:gd name="T4" fmla="*/ 176 w 176"/>
                <a:gd name="T5" fmla="*/ 182 h 182"/>
                <a:gd name="T6" fmla="*/ 131 w 176"/>
                <a:gd name="T7" fmla="*/ 0 h 182"/>
                <a:gd name="T8" fmla="*/ 0 w 176"/>
                <a:gd name="T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82">
                  <a:moveTo>
                    <a:pt x="0" y="0"/>
                  </a:moveTo>
                  <a:lnTo>
                    <a:pt x="40" y="182"/>
                  </a:lnTo>
                  <a:lnTo>
                    <a:pt x="176" y="182"/>
                  </a:lnTo>
                  <a:lnTo>
                    <a:pt x="1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7">
              <a:extLst>
                <a:ext uri="{FF2B5EF4-FFF2-40B4-BE49-F238E27FC236}">
                  <a16:creationId xmlns:a16="http://schemas.microsoft.com/office/drawing/2014/main" id="{AAE2A942-DACD-46DF-9922-38AA65BE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76" y="5967413"/>
              <a:ext cx="785813" cy="182563"/>
            </a:xfrm>
            <a:custGeom>
              <a:avLst/>
              <a:gdLst>
                <a:gd name="T0" fmla="*/ 228 w 239"/>
                <a:gd name="T1" fmla="*/ 56 h 56"/>
                <a:gd name="T2" fmla="*/ 11 w 239"/>
                <a:gd name="T3" fmla="*/ 56 h 56"/>
                <a:gd name="T4" fmla="*/ 0 w 239"/>
                <a:gd name="T5" fmla="*/ 44 h 56"/>
                <a:gd name="T6" fmla="*/ 3 w 239"/>
                <a:gd name="T7" fmla="*/ 10 h 56"/>
                <a:gd name="T8" fmla="*/ 14 w 239"/>
                <a:gd name="T9" fmla="*/ 0 h 56"/>
                <a:gd name="T10" fmla="*/ 226 w 239"/>
                <a:gd name="T11" fmla="*/ 1 h 56"/>
                <a:gd name="T12" fmla="*/ 237 w 239"/>
                <a:gd name="T13" fmla="*/ 11 h 56"/>
                <a:gd name="T14" fmla="*/ 239 w 239"/>
                <a:gd name="T15" fmla="*/ 44 h 56"/>
                <a:gd name="T16" fmla="*/ 228 w 23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56">
                  <a:moveTo>
                    <a:pt x="228" y="56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5" y="56"/>
                    <a:pt x="0" y="50"/>
                    <a:pt x="0" y="44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5"/>
                    <a:pt x="8" y="0"/>
                    <a:pt x="14" y="0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2" y="1"/>
                    <a:pt x="237" y="6"/>
                    <a:pt x="237" y="11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50"/>
                    <a:pt x="235" y="56"/>
                    <a:pt x="228" y="56"/>
                  </a:cubicBezTo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28">
              <a:extLst>
                <a:ext uri="{FF2B5EF4-FFF2-40B4-BE49-F238E27FC236}">
                  <a16:creationId xmlns:a16="http://schemas.microsoft.com/office/drawing/2014/main" id="{7B9C69E0-D7D0-4B17-BD91-023760EA8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401" y="3967163"/>
              <a:ext cx="30163" cy="25400"/>
            </a:xfrm>
            <a:prstGeom prst="ellipse">
              <a:avLst/>
            </a:pr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9">
              <a:extLst>
                <a:ext uri="{FF2B5EF4-FFF2-40B4-BE49-F238E27FC236}">
                  <a16:creationId xmlns:a16="http://schemas.microsoft.com/office/drawing/2014/main" id="{BCAFDFD2-66C4-4A93-B170-41AF82AD9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351" y="5626100"/>
              <a:ext cx="112713" cy="22225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0">
              <a:extLst>
                <a:ext uri="{FF2B5EF4-FFF2-40B4-BE49-F238E27FC236}">
                  <a16:creationId xmlns:a16="http://schemas.microsoft.com/office/drawing/2014/main" id="{C1E11BDA-9F02-444E-BDCD-D0E4F2A4F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301" y="5724525"/>
              <a:ext cx="177800" cy="42863"/>
            </a:xfrm>
            <a:custGeom>
              <a:avLst/>
              <a:gdLst>
                <a:gd name="T0" fmla="*/ 48 w 54"/>
                <a:gd name="T1" fmla="*/ 13 h 13"/>
                <a:gd name="T2" fmla="*/ 6 w 54"/>
                <a:gd name="T3" fmla="*/ 13 h 13"/>
                <a:gd name="T4" fmla="*/ 0 w 54"/>
                <a:gd name="T5" fmla="*/ 7 h 13"/>
                <a:gd name="T6" fmla="*/ 0 w 54"/>
                <a:gd name="T7" fmla="*/ 6 h 13"/>
                <a:gd name="T8" fmla="*/ 6 w 54"/>
                <a:gd name="T9" fmla="*/ 0 h 13"/>
                <a:gd name="T10" fmla="*/ 48 w 54"/>
                <a:gd name="T11" fmla="*/ 0 h 13"/>
                <a:gd name="T12" fmla="*/ 54 w 54"/>
                <a:gd name="T13" fmla="*/ 6 h 13"/>
                <a:gd name="T14" fmla="*/ 54 w 54"/>
                <a:gd name="T15" fmla="*/ 7 h 13"/>
                <a:gd name="T16" fmla="*/ 48 w 5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3">
                  <a:moveTo>
                    <a:pt x="48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4" y="3"/>
                    <a:pt x="54" y="6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10"/>
                    <a:pt x="51" y="13"/>
                    <a:pt x="4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1">
              <a:extLst>
                <a:ext uri="{FF2B5EF4-FFF2-40B4-BE49-F238E27FC236}">
                  <a16:creationId xmlns:a16="http://schemas.microsoft.com/office/drawing/2014/main" id="{2DA8BA26-2604-4CE9-BFDF-B379D4FBD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57832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2">
              <a:extLst>
                <a:ext uri="{FF2B5EF4-FFF2-40B4-BE49-F238E27FC236}">
                  <a16:creationId xmlns:a16="http://schemas.microsoft.com/office/drawing/2014/main" id="{48A49F49-4902-4485-B728-EEB32C439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5845175"/>
              <a:ext cx="649288" cy="42863"/>
            </a:xfrm>
            <a:custGeom>
              <a:avLst/>
              <a:gdLst>
                <a:gd name="T0" fmla="*/ 191 w 197"/>
                <a:gd name="T1" fmla="*/ 13 h 13"/>
                <a:gd name="T2" fmla="*/ 6 w 197"/>
                <a:gd name="T3" fmla="*/ 13 h 13"/>
                <a:gd name="T4" fmla="*/ 0 w 197"/>
                <a:gd name="T5" fmla="*/ 8 h 13"/>
                <a:gd name="T6" fmla="*/ 0 w 197"/>
                <a:gd name="T7" fmla="*/ 5 h 13"/>
                <a:gd name="T8" fmla="*/ 6 w 197"/>
                <a:gd name="T9" fmla="*/ 0 h 13"/>
                <a:gd name="T10" fmla="*/ 191 w 197"/>
                <a:gd name="T11" fmla="*/ 0 h 13"/>
                <a:gd name="T12" fmla="*/ 197 w 197"/>
                <a:gd name="T13" fmla="*/ 5 h 13"/>
                <a:gd name="T14" fmla="*/ 197 w 197"/>
                <a:gd name="T15" fmla="*/ 8 h 13"/>
                <a:gd name="T16" fmla="*/ 191 w 19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3">
                  <a:moveTo>
                    <a:pt x="191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11"/>
                    <a:pt x="194" y="13"/>
                    <a:pt x="191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3">
              <a:extLst>
                <a:ext uri="{FF2B5EF4-FFF2-40B4-BE49-F238E27FC236}">
                  <a16:creationId xmlns:a16="http://schemas.microsoft.com/office/drawing/2014/main" id="{3166BF59-E69F-48B5-9BFB-42329782B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5724525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4">
              <a:extLst>
                <a:ext uri="{FF2B5EF4-FFF2-40B4-BE49-F238E27FC236}">
                  <a16:creationId xmlns:a16="http://schemas.microsoft.com/office/drawing/2014/main" id="{5008E0E2-DF1E-48DE-86E3-715C30B2A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5724525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5">
              <a:extLst>
                <a:ext uri="{FF2B5EF4-FFF2-40B4-BE49-F238E27FC236}">
                  <a16:creationId xmlns:a16="http://schemas.microsoft.com/office/drawing/2014/main" id="{930814C6-65C9-4A2E-B810-C56DECE62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13" y="5724525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6">
              <a:extLst>
                <a:ext uri="{FF2B5EF4-FFF2-40B4-BE49-F238E27FC236}">
                  <a16:creationId xmlns:a16="http://schemas.microsoft.com/office/drawing/2014/main" id="{CC5E9666-5489-4EE9-90C6-EB9F968EF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476" y="5724525"/>
              <a:ext cx="111125" cy="42863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7">
              <a:extLst>
                <a:ext uri="{FF2B5EF4-FFF2-40B4-BE49-F238E27FC236}">
                  <a16:creationId xmlns:a16="http://schemas.microsoft.com/office/drawing/2014/main" id="{DD44BE38-BECC-43C2-9821-81621EB4B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572452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8">
              <a:extLst>
                <a:ext uri="{FF2B5EF4-FFF2-40B4-BE49-F238E27FC236}">
                  <a16:creationId xmlns:a16="http://schemas.microsoft.com/office/drawing/2014/main" id="{BDD8425E-C37F-44E9-9B7D-F86019CD7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5727700"/>
              <a:ext cx="98425" cy="95250"/>
            </a:xfrm>
            <a:custGeom>
              <a:avLst/>
              <a:gdLst>
                <a:gd name="T0" fmla="*/ 24 w 30"/>
                <a:gd name="T1" fmla="*/ 29 h 29"/>
                <a:gd name="T2" fmla="*/ 6 w 30"/>
                <a:gd name="T3" fmla="*/ 29 h 29"/>
                <a:gd name="T4" fmla="*/ 0 w 30"/>
                <a:gd name="T5" fmla="*/ 24 h 29"/>
                <a:gd name="T6" fmla="*/ 0 w 30"/>
                <a:gd name="T7" fmla="*/ 5 h 29"/>
                <a:gd name="T8" fmla="*/ 6 w 30"/>
                <a:gd name="T9" fmla="*/ 0 h 29"/>
                <a:gd name="T10" fmla="*/ 24 w 30"/>
                <a:gd name="T11" fmla="*/ 0 h 29"/>
                <a:gd name="T12" fmla="*/ 30 w 30"/>
                <a:gd name="T13" fmla="*/ 5 h 29"/>
                <a:gd name="T14" fmla="*/ 30 w 30"/>
                <a:gd name="T15" fmla="*/ 24 h 29"/>
                <a:gd name="T16" fmla="*/ 24 w 30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9">
                  <a:moveTo>
                    <a:pt x="24" y="29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27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2"/>
                    <a:pt x="30" y="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7"/>
                    <a:pt x="27" y="29"/>
                    <a:pt x="24" y="29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9">
              <a:extLst>
                <a:ext uri="{FF2B5EF4-FFF2-40B4-BE49-F238E27FC236}">
                  <a16:creationId xmlns:a16="http://schemas.microsoft.com/office/drawing/2014/main" id="{5421276B-E662-4012-9554-7D82565A6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051" y="5668963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0">
              <a:extLst>
                <a:ext uri="{FF2B5EF4-FFF2-40B4-BE49-F238E27FC236}">
                  <a16:creationId xmlns:a16="http://schemas.microsoft.com/office/drawing/2014/main" id="{CED155BC-F220-4055-887D-30B01DEE6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988" y="5668963"/>
              <a:ext cx="111125" cy="42863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41">
              <a:extLst>
                <a:ext uri="{FF2B5EF4-FFF2-40B4-BE49-F238E27FC236}">
                  <a16:creationId xmlns:a16="http://schemas.microsoft.com/office/drawing/2014/main" id="{18353509-11CB-4020-8044-878BAC2A0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5626100"/>
              <a:ext cx="112713" cy="22225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42">
              <a:extLst>
                <a:ext uri="{FF2B5EF4-FFF2-40B4-BE49-F238E27FC236}">
                  <a16:creationId xmlns:a16="http://schemas.microsoft.com/office/drawing/2014/main" id="{575DA143-FC87-4F44-B39B-A25E16A2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76" y="5626100"/>
              <a:ext cx="115888" cy="22225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4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4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43">
              <a:extLst>
                <a:ext uri="{FF2B5EF4-FFF2-40B4-BE49-F238E27FC236}">
                  <a16:creationId xmlns:a16="http://schemas.microsoft.com/office/drawing/2014/main" id="{6D4E1BEE-4775-4544-AC8A-5F8B7D96E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738" y="5626100"/>
              <a:ext cx="111125" cy="22225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4">
              <a:extLst>
                <a:ext uri="{FF2B5EF4-FFF2-40B4-BE49-F238E27FC236}">
                  <a16:creationId xmlns:a16="http://schemas.microsoft.com/office/drawing/2014/main" id="{F303E834-08CB-4B24-A196-4DA8AE291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1" y="5626100"/>
              <a:ext cx="111125" cy="22225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F179A720-7019-43C1-8331-B79A826AF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5626100"/>
              <a:ext cx="111125" cy="22225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6">
              <a:extLst>
                <a:ext uri="{FF2B5EF4-FFF2-40B4-BE49-F238E27FC236}">
                  <a16:creationId xmlns:a16="http://schemas.microsoft.com/office/drawing/2014/main" id="{15CEFCC3-C747-431D-8115-DEF279146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6" y="5626100"/>
              <a:ext cx="112713" cy="22225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7">
              <a:extLst>
                <a:ext uri="{FF2B5EF4-FFF2-40B4-BE49-F238E27FC236}">
                  <a16:creationId xmlns:a16="http://schemas.microsoft.com/office/drawing/2014/main" id="{9DCE0FD1-0432-49BE-A45E-A7640FADA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001" y="56689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8">
              <a:extLst>
                <a:ext uri="{FF2B5EF4-FFF2-40B4-BE49-F238E27FC236}">
                  <a16:creationId xmlns:a16="http://schemas.microsoft.com/office/drawing/2014/main" id="{B2124487-8B31-4AFE-88BF-D7C049DDC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488" y="5845175"/>
              <a:ext cx="152400" cy="42863"/>
            </a:xfrm>
            <a:custGeom>
              <a:avLst/>
              <a:gdLst>
                <a:gd name="T0" fmla="*/ 40 w 46"/>
                <a:gd name="T1" fmla="*/ 13 h 13"/>
                <a:gd name="T2" fmla="*/ 6 w 46"/>
                <a:gd name="T3" fmla="*/ 13 h 13"/>
                <a:gd name="T4" fmla="*/ 0 w 46"/>
                <a:gd name="T5" fmla="*/ 7 h 13"/>
                <a:gd name="T6" fmla="*/ 0 w 46"/>
                <a:gd name="T7" fmla="*/ 6 h 13"/>
                <a:gd name="T8" fmla="*/ 6 w 46"/>
                <a:gd name="T9" fmla="*/ 0 h 13"/>
                <a:gd name="T10" fmla="*/ 40 w 46"/>
                <a:gd name="T11" fmla="*/ 0 h 13"/>
                <a:gd name="T12" fmla="*/ 46 w 46"/>
                <a:gd name="T13" fmla="*/ 6 h 13"/>
                <a:gd name="T14" fmla="*/ 46 w 46"/>
                <a:gd name="T15" fmla="*/ 7 h 13"/>
                <a:gd name="T16" fmla="*/ 40 w 46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3">
                  <a:moveTo>
                    <a:pt x="40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6" y="3"/>
                    <a:pt x="46" y="6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10"/>
                    <a:pt x="43" y="13"/>
                    <a:pt x="40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49">
              <a:extLst>
                <a:ext uri="{FF2B5EF4-FFF2-40B4-BE49-F238E27FC236}">
                  <a16:creationId xmlns:a16="http://schemas.microsoft.com/office/drawing/2014/main" id="{3B6310D4-7681-4782-921C-8058D0A95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5783263"/>
              <a:ext cx="196850" cy="42863"/>
            </a:xfrm>
            <a:custGeom>
              <a:avLst/>
              <a:gdLst>
                <a:gd name="T0" fmla="*/ 55 w 60"/>
                <a:gd name="T1" fmla="*/ 13 h 13"/>
                <a:gd name="T2" fmla="*/ 5 w 60"/>
                <a:gd name="T3" fmla="*/ 13 h 13"/>
                <a:gd name="T4" fmla="*/ 0 w 60"/>
                <a:gd name="T5" fmla="*/ 7 h 13"/>
                <a:gd name="T6" fmla="*/ 0 w 60"/>
                <a:gd name="T7" fmla="*/ 6 h 13"/>
                <a:gd name="T8" fmla="*/ 5 w 60"/>
                <a:gd name="T9" fmla="*/ 0 h 13"/>
                <a:gd name="T10" fmla="*/ 55 w 60"/>
                <a:gd name="T11" fmla="*/ 0 h 13"/>
                <a:gd name="T12" fmla="*/ 60 w 60"/>
                <a:gd name="T13" fmla="*/ 6 h 13"/>
                <a:gd name="T14" fmla="*/ 60 w 60"/>
                <a:gd name="T15" fmla="*/ 7 h 13"/>
                <a:gd name="T16" fmla="*/ 55 w 6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3">
                  <a:moveTo>
                    <a:pt x="5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0"/>
                    <a:pt x="58" y="13"/>
                    <a:pt x="55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50">
              <a:extLst>
                <a:ext uri="{FF2B5EF4-FFF2-40B4-BE49-F238E27FC236}">
                  <a16:creationId xmlns:a16="http://schemas.microsoft.com/office/drawing/2014/main" id="{DBFFE81B-FEE7-404D-9EAB-3700871B3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56689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51">
              <a:extLst>
                <a:ext uri="{FF2B5EF4-FFF2-40B4-BE49-F238E27FC236}">
                  <a16:creationId xmlns:a16="http://schemas.microsoft.com/office/drawing/2014/main" id="{434863BB-B3E8-4F0D-A35C-1150E12A9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1" y="5724525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52">
              <a:extLst>
                <a:ext uri="{FF2B5EF4-FFF2-40B4-BE49-F238E27FC236}">
                  <a16:creationId xmlns:a16="http://schemas.microsoft.com/office/drawing/2014/main" id="{658B647A-87EF-4A0B-9EAB-5E39BEC5E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5845175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3">
              <a:extLst>
                <a:ext uri="{FF2B5EF4-FFF2-40B4-BE49-F238E27FC236}">
                  <a16:creationId xmlns:a16="http://schemas.microsoft.com/office/drawing/2014/main" id="{3FB86AD5-51C4-42FC-A5FA-F327C66A5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526" y="5845175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4">
              <a:extLst>
                <a:ext uri="{FF2B5EF4-FFF2-40B4-BE49-F238E27FC236}">
                  <a16:creationId xmlns:a16="http://schemas.microsoft.com/office/drawing/2014/main" id="{E79227C2-64BC-4DA1-B1B9-71D81F0A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3" y="5845175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5">
              <a:extLst>
                <a:ext uri="{FF2B5EF4-FFF2-40B4-BE49-F238E27FC236}">
                  <a16:creationId xmlns:a16="http://schemas.microsoft.com/office/drawing/2014/main" id="{F163BE83-FB80-4086-85A5-6DD86850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1" y="584517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6">
              <a:extLst>
                <a:ext uri="{FF2B5EF4-FFF2-40B4-BE49-F238E27FC236}">
                  <a16:creationId xmlns:a16="http://schemas.microsoft.com/office/drawing/2014/main" id="{CC8104E2-718D-4D91-9170-93FC19CA3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584517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7">
              <a:extLst>
                <a:ext uri="{FF2B5EF4-FFF2-40B4-BE49-F238E27FC236}">
                  <a16:creationId xmlns:a16="http://schemas.microsoft.com/office/drawing/2014/main" id="{14D187F1-3C7E-49EF-AD8B-B10C130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651" y="5845175"/>
              <a:ext cx="92075" cy="42863"/>
            </a:xfrm>
            <a:custGeom>
              <a:avLst/>
              <a:gdLst>
                <a:gd name="T0" fmla="*/ 22 w 28"/>
                <a:gd name="T1" fmla="*/ 13 h 13"/>
                <a:gd name="T2" fmla="*/ 6 w 28"/>
                <a:gd name="T3" fmla="*/ 13 h 13"/>
                <a:gd name="T4" fmla="*/ 0 w 28"/>
                <a:gd name="T5" fmla="*/ 7 h 13"/>
                <a:gd name="T6" fmla="*/ 0 w 28"/>
                <a:gd name="T7" fmla="*/ 6 h 13"/>
                <a:gd name="T8" fmla="*/ 6 w 28"/>
                <a:gd name="T9" fmla="*/ 0 h 13"/>
                <a:gd name="T10" fmla="*/ 22 w 28"/>
                <a:gd name="T11" fmla="*/ 0 h 13"/>
                <a:gd name="T12" fmla="*/ 28 w 28"/>
                <a:gd name="T13" fmla="*/ 6 h 13"/>
                <a:gd name="T14" fmla="*/ 28 w 28"/>
                <a:gd name="T15" fmla="*/ 7 h 13"/>
                <a:gd name="T16" fmla="*/ 22 w 2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3">
                  <a:moveTo>
                    <a:pt x="22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10"/>
                    <a:pt x="25" y="13"/>
                    <a:pt x="22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8">
              <a:extLst>
                <a:ext uri="{FF2B5EF4-FFF2-40B4-BE49-F238E27FC236}">
                  <a16:creationId xmlns:a16="http://schemas.microsoft.com/office/drawing/2014/main" id="{18D1BA36-7E26-4E56-9F22-60E6A6C2A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788" y="57832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9">
              <a:extLst>
                <a:ext uri="{FF2B5EF4-FFF2-40B4-BE49-F238E27FC236}">
                  <a16:creationId xmlns:a16="http://schemas.microsoft.com/office/drawing/2014/main" id="{6BBFCD48-2DB4-49DE-A76C-B4148FAA0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51" y="57832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0">
              <a:extLst>
                <a:ext uri="{FF2B5EF4-FFF2-40B4-BE49-F238E27FC236}">
                  <a16:creationId xmlns:a16="http://schemas.microsoft.com/office/drawing/2014/main" id="{E0EFC56F-D923-466B-88F6-26F95A196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783263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61">
              <a:extLst>
                <a:ext uri="{FF2B5EF4-FFF2-40B4-BE49-F238E27FC236}">
                  <a16:creationId xmlns:a16="http://schemas.microsoft.com/office/drawing/2014/main" id="{9B5E5566-4464-4330-8380-181921BFA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5783263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2">
              <a:extLst>
                <a:ext uri="{FF2B5EF4-FFF2-40B4-BE49-F238E27FC236}">
                  <a16:creationId xmlns:a16="http://schemas.microsoft.com/office/drawing/2014/main" id="{B1390EEA-1138-4D83-BA7B-9ABFB8878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57832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3">
              <a:extLst>
                <a:ext uri="{FF2B5EF4-FFF2-40B4-BE49-F238E27FC236}">
                  <a16:creationId xmlns:a16="http://schemas.microsoft.com/office/drawing/2014/main" id="{D11BC4E5-1DEB-46AF-9CA5-1A35A7D44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951" y="5783263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4">
              <a:extLst>
                <a:ext uri="{FF2B5EF4-FFF2-40B4-BE49-F238E27FC236}">
                  <a16:creationId xmlns:a16="http://schemas.microsoft.com/office/drawing/2014/main" id="{2A94DFCB-16A7-4CB7-9D17-A9604F4C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5783263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65">
              <a:extLst>
                <a:ext uri="{FF2B5EF4-FFF2-40B4-BE49-F238E27FC236}">
                  <a16:creationId xmlns:a16="http://schemas.microsoft.com/office/drawing/2014/main" id="{2277AF29-AD29-424F-B0B7-B9639BCDA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6" y="57832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66">
              <a:extLst>
                <a:ext uri="{FF2B5EF4-FFF2-40B4-BE49-F238E27FC236}">
                  <a16:creationId xmlns:a16="http://schemas.microsoft.com/office/drawing/2014/main" id="{02C735C7-2D97-4931-A005-AFAE01397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413" y="5783263"/>
              <a:ext cx="112713" cy="42863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7">
              <a:extLst>
                <a:ext uri="{FF2B5EF4-FFF2-40B4-BE49-F238E27FC236}">
                  <a16:creationId xmlns:a16="http://schemas.microsoft.com/office/drawing/2014/main" id="{507B2869-0FEF-4EBF-921C-B40A94308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6" y="57832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8">
              <a:extLst>
                <a:ext uri="{FF2B5EF4-FFF2-40B4-BE49-F238E27FC236}">
                  <a16:creationId xmlns:a16="http://schemas.microsoft.com/office/drawing/2014/main" id="{4F062722-FC79-4F6F-9123-C50755929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5783263"/>
              <a:ext cx="101600" cy="42863"/>
            </a:xfrm>
            <a:custGeom>
              <a:avLst/>
              <a:gdLst>
                <a:gd name="T0" fmla="*/ 26 w 31"/>
                <a:gd name="T1" fmla="*/ 13 h 13"/>
                <a:gd name="T2" fmla="*/ 5 w 31"/>
                <a:gd name="T3" fmla="*/ 13 h 13"/>
                <a:gd name="T4" fmla="*/ 0 w 31"/>
                <a:gd name="T5" fmla="*/ 7 h 13"/>
                <a:gd name="T6" fmla="*/ 0 w 31"/>
                <a:gd name="T7" fmla="*/ 6 h 13"/>
                <a:gd name="T8" fmla="*/ 5 w 31"/>
                <a:gd name="T9" fmla="*/ 0 h 13"/>
                <a:gd name="T10" fmla="*/ 26 w 31"/>
                <a:gd name="T11" fmla="*/ 0 h 13"/>
                <a:gd name="T12" fmla="*/ 31 w 31"/>
                <a:gd name="T13" fmla="*/ 6 h 13"/>
                <a:gd name="T14" fmla="*/ 31 w 31"/>
                <a:gd name="T15" fmla="*/ 7 h 13"/>
                <a:gd name="T16" fmla="*/ 26 w 3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3">
                  <a:moveTo>
                    <a:pt x="26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3"/>
                    <a:pt x="31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10"/>
                    <a:pt x="29" y="13"/>
                    <a:pt x="2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9">
              <a:extLst>
                <a:ext uri="{FF2B5EF4-FFF2-40B4-BE49-F238E27FC236}">
                  <a16:creationId xmlns:a16="http://schemas.microsoft.com/office/drawing/2014/main" id="{451A39E7-6AEF-4924-AB17-4AD8D51D7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1" y="572452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0">
              <a:extLst>
                <a:ext uri="{FF2B5EF4-FFF2-40B4-BE49-F238E27FC236}">
                  <a16:creationId xmlns:a16="http://schemas.microsoft.com/office/drawing/2014/main" id="{8D35F64C-7E1E-4CC0-BFA3-EC656DE76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313" y="572452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71">
              <a:extLst>
                <a:ext uri="{FF2B5EF4-FFF2-40B4-BE49-F238E27FC236}">
                  <a16:creationId xmlns:a16="http://schemas.microsoft.com/office/drawing/2014/main" id="{15C1C58B-6364-40B7-9EEC-76C56692D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076" y="5724525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72">
              <a:extLst>
                <a:ext uri="{FF2B5EF4-FFF2-40B4-BE49-F238E27FC236}">
                  <a16:creationId xmlns:a16="http://schemas.microsoft.com/office/drawing/2014/main" id="{0807849D-80AF-421B-96C1-1CDEA50B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572452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73">
              <a:extLst>
                <a:ext uri="{FF2B5EF4-FFF2-40B4-BE49-F238E27FC236}">
                  <a16:creationId xmlns:a16="http://schemas.microsoft.com/office/drawing/2014/main" id="{12579AD5-7159-4E87-BEE8-9B57D65F7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776" y="5724525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74">
              <a:extLst>
                <a:ext uri="{FF2B5EF4-FFF2-40B4-BE49-F238E27FC236}">
                  <a16:creationId xmlns:a16="http://schemas.microsoft.com/office/drawing/2014/main" id="{E897AA59-0BE6-4FBB-B110-07363375E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5724525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75">
              <a:extLst>
                <a:ext uri="{FF2B5EF4-FFF2-40B4-BE49-F238E27FC236}">
                  <a16:creationId xmlns:a16="http://schemas.microsoft.com/office/drawing/2014/main" id="{693E50C5-E2EE-4846-98D6-B8B6664F9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1" y="5838825"/>
              <a:ext cx="285750" cy="58738"/>
            </a:xfrm>
            <a:custGeom>
              <a:avLst/>
              <a:gdLst>
                <a:gd name="T0" fmla="*/ 81 w 87"/>
                <a:gd name="T1" fmla="*/ 18 h 18"/>
                <a:gd name="T2" fmla="*/ 5 w 87"/>
                <a:gd name="T3" fmla="*/ 18 h 18"/>
                <a:gd name="T4" fmla="*/ 0 w 87"/>
                <a:gd name="T5" fmla="*/ 13 h 18"/>
                <a:gd name="T6" fmla="*/ 0 w 87"/>
                <a:gd name="T7" fmla="*/ 6 h 18"/>
                <a:gd name="T8" fmla="*/ 5 w 87"/>
                <a:gd name="T9" fmla="*/ 0 h 18"/>
                <a:gd name="T10" fmla="*/ 81 w 87"/>
                <a:gd name="T11" fmla="*/ 0 h 18"/>
                <a:gd name="T12" fmla="*/ 87 w 87"/>
                <a:gd name="T13" fmla="*/ 6 h 18"/>
                <a:gd name="T14" fmla="*/ 87 w 87"/>
                <a:gd name="T15" fmla="*/ 13 h 18"/>
                <a:gd name="T16" fmla="*/ 81 w 87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">
                  <a:moveTo>
                    <a:pt x="81" y="18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0" y="16"/>
                    <a:pt x="0" y="1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7" y="3"/>
                    <a:pt x="87" y="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6"/>
                    <a:pt x="84" y="18"/>
                    <a:pt x="81" y="18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76">
              <a:extLst>
                <a:ext uri="{FF2B5EF4-FFF2-40B4-BE49-F238E27FC236}">
                  <a16:creationId xmlns:a16="http://schemas.microsoft.com/office/drawing/2014/main" id="{C3F6D39A-FCBA-43B4-9F55-BD4CA2B1D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526" y="56689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7">
              <a:extLst>
                <a:ext uri="{FF2B5EF4-FFF2-40B4-BE49-F238E27FC236}">
                  <a16:creationId xmlns:a16="http://schemas.microsoft.com/office/drawing/2014/main" id="{C7527A9B-4868-4B1C-835E-DE59682F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288" y="56689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78">
              <a:extLst>
                <a:ext uri="{FF2B5EF4-FFF2-40B4-BE49-F238E27FC236}">
                  <a16:creationId xmlns:a16="http://schemas.microsoft.com/office/drawing/2014/main" id="{8E3E9E7E-168C-4EEA-87BE-5DCB75756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6689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79">
              <a:extLst>
                <a:ext uri="{FF2B5EF4-FFF2-40B4-BE49-F238E27FC236}">
                  <a16:creationId xmlns:a16="http://schemas.microsoft.com/office/drawing/2014/main" id="{49578479-2C40-49A8-B5E9-2B10C50F4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5668963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0">
              <a:extLst>
                <a:ext uri="{FF2B5EF4-FFF2-40B4-BE49-F238E27FC236}">
                  <a16:creationId xmlns:a16="http://schemas.microsoft.com/office/drawing/2014/main" id="{0E36984F-F398-4C74-AC6E-B48F65C52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5668963"/>
              <a:ext cx="114300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81">
              <a:extLst>
                <a:ext uri="{FF2B5EF4-FFF2-40B4-BE49-F238E27FC236}">
                  <a16:creationId xmlns:a16="http://schemas.microsoft.com/office/drawing/2014/main" id="{6EB09605-90A8-4B5D-A1B5-3A69DD15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5668963"/>
              <a:ext cx="111125" cy="42863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82">
              <a:extLst>
                <a:ext uri="{FF2B5EF4-FFF2-40B4-BE49-F238E27FC236}">
                  <a16:creationId xmlns:a16="http://schemas.microsoft.com/office/drawing/2014/main" id="{6E8FF984-57EE-442E-B9A7-F201B616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8" y="5668963"/>
              <a:ext cx="112713" cy="42863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83">
              <a:extLst>
                <a:ext uri="{FF2B5EF4-FFF2-40B4-BE49-F238E27FC236}">
                  <a16:creationId xmlns:a16="http://schemas.microsoft.com/office/drawing/2014/main" id="{9490F3C5-73A6-49E4-B4B8-B97642A25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1" y="5668963"/>
              <a:ext cx="115888" cy="42863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84">
              <a:extLst>
                <a:ext uri="{FF2B5EF4-FFF2-40B4-BE49-F238E27FC236}">
                  <a16:creationId xmlns:a16="http://schemas.microsoft.com/office/drawing/2014/main" id="{BEB4010E-2E32-4BA5-9A63-DF48B9660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088" y="5668963"/>
              <a:ext cx="266700" cy="42863"/>
            </a:xfrm>
            <a:custGeom>
              <a:avLst/>
              <a:gdLst>
                <a:gd name="T0" fmla="*/ 75 w 81"/>
                <a:gd name="T1" fmla="*/ 13 h 13"/>
                <a:gd name="T2" fmla="*/ 5 w 81"/>
                <a:gd name="T3" fmla="*/ 13 h 13"/>
                <a:gd name="T4" fmla="*/ 0 w 81"/>
                <a:gd name="T5" fmla="*/ 7 h 13"/>
                <a:gd name="T6" fmla="*/ 0 w 81"/>
                <a:gd name="T7" fmla="*/ 6 h 13"/>
                <a:gd name="T8" fmla="*/ 5 w 81"/>
                <a:gd name="T9" fmla="*/ 0 h 13"/>
                <a:gd name="T10" fmla="*/ 75 w 81"/>
                <a:gd name="T11" fmla="*/ 0 h 13"/>
                <a:gd name="T12" fmla="*/ 81 w 81"/>
                <a:gd name="T13" fmla="*/ 6 h 13"/>
                <a:gd name="T14" fmla="*/ 81 w 81"/>
                <a:gd name="T15" fmla="*/ 7 h 13"/>
                <a:gd name="T16" fmla="*/ 75 w 8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3">
                  <a:moveTo>
                    <a:pt x="7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0"/>
                    <a:pt x="81" y="3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0"/>
                    <a:pt x="78" y="13"/>
                    <a:pt x="75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5">
              <a:extLst>
                <a:ext uri="{FF2B5EF4-FFF2-40B4-BE49-F238E27FC236}">
                  <a16:creationId xmlns:a16="http://schemas.microsoft.com/office/drawing/2014/main" id="{05D9C007-1D89-4C8A-9F74-8B2074C48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2113" y="5626100"/>
              <a:ext cx="115888" cy="22225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4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4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86">
              <a:extLst>
                <a:ext uri="{FF2B5EF4-FFF2-40B4-BE49-F238E27FC236}">
                  <a16:creationId xmlns:a16="http://schemas.microsoft.com/office/drawing/2014/main" id="{51CB72F3-13DC-4AE7-B6A1-D426BFC8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3" y="5626100"/>
              <a:ext cx="112713" cy="22225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87">
              <a:extLst>
                <a:ext uri="{FF2B5EF4-FFF2-40B4-BE49-F238E27FC236}">
                  <a16:creationId xmlns:a16="http://schemas.microsoft.com/office/drawing/2014/main" id="{8B544C66-017A-4F4F-988F-F9D84F3A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5626100"/>
              <a:ext cx="111125" cy="22225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88">
              <a:extLst>
                <a:ext uri="{FF2B5EF4-FFF2-40B4-BE49-F238E27FC236}">
                  <a16:creationId xmlns:a16="http://schemas.microsoft.com/office/drawing/2014/main" id="{3A3B3949-9028-4E3F-B5EB-9CD582B2C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276" y="5626100"/>
              <a:ext cx="111125" cy="22225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4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4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89">
              <a:extLst>
                <a:ext uri="{FF2B5EF4-FFF2-40B4-BE49-F238E27FC236}">
                  <a16:creationId xmlns:a16="http://schemas.microsoft.com/office/drawing/2014/main" id="{768A2732-3390-4212-9915-B49AD1C1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5626100"/>
              <a:ext cx="114300" cy="22225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4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4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0">
              <a:extLst>
                <a:ext uri="{FF2B5EF4-FFF2-40B4-BE49-F238E27FC236}">
                  <a16:creationId xmlns:a16="http://schemas.microsoft.com/office/drawing/2014/main" id="{B3203C39-34CD-4B7D-A141-83A938EA6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626100"/>
              <a:ext cx="114300" cy="22225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4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4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91">
              <a:extLst>
                <a:ext uri="{FF2B5EF4-FFF2-40B4-BE49-F238E27FC236}">
                  <a16:creationId xmlns:a16="http://schemas.microsoft.com/office/drawing/2014/main" id="{44DE4A03-305D-4648-B0C8-C599C9ED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5626100"/>
              <a:ext cx="114300" cy="22225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4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4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92">
              <a:extLst>
                <a:ext uri="{FF2B5EF4-FFF2-40B4-BE49-F238E27FC236}">
                  <a16:creationId xmlns:a16="http://schemas.microsoft.com/office/drawing/2014/main" id="{0EFD2E47-75A2-464A-A431-6756D6EC6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4025900"/>
              <a:ext cx="2217738" cy="134938"/>
            </a:xfrm>
            <a:custGeom>
              <a:avLst/>
              <a:gdLst>
                <a:gd name="T0" fmla="*/ 673 w 674"/>
                <a:gd name="T1" fmla="*/ 41 h 41"/>
                <a:gd name="T2" fmla="*/ 1 w 674"/>
                <a:gd name="T3" fmla="*/ 41 h 41"/>
                <a:gd name="T4" fmla="*/ 0 w 674"/>
                <a:gd name="T5" fmla="*/ 40 h 41"/>
                <a:gd name="T6" fmla="*/ 0 w 674"/>
                <a:gd name="T7" fmla="*/ 13 h 41"/>
                <a:gd name="T8" fmla="*/ 14 w 674"/>
                <a:gd name="T9" fmla="*/ 0 h 41"/>
                <a:gd name="T10" fmla="*/ 661 w 674"/>
                <a:gd name="T11" fmla="*/ 0 h 41"/>
                <a:gd name="T12" fmla="*/ 674 w 674"/>
                <a:gd name="T13" fmla="*/ 13 h 41"/>
                <a:gd name="T14" fmla="*/ 674 w 674"/>
                <a:gd name="T15" fmla="*/ 40 h 41"/>
                <a:gd name="T16" fmla="*/ 673 w 674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41">
                  <a:moveTo>
                    <a:pt x="673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0"/>
                    <a:pt x="0" y="4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661" y="0"/>
                    <a:pt x="661" y="0"/>
                    <a:pt x="661" y="0"/>
                  </a:cubicBezTo>
                  <a:cubicBezTo>
                    <a:pt x="668" y="0"/>
                    <a:pt x="674" y="6"/>
                    <a:pt x="674" y="13"/>
                  </a:cubicBezTo>
                  <a:cubicBezTo>
                    <a:pt x="674" y="40"/>
                    <a:pt x="674" y="40"/>
                    <a:pt x="674" y="40"/>
                  </a:cubicBezTo>
                  <a:cubicBezTo>
                    <a:pt x="674" y="40"/>
                    <a:pt x="673" y="41"/>
                    <a:pt x="673" y="41"/>
                  </a:cubicBezTo>
                </a:path>
              </a:pathLst>
            </a:custGeom>
            <a:solidFill>
              <a:srgbClr val="426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3">
              <a:extLst>
                <a:ext uri="{FF2B5EF4-FFF2-40B4-BE49-F238E27FC236}">
                  <a16:creationId xmlns:a16="http://schemas.microsoft.com/office/drawing/2014/main" id="{E8CCC388-A54F-4B6F-AD56-38F7C8989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2876" y="4059238"/>
              <a:ext cx="104775" cy="68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4">
              <a:extLst>
                <a:ext uri="{FF2B5EF4-FFF2-40B4-BE49-F238E27FC236}">
                  <a16:creationId xmlns:a16="http://schemas.microsoft.com/office/drawing/2014/main" id="{D8F6B76B-BF8A-48EC-A21D-7308742E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213" y="4068763"/>
              <a:ext cx="925513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5">
              <a:extLst>
                <a:ext uri="{FF2B5EF4-FFF2-40B4-BE49-F238E27FC236}">
                  <a16:creationId xmlns:a16="http://schemas.microsoft.com/office/drawing/2014/main" id="{C56280DF-3350-4201-8CFC-9B4EFF955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4213225"/>
              <a:ext cx="690563" cy="1216025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6">
              <a:extLst>
                <a:ext uri="{FF2B5EF4-FFF2-40B4-BE49-F238E27FC236}">
                  <a16:creationId xmlns:a16="http://schemas.microsoft.com/office/drawing/2014/main" id="{4589C476-3987-44AC-8913-E0009C6E8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4213225"/>
              <a:ext cx="690563" cy="121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7">
              <a:extLst>
                <a:ext uri="{FF2B5EF4-FFF2-40B4-BE49-F238E27FC236}">
                  <a16:creationId xmlns:a16="http://schemas.microsoft.com/office/drawing/2014/main" id="{73483F81-054A-495C-8960-EB80D9A7A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1" y="4256088"/>
              <a:ext cx="617538" cy="1130300"/>
            </a:xfrm>
            <a:prstGeom prst="rect">
              <a:avLst/>
            </a:prstGeom>
            <a:solidFill>
              <a:srgbClr val="D9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8">
              <a:extLst>
                <a:ext uri="{FF2B5EF4-FFF2-40B4-BE49-F238E27FC236}">
                  <a16:creationId xmlns:a16="http://schemas.microsoft.com/office/drawing/2014/main" id="{ED15FC6A-1805-4315-9595-615BBC25D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1" y="4256088"/>
              <a:ext cx="617538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9">
              <a:extLst>
                <a:ext uri="{FF2B5EF4-FFF2-40B4-BE49-F238E27FC236}">
                  <a16:creationId xmlns:a16="http://schemas.microsoft.com/office/drawing/2014/main" id="{ECC63086-1827-4043-97B9-ECEA85467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4625975"/>
              <a:ext cx="522288" cy="803275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100">
              <a:extLst>
                <a:ext uri="{FF2B5EF4-FFF2-40B4-BE49-F238E27FC236}">
                  <a16:creationId xmlns:a16="http://schemas.microsoft.com/office/drawing/2014/main" id="{E32C19A8-FD0B-4B74-91AB-28852922E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4213225"/>
              <a:ext cx="522288" cy="354013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101">
              <a:extLst>
                <a:ext uri="{FF2B5EF4-FFF2-40B4-BE49-F238E27FC236}">
                  <a16:creationId xmlns:a16="http://schemas.microsoft.com/office/drawing/2014/main" id="{8F504D24-EFE9-44AE-8AD8-FCD4951A0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13" y="4213225"/>
              <a:ext cx="852488" cy="268288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2">
              <a:extLst>
                <a:ext uri="{FF2B5EF4-FFF2-40B4-BE49-F238E27FC236}">
                  <a16:creationId xmlns:a16="http://schemas.microsoft.com/office/drawing/2014/main" id="{26996AD8-70A0-42C1-853F-1DA7B5939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13" y="4521200"/>
              <a:ext cx="852488" cy="268288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3">
              <a:extLst>
                <a:ext uri="{FF2B5EF4-FFF2-40B4-BE49-F238E27FC236}">
                  <a16:creationId xmlns:a16="http://schemas.microsoft.com/office/drawing/2014/main" id="{A1914141-9503-4D61-AD89-EF780C61F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13" y="4829175"/>
              <a:ext cx="852488" cy="268288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4">
              <a:extLst>
                <a:ext uri="{FF2B5EF4-FFF2-40B4-BE49-F238E27FC236}">
                  <a16:creationId xmlns:a16="http://schemas.microsoft.com/office/drawing/2014/main" id="{4275FF3F-0B63-460B-B17D-CC473ACE0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13" y="5137150"/>
              <a:ext cx="852488" cy="269875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5">
              <a:extLst>
                <a:ext uri="{FF2B5EF4-FFF2-40B4-BE49-F238E27FC236}">
                  <a16:creationId xmlns:a16="http://schemas.microsoft.com/office/drawing/2014/main" id="{8F660F14-FD50-49B6-8BA9-D17AD4709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5967413"/>
              <a:ext cx="15875" cy="3175"/>
            </a:xfrm>
            <a:prstGeom prst="rect">
              <a:avLst/>
            </a:prstGeom>
            <a:solidFill>
              <a:srgbClr val="CA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6">
              <a:extLst>
                <a:ext uri="{FF2B5EF4-FFF2-40B4-BE49-F238E27FC236}">
                  <a16:creationId xmlns:a16="http://schemas.microsoft.com/office/drawing/2014/main" id="{F1EBC514-8397-41C9-A561-59F75D6C6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5967413"/>
              <a:ext cx="158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7">
              <a:extLst>
                <a:ext uri="{FF2B5EF4-FFF2-40B4-BE49-F238E27FC236}">
                  <a16:creationId xmlns:a16="http://schemas.microsoft.com/office/drawing/2014/main" id="{C051B58D-99F7-41A5-B8D8-74965DFA3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5970588"/>
              <a:ext cx="15875" cy="179388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8">
              <a:extLst>
                <a:ext uri="{FF2B5EF4-FFF2-40B4-BE49-F238E27FC236}">
                  <a16:creationId xmlns:a16="http://schemas.microsoft.com/office/drawing/2014/main" id="{F1F3ECB0-AE70-448E-B6BB-79FE523ED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5970588"/>
              <a:ext cx="15875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09">
              <a:extLst>
                <a:ext uri="{FF2B5EF4-FFF2-40B4-BE49-F238E27FC236}">
                  <a16:creationId xmlns:a16="http://schemas.microsoft.com/office/drawing/2014/main" id="{B50DEB91-3B64-404C-BE00-0D147D6F7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363" y="4065588"/>
              <a:ext cx="57150" cy="55563"/>
            </a:xfrm>
            <a:prstGeom prst="ellipse">
              <a:avLst/>
            </a:prstGeom>
            <a:solidFill>
              <a:srgbClr val="112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Oval 110">
              <a:extLst>
                <a:ext uri="{FF2B5EF4-FFF2-40B4-BE49-F238E27FC236}">
                  <a16:creationId xmlns:a16="http://schemas.microsoft.com/office/drawing/2014/main" id="{EA507517-E244-49AE-B26A-66EF73D81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6" y="4065588"/>
              <a:ext cx="55563" cy="55563"/>
            </a:xfrm>
            <a:prstGeom prst="ellipse">
              <a:avLst/>
            </a:prstGeom>
            <a:solidFill>
              <a:srgbClr val="112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11">
              <a:extLst>
                <a:ext uri="{FF2B5EF4-FFF2-40B4-BE49-F238E27FC236}">
                  <a16:creationId xmlns:a16="http://schemas.microsoft.com/office/drawing/2014/main" id="{A0CAD025-F2B9-4348-9253-57EE520E7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2313" y="4065588"/>
              <a:ext cx="55563" cy="55563"/>
            </a:xfrm>
            <a:prstGeom prst="ellipse">
              <a:avLst/>
            </a:prstGeom>
            <a:solidFill>
              <a:srgbClr val="112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Oval 112">
              <a:extLst>
                <a:ext uri="{FF2B5EF4-FFF2-40B4-BE49-F238E27FC236}">
                  <a16:creationId xmlns:a16="http://schemas.microsoft.com/office/drawing/2014/main" id="{A9C8E12B-DD23-465E-AF8A-EA65778F6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9788" y="4065588"/>
              <a:ext cx="55563" cy="55563"/>
            </a:xfrm>
            <a:prstGeom prst="ellipse">
              <a:avLst/>
            </a:prstGeom>
            <a:solidFill>
              <a:srgbClr val="112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13">
              <a:extLst>
                <a:ext uri="{FF2B5EF4-FFF2-40B4-BE49-F238E27FC236}">
                  <a16:creationId xmlns:a16="http://schemas.microsoft.com/office/drawing/2014/main" id="{B378216A-0639-4855-A656-D7E8FDFAB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813" y="3468688"/>
              <a:ext cx="598488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dist="76200" dir="5400000" sx="94000" sy="94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0" name="Freeform 114">
              <a:extLst>
                <a:ext uri="{FF2B5EF4-FFF2-40B4-BE49-F238E27FC236}">
                  <a16:creationId xmlns:a16="http://schemas.microsoft.com/office/drawing/2014/main" id="{DC6882EB-F196-4EFA-B840-F4D85A0E9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3976" y="4964113"/>
              <a:ext cx="1352550" cy="868363"/>
            </a:xfrm>
            <a:custGeom>
              <a:avLst/>
              <a:gdLst>
                <a:gd name="T0" fmla="*/ 125 w 411"/>
                <a:gd name="T1" fmla="*/ 237 h 265"/>
                <a:gd name="T2" fmla="*/ 265 w 411"/>
                <a:gd name="T3" fmla="*/ 257 h 265"/>
                <a:gd name="T4" fmla="*/ 383 w 411"/>
                <a:gd name="T5" fmla="*/ 184 h 265"/>
                <a:gd name="T6" fmla="*/ 361 w 411"/>
                <a:gd name="T7" fmla="*/ 45 h 265"/>
                <a:gd name="T8" fmla="*/ 243 w 411"/>
                <a:gd name="T9" fmla="*/ 16 h 265"/>
                <a:gd name="T10" fmla="*/ 128 w 411"/>
                <a:gd name="T11" fmla="*/ 109 h 265"/>
                <a:gd name="T12" fmla="*/ 75 w 411"/>
                <a:gd name="T13" fmla="*/ 156 h 265"/>
                <a:gd name="T14" fmla="*/ 0 w 411"/>
                <a:gd name="T15" fmla="*/ 169 h 265"/>
                <a:gd name="T16" fmla="*/ 125 w 411"/>
                <a:gd name="T17" fmla="*/ 23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1" h="265">
                  <a:moveTo>
                    <a:pt x="125" y="237"/>
                  </a:moveTo>
                  <a:cubicBezTo>
                    <a:pt x="169" y="255"/>
                    <a:pt x="218" y="265"/>
                    <a:pt x="265" y="257"/>
                  </a:cubicBezTo>
                  <a:cubicBezTo>
                    <a:pt x="313" y="250"/>
                    <a:pt x="358" y="225"/>
                    <a:pt x="383" y="184"/>
                  </a:cubicBezTo>
                  <a:cubicBezTo>
                    <a:pt x="411" y="138"/>
                    <a:pt x="393" y="84"/>
                    <a:pt x="361" y="45"/>
                  </a:cubicBezTo>
                  <a:cubicBezTo>
                    <a:pt x="332" y="10"/>
                    <a:pt x="285" y="0"/>
                    <a:pt x="243" y="16"/>
                  </a:cubicBezTo>
                  <a:cubicBezTo>
                    <a:pt x="196" y="34"/>
                    <a:pt x="163" y="74"/>
                    <a:pt x="128" y="109"/>
                  </a:cubicBezTo>
                  <a:cubicBezTo>
                    <a:pt x="112" y="125"/>
                    <a:pt x="96" y="145"/>
                    <a:pt x="75" y="156"/>
                  </a:cubicBezTo>
                  <a:cubicBezTo>
                    <a:pt x="52" y="169"/>
                    <a:pt x="26" y="170"/>
                    <a:pt x="0" y="169"/>
                  </a:cubicBezTo>
                  <a:cubicBezTo>
                    <a:pt x="0" y="169"/>
                    <a:pt x="80" y="219"/>
                    <a:pt x="125" y="2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15">
              <a:extLst>
                <a:ext uri="{FF2B5EF4-FFF2-40B4-BE49-F238E27FC236}">
                  <a16:creationId xmlns:a16="http://schemas.microsoft.com/office/drawing/2014/main" id="{5EDF0668-BC1B-4EFD-8E68-A2AEBCBC8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101" y="5210175"/>
              <a:ext cx="293688" cy="498475"/>
            </a:xfrm>
            <a:custGeom>
              <a:avLst/>
              <a:gdLst>
                <a:gd name="T0" fmla="*/ 52 w 89"/>
                <a:gd name="T1" fmla="*/ 0 h 152"/>
                <a:gd name="T2" fmla="*/ 72 w 89"/>
                <a:gd name="T3" fmla="*/ 90 h 152"/>
                <a:gd name="T4" fmla="*/ 0 w 89"/>
                <a:gd name="T5" fmla="*/ 152 h 152"/>
                <a:gd name="T6" fmla="*/ 54 w 89"/>
                <a:gd name="T7" fmla="*/ 3 h 152"/>
                <a:gd name="T8" fmla="*/ 52 w 89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2">
                  <a:moveTo>
                    <a:pt x="52" y="0"/>
                  </a:moveTo>
                  <a:cubicBezTo>
                    <a:pt x="77" y="21"/>
                    <a:pt x="84" y="60"/>
                    <a:pt x="72" y="90"/>
                  </a:cubicBezTo>
                  <a:cubicBezTo>
                    <a:pt x="60" y="121"/>
                    <a:pt x="31" y="143"/>
                    <a:pt x="0" y="152"/>
                  </a:cubicBezTo>
                  <a:cubicBezTo>
                    <a:pt x="55" y="136"/>
                    <a:pt x="89" y="50"/>
                    <a:pt x="54" y="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16">
              <a:extLst>
                <a:ext uri="{FF2B5EF4-FFF2-40B4-BE49-F238E27FC236}">
                  <a16:creationId xmlns:a16="http://schemas.microsoft.com/office/drawing/2014/main" id="{A83D2B08-983F-44EF-9C97-2D81575ED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776" y="3963988"/>
              <a:ext cx="1052513" cy="1363663"/>
            </a:xfrm>
            <a:custGeom>
              <a:avLst/>
              <a:gdLst>
                <a:gd name="T0" fmla="*/ 320 w 320"/>
                <a:gd name="T1" fmla="*/ 17 h 416"/>
                <a:gd name="T2" fmla="*/ 208 w 320"/>
                <a:gd name="T3" fmla="*/ 16 h 416"/>
                <a:gd name="T4" fmla="*/ 5 w 320"/>
                <a:gd name="T5" fmla="*/ 260 h 416"/>
                <a:gd name="T6" fmla="*/ 112 w 320"/>
                <a:gd name="T7" fmla="*/ 396 h 416"/>
                <a:gd name="T8" fmla="*/ 262 w 320"/>
                <a:gd name="T9" fmla="*/ 351 h 416"/>
                <a:gd name="T10" fmla="*/ 295 w 320"/>
                <a:gd name="T11" fmla="*/ 242 h 416"/>
                <a:gd name="T12" fmla="*/ 256 w 320"/>
                <a:gd name="T13" fmla="*/ 71 h 416"/>
                <a:gd name="T14" fmla="*/ 277 w 320"/>
                <a:gd name="T15" fmla="*/ 34 h 416"/>
                <a:gd name="T16" fmla="*/ 320 w 320"/>
                <a:gd name="T17" fmla="*/ 1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416">
                  <a:moveTo>
                    <a:pt x="320" y="17"/>
                  </a:moveTo>
                  <a:cubicBezTo>
                    <a:pt x="288" y="0"/>
                    <a:pt x="241" y="6"/>
                    <a:pt x="208" y="16"/>
                  </a:cubicBezTo>
                  <a:cubicBezTo>
                    <a:pt x="106" y="47"/>
                    <a:pt x="0" y="146"/>
                    <a:pt x="5" y="260"/>
                  </a:cubicBezTo>
                  <a:cubicBezTo>
                    <a:pt x="8" y="322"/>
                    <a:pt x="56" y="375"/>
                    <a:pt x="112" y="396"/>
                  </a:cubicBezTo>
                  <a:cubicBezTo>
                    <a:pt x="167" y="416"/>
                    <a:pt x="226" y="396"/>
                    <a:pt x="262" y="351"/>
                  </a:cubicBezTo>
                  <a:cubicBezTo>
                    <a:pt x="287" y="321"/>
                    <a:pt x="299" y="281"/>
                    <a:pt x="295" y="242"/>
                  </a:cubicBezTo>
                  <a:cubicBezTo>
                    <a:pt x="289" y="184"/>
                    <a:pt x="242" y="133"/>
                    <a:pt x="256" y="71"/>
                  </a:cubicBezTo>
                  <a:cubicBezTo>
                    <a:pt x="259" y="57"/>
                    <a:pt x="266" y="44"/>
                    <a:pt x="277" y="34"/>
                  </a:cubicBezTo>
                  <a:cubicBezTo>
                    <a:pt x="289" y="23"/>
                    <a:pt x="305" y="22"/>
                    <a:pt x="32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17">
              <a:extLst>
                <a:ext uri="{FF2B5EF4-FFF2-40B4-BE49-F238E27FC236}">
                  <a16:creationId xmlns:a16="http://schemas.microsoft.com/office/drawing/2014/main" id="{3E15B28A-A0AB-481B-85FD-DD8EEC9C2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88" y="4908550"/>
              <a:ext cx="447675" cy="307975"/>
            </a:xfrm>
            <a:custGeom>
              <a:avLst/>
              <a:gdLst>
                <a:gd name="T0" fmla="*/ 133 w 136"/>
                <a:gd name="T1" fmla="*/ 0 h 94"/>
                <a:gd name="T2" fmla="*/ 89 w 136"/>
                <a:gd name="T3" fmla="*/ 74 h 94"/>
                <a:gd name="T4" fmla="*/ 0 w 136"/>
                <a:gd name="T5" fmla="*/ 70 h 94"/>
                <a:gd name="T6" fmla="*/ 132 w 136"/>
                <a:gd name="T7" fmla="*/ 3 h 94"/>
                <a:gd name="T8" fmla="*/ 133 w 136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94">
                  <a:moveTo>
                    <a:pt x="133" y="0"/>
                  </a:moveTo>
                  <a:cubicBezTo>
                    <a:pt x="136" y="31"/>
                    <a:pt x="117" y="61"/>
                    <a:pt x="89" y="74"/>
                  </a:cubicBezTo>
                  <a:cubicBezTo>
                    <a:pt x="61" y="87"/>
                    <a:pt x="27" y="84"/>
                    <a:pt x="0" y="70"/>
                  </a:cubicBezTo>
                  <a:cubicBezTo>
                    <a:pt x="47" y="94"/>
                    <a:pt x="126" y="58"/>
                    <a:pt x="132" y="3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Oval 118">
              <a:extLst>
                <a:ext uri="{FF2B5EF4-FFF2-40B4-BE49-F238E27FC236}">
                  <a16:creationId xmlns:a16="http://schemas.microsoft.com/office/drawing/2014/main" id="{5F9BF2B4-49E4-45BE-AB52-9F6D0A98E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538" y="2524125"/>
              <a:ext cx="500063" cy="498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dist="76200" dir="5400000" sx="94000" sy="94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5" name="Freeform 119">
              <a:extLst>
                <a:ext uri="{FF2B5EF4-FFF2-40B4-BE49-F238E27FC236}">
                  <a16:creationId xmlns:a16="http://schemas.microsoft.com/office/drawing/2014/main" id="{1D4FFD81-57BB-44C4-AF06-C0CD47B07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7776" y="3376613"/>
              <a:ext cx="533400" cy="774700"/>
            </a:xfrm>
            <a:custGeom>
              <a:avLst/>
              <a:gdLst>
                <a:gd name="T0" fmla="*/ 82 w 162"/>
                <a:gd name="T1" fmla="*/ 196 h 236"/>
                <a:gd name="T2" fmla="*/ 144 w 162"/>
                <a:gd name="T3" fmla="*/ 131 h 236"/>
                <a:gd name="T4" fmla="*/ 150 w 162"/>
                <a:gd name="T5" fmla="*/ 42 h 236"/>
                <a:gd name="T6" fmla="*/ 69 w 162"/>
                <a:gd name="T7" fmla="*/ 2 h 236"/>
                <a:gd name="T8" fmla="*/ 10 w 162"/>
                <a:gd name="T9" fmla="*/ 53 h 236"/>
                <a:gd name="T10" fmla="*/ 16 w 162"/>
                <a:gd name="T11" fmla="*/ 147 h 236"/>
                <a:gd name="T12" fmla="*/ 21 w 162"/>
                <a:gd name="T13" fmla="*/ 192 h 236"/>
                <a:gd name="T14" fmla="*/ 0 w 162"/>
                <a:gd name="T15" fmla="*/ 236 h 236"/>
                <a:gd name="T16" fmla="*/ 82 w 162"/>
                <a:gd name="T17" fmla="*/ 19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236">
                  <a:moveTo>
                    <a:pt x="82" y="196"/>
                  </a:moveTo>
                  <a:cubicBezTo>
                    <a:pt x="107" y="180"/>
                    <a:pt x="130" y="158"/>
                    <a:pt x="144" y="131"/>
                  </a:cubicBezTo>
                  <a:cubicBezTo>
                    <a:pt x="158" y="103"/>
                    <a:pt x="162" y="70"/>
                    <a:pt x="150" y="42"/>
                  </a:cubicBezTo>
                  <a:cubicBezTo>
                    <a:pt x="136" y="11"/>
                    <a:pt x="101" y="0"/>
                    <a:pt x="69" y="2"/>
                  </a:cubicBezTo>
                  <a:cubicBezTo>
                    <a:pt x="40" y="4"/>
                    <a:pt x="17" y="25"/>
                    <a:pt x="10" y="53"/>
                  </a:cubicBezTo>
                  <a:cubicBezTo>
                    <a:pt x="2" y="84"/>
                    <a:pt x="11" y="116"/>
                    <a:pt x="16" y="147"/>
                  </a:cubicBezTo>
                  <a:cubicBezTo>
                    <a:pt x="19" y="161"/>
                    <a:pt x="23" y="177"/>
                    <a:pt x="21" y="192"/>
                  </a:cubicBezTo>
                  <a:cubicBezTo>
                    <a:pt x="19" y="209"/>
                    <a:pt x="10" y="223"/>
                    <a:pt x="0" y="236"/>
                  </a:cubicBezTo>
                  <a:cubicBezTo>
                    <a:pt x="0" y="236"/>
                    <a:pt x="56" y="213"/>
                    <a:pt x="82" y="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0">
              <a:extLst>
                <a:ext uri="{FF2B5EF4-FFF2-40B4-BE49-F238E27FC236}">
                  <a16:creationId xmlns:a16="http://schemas.microsoft.com/office/drawing/2014/main" id="{7F9D235E-2454-46D3-9B53-D4C1094D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26" y="3413125"/>
              <a:ext cx="238125" cy="288925"/>
            </a:xfrm>
            <a:custGeom>
              <a:avLst/>
              <a:gdLst>
                <a:gd name="T0" fmla="*/ 0 w 72"/>
                <a:gd name="T1" fmla="*/ 5 h 88"/>
                <a:gd name="T2" fmla="*/ 54 w 72"/>
                <a:gd name="T3" fmla="*/ 28 h 88"/>
                <a:gd name="T4" fmla="*/ 59 w 72"/>
                <a:gd name="T5" fmla="*/ 88 h 88"/>
                <a:gd name="T6" fmla="*/ 2 w 72"/>
                <a:gd name="T7" fmla="*/ 5 h 88"/>
                <a:gd name="T8" fmla="*/ 0 w 72"/>
                <a:gd name="T9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8">
                  <a:moveTo>
                    <a:pt x="0" y="5"/>
                  </a:moveTo>
                  <a:cubicBezTo>
                    <a:pt x="20" y="0"/>
                    <a:pt x="43" y="10"/>
                    <a:pt x="54" y="28"/>
                  </a:cubicBezTo>
                  <a:cubicBezTo>
                    <a:pt x="66" y="46"/>
                    <a:pt x="66" y="69"/>
                    <a:pt x="59" y="88"/>
                  </a:cubicBezTo>
                  <a:cubicBezTo>
                    <a:pt x="72" y="54"/>
                    <a:pt x="40" y="4"/>
                    <a:pt x="2" y="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21">
              <a:extLst>
                <a:ext uri="{FF2B5EF4-FFF2-40B4-BE49-F238E27FC236}">
                  <a16:creationId xmlns:a16="http://schemas.microsoft.com/office/drawing/2014/main" id="{43BD444B-2C68-4237-A30D-55983457C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2890838"/>
              <a:ext cx="579438" cy="577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dist="76200" dir="5400000" sx="94000" sy="94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" name="Freeform 122">
              <a:extLst>
                <a:ext uri="{FF2B5EF4-FFF2-40B4-BE49-F238E27FC236}">
                  <a16:creationId xmlns:a16="http://schemas.microsoft.com/office/drawing/2014/main" id="{8157C2C7-443C-4154-AD2B-4E19280C2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851" y="3816350"/>
              <a:ext cx="1125538" cy="727075"/>
            </a:xfrm>
            <a:custGeom>
              <a:avLst/>
              <a:gdLst>
                <a:gd name="T0" fmla="*/ 6 w 342"/>
                <a:gd name="T1" fmla="*/ 147 h 222"/>
                <a:gd name="T2" fmla="*/ 101 w 342"/>
                <a:gd name="T3" fmla="*/ 63 h 222"/>
                <a:gd name="T4" fmla="*/ 244 w 342"/>
                <a:gd name="T5" fmla="*/ 5 h 222"/>
                <a:gd name="T6" fmla="*/ 335 w 342"/>
                <a:gd name="T7" fmla="*/ 115 h 222"/>
                <a:gd name="T8" fmla="*/ 219 w 342"/>
                <a:gd name="T9" fmla="*/ 219 h 222"/>
                <a:gd name="T10" fmla="*/ 105 w 342"/>
                <a:gd name="T11" fmla="*/ 197 h 222"/>
                <a:gd name="T12" fmla="*/ 0 w 342"/>
                <a:gd name="T13" fmla="*/ 148 h 222"/>
                <a:gd name="T14" fmla="*/ 6 w 342"/>
                <a:gd name="T15" fmla="*/ 14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" h="222">
                  <a:moveTo>
                    <a:pt x="6" y="147"/>
                  </a:moveTo>
                  <a:cubicBezTo>
                    <a:pt x="52" y="139"/>
                    <a:pt x="72" y="94"/>
                    <a:pt x="101" y="63"/>
                  </a:cubicBezTo>
                  <a:cubicBezTo>
                    <a:pt x="136" y="23"/>
                    <a:pt x="191" y="0"/>
                    <a:pt x="244" y="5"/>
                  </a:cubicBezTo>
                  <a:cubicBezTo>
                    <a:pt x="301" y="11"/>
                    <a:pt x="342" y="56"/>
                    <a:pt x="335" y="115"/>
                  </a:cubicBezTo>
                  <a:cubicBezTo>
                    <a:pt x="327" y="173"/>
                    <a:pt x="276" y="214"/>
                    <a:pt x="219" y="219"/>
                  </a:cubicBezTo>
                  <a:cubicBezTo>
                    <a:pt x="181" y="222"/>
                    <a:pt x="142" y="212"/>
                    <a:pt x="105" y="197"/>
                  </a:cubicBezTo>
                  <a:cubicBezTo>
                    <a:pt x="70" y="182"/>
                    <a:pt x="35" y="164"/>
                    <a:pt x="0" y="148"/>
                  </a:cubicBezTo>
                  <a:cubicBezTo>
                    <a:pt x="2" y="148"/>
                    <a:pt x="4" y="148"/>
                    <a:pt x="6" y="1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23">
              <a:extLst>
                <a:ext uri="{FF2B5EF4-FFF2-40B4-BE49-F238E27FC236}">
                  <a16:creationId xmlns:a16="http://schemas.microsoft.com/office/drawing/2014/main" id="{0EBC64DC-23F0-43A8-A6ED-619CDB737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2314575"/>
              <a:ext cx="941388" cy="1370013"/>
            </a:xfrm>
            <a:custGeom>
              <a:avLst/>
              <a:gdLst>
                <a:gd name="T0" fmla="*/ 142 w 286"/>
                <a:gd name="T1" fmla="*/ 347 h 418"/>
                <a:gd name="T2" fmla="*/ 31 w 286"/>
                <a:gd name="T3" fmla="*/ 231 h 418"/>
                <a:gd name="T4" fmla="*/ 21 w 286"/>
                <a:gd name="T5" fmla="*/ 74 h 418"/>
                <a:gd name="T6" fmla="*/ 164 w 286"/>
                <a:gd name="T7" fmla="*/ 4 h 418"/>
                <a:gd name="T8" fmla="*/ 268 w 286"/>
                <a:gd name="T9" fmla="*/ 94 h 418"/>
                <a:gd name="T10" fmla="*/ 257 w 286"/>
                <a:gd name="T11" fmla="*/ 260 h 418"/>
                <a:gd name="T12" fmla="*/ 249 w 286"/>
                <a:gd name="T13" fmla="*/ 340 h 418"/>
                <a:gd name="T14" fmla="*/ 286 w 286"/>
                <a:gd name="T15" fmla="*/ 418 h 418"/>
                <a:gd name="T16" fmla="*/ 142 w 286"/>
                <a:gd name="T17" fmla="*/ 347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418">
                  <a:moveTo>
                    <a:pt x="142" y="347"/>
                  </a:moveTo>
                  <a:cubicBezTo>
                    <a:pt x="97" y="318"/>
                    <a:pt x="56" y="279"/>
                    <a:pt x="31" y="231"/>
                  </a:cubicBezTo>
                  <a:cubicBezTo>
                    <a:pt x="6" y="183"/>
                    <a:pt x="0" y="124"/>
                    <a:pt x="21" y="74"/>
                  </a:cubicBezTo>
                  <a:cubicBezTo>
                    <a:pt x="45" y="19"/>
                    <a:pt x="107" y="0"/>
                    <a:pt x="164" y="4"/>
                  </a:cubicBezTo>
                  <a:cubicBezTo>
                    <a:pt x="215" y="7"/>
                    <a:pt x="256" y="44"/>
                    <a:pt x="268" y="94"/>
                  </a:cubicBezTo>
                  <a:cubicBezTo>
                    <a:pt x="282" y="149"/>
                    <a:pt x="267" y="205"/>
                    <a:pt x="257" y="260"/>
                  </a:cubicBezTo>
                  <a:cubicBezTo>
                    <a:pt x="253" y="285"/>
                    <a:pt x="246" y="313"/>
                    <a:pt x="249" y="340"/>
                  </a:cubicBezTo>
                  <a:cubicBezTo>
                    <a:pt x="252" y="370"/>
                    <a:pt x="268" y="394"/>
                    <a:pt x="286" y="418"/>
                  </a:cubicBezTo>
                  <a:cubicBezTo>
                    <a:pt x="286" y="418"/>
                    <a:pt x="187" y="376"/>
                    <a:pt x="142" y="3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124">
              <a:extLst>
                <a:ext uri="{FF2B5EF4-FFF2-40B4-BE49-F238E27FC236}">
                  <a16:creationId xmlns:a16="http://schemas.microsoft.com/office/drawing/2014/main" id="{EDD10275-351B-45AC-9F98-0D9C93AB2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3" y="2376488"/>
              <a:ext cx="420688" cy="511175"/>
            </a:xfrm>
            <a:custGeom>
              <a:avLst/>
              <a:gdLst>
                <a:gd name="T0" fmla="*/ 128 w 128"/>
                <a:gd name="T1" fmla="*/ 9 h 156"/>
                <a:gd name="T2" fmla="*/ 31 w 128"/>
                <a:gd name="T3" fmla="*/ 50 h 156"/>
                <a:gd name="T4" fmla="*/ 22 w 128"/>
                <a:gd name="T5" fmla="*/ 156 h 156"/>
                <a:gd name="T6" fmla="*/ 124 w 128"/>
                <a:gd name="T7" fmla="*/ 9 h 156"/>
                <a:gd name="T8" fmla="*/ 128 w 128"/>
                <a:gd name="T9" fmla="*/ 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6">
                  <a:moveTo>
                    <a:pt x="128" y="9"/>
                  </a:moveTo>
                  <a:cubicBezTo>
                    <a:pt x="92" y="0"/>
                    <a:pt x="52" y="19"/>
                    <a:pt x="31" y="50"/>
                  </a:cubicBezTo>
                  <a:cubicBezTo>
                    <a:pt x="11" y="81"/>
                    <a:pt x="10" y="122"/>
                    <a:pt x="22" y="156"/>
                  </a:cubicBezTo>
                  <a:cubicBezTo>
                    <a:pt x="0" y="96"/>
                    <a:pt x="57" y="8"/>
                    <a:pt x="124" y="9"/>
                  </a:cubicBezTo>
                  <a:lnTo>
                    <a:pt x="128" y="9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5">
              <a:extLst>
                <a:ext uri="{FF2B5EF4-FFF2-40B4-BE49-F238E27FC236}">
                  <a16:creationId xmlns:a16="http://schemas.microsoft.com/office/drawing/2014/main" id="{AA197EE6-794E-4D6D-8FC0-3F5EA811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6" y="4875213"/>
              <a:ext cx="33338" cy="22225"/>
            </a:xfrm>
            <a:custGeom>
              <a:avLst/>
              <a:gdLst>
                <a:gd name="T0" fmla="*/ 10 w 10"/>
                <a:gd name="T1" fmla="*/ 0 h 7"/>
                <a:gd name="T2" fmla="*/ 4 w 10"/>
                <a:gd name="T3" fmla="*/ 2 h 7"/>
                <a:gd name="T4" fmla="*/ 0 w 10"/>
                <a:gd name="T5" fmla="*/ 7 h 7"/>
                <a:gd name="T6" fmla="*/ 10 w 10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cubicBezTo>
                    <a:pt x="8" y="1"/>
                    <a:pt x="6" y="1"/>
                    <a:pt x="4" y="2"/>
                  </a:cubicBezTo>
                  <a:cubicBezTo>
                    <a:pt x="3" y="4"/>
                    <a:pt x="2" y="6"/>
                    <a:pt x="0" y="7"/>
                  </a:cubicBezTo>
                  <a:cubicBezTo>
                    <a:pt x="4" y="5"/>
                    <a:pt x="7" y="2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6">
              <a:extLst>
                <a:ext uri="{FF2B5EF4-FFF2-40B4-BE49-F238E27FC236}">
                  <a16:creationId xmlns:a16="http://schemas.microsoft.com/office/drawing/2014/main" id="{E7872DCF-346F-40D8-897A-882FE7EAA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4635500"/>
              <a:ext cx="119063" cy="246063"/>
            </a:xfrm>
            <a:custGeom>
              <a:avLst/>
              <a:gdLst>
                <a:gd name="T0" fmla="*/ 16 w 36"/>
                <a:gd name="T1" fmla="*/ 0 h 75"/>
                <a:gd name="T2" fmla="*/ 7 w 36"/>
                <a:gd name="T3" fmla="*/ 6 h 75"/>
                <a:gd name="T4" fmla="*/ 4 w 36"/>
                <a:gd name="T5" fmla="*/ 21 h 75"/>
                <a:gd name="T6" fmla="*/ 3 w 36"/>
                <a:gd name="T7" fmla="*/ 60 h 75"/>
                <a:gd name="T8" fmla="*/ 0 w 36"/>
                <a:gd name="T9" fmla="*/ 75 h 75"/>
                <a:gd name="T10" fmla="*/ 6 w 36"/>
                <a:gd name="T11" fmla="*/ 73 h 75"/>
                <a:gd name="T12" fmla="*/ 24 w 36"/>
                <a:gd name="T13" fmla="*/ 7 h 75"/>
                <a:gd name="T14" fmla="*/ 20 w 36"/>
                <a:gd name="T15" fmla="*/ 1 h 75"/>
                <a:gd name="T16" fmla="*/ 16 w 36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5">
                  <a:moveTo>
                    <a:pt x="16" y="0"/>
                  </a:moveTo>
                  <a:cubicBezTo>
                    <a:pt x="12" y="0"/>
                    <a:pt x="9" y="3"/>
                    <a:pt x="7" y="6"/>
                  </a:cubicBezTo>
                  <a:cubicBezTo>
                    <a:pt x="4" y="10"/>
                    <a:pt x="4" y="16"/>
                    <a:pt x="4" y="21"/>
                  </a:cubicBezTo>
                  <a:cubicBezTo>
                    <a:pt x="3" y="34"/>
                    <a:pt x="3" y="47"/>
                    <a:pt x="3" y="60"/>
                  </a:cubicBezTo>
                  <a:cubicBezTo>
                    <a:pt x="3" y="65"/>
                    <a:pt x="3" y="71"/>
                    <a:pt x="0" y="75"/>
                  </a:cubicBezTo>
                  <a:cubicBezTo>
                    <a:pt x="2" y="74"/>
                    <a:pt x="4" y="74"/>
                    <a:pt x="6" y="73"/>
                  </a:cubicBezTo>
                  <a:cubicBezTo>
                    <a:pt x="26" y="57"/>
                    <a:pt x="36" y="31"/>
                    <a:pt x="24" y="7"/>
                  </a:cubicBezTo>
                  <a:cubicBezTo>
                    <a:pt x="23" y="5"/>
                    <a:pt x="22" y="3"/>
                    <a:pt x="20" y="1"/>
                  </a:cubicBezTo>
                  <a:cubicBezTo>
                    <a:pt x="19" y="1"/>
                    <a:pt x="17" y="0"/>
                    <a:pt x="16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127">
              <a:extLst>
                <a:ext uri="{FF2B5EF4-FFF2-40B4-BE49-F238E27FC236}">
                  <a16:creationId xmlns:a16="http://schemas.microsoft.com/office/drawing/2014/main" id="{5903383B-F922-48B4-997C-F401F84D5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4702175"/>
              <a:ext cx="415925" cy="252413"/>
            </a:xfrm>
            <a:custGeom>
              <a:avLst/>
              <a:gdLst>
                <a:gd name="T0" fmla="*/ 108 w 126"/>
                <a:gd name="T1" fmla="*/ 0 h 77"/>
                <a:gd name="T2" fmla="*/ 105 w 126"/>
                <a:gd name="T3" fmla="*/ 1 h 77"/>
                <a:gd name="T4" fmla="*/ 82 w 126"/>
                <a:gd name="T5" fmla="*/ 14 h 77"/>
                <a:gd name="T6" fmla="*/ 32 w 126"/>
                <a:gd name="T7" fmla="*/ 57 h 77"/>
                <a:gd name="T8" fmla="*/ 6 w 126"/>
                <a:gd name="T9" fmla="*/ 71 h 77"/>
                <a:gd name="T10" fmla="*/ 0 w 126"/>
                <a:gd name="T11" fmla="*/ 70 h 77"/>
                <a:gd name="T12" fmla="*/ 39 w 126"/>
                <a:gd name="T13" fmla="*/ 77 h 77"/>
                <a:gd name="T14" fmla="*/ 123 w 126"/>
                <a:gd name="T15" fmla="*/ 25 h 77"/>
                <a:gd name="T16" fmla="*/ 126 w 126"/>
                <a:gd name="T17" fmla="*/ 13 h 77"/>
                <a:gd name="T18" fmla="*/ 108 w 126"/>
                <a:gd name="T1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77">
                  <a:moveTo>
                    <a:pt x="108" y="0"/>
                  </a:moveTo>
                  <a:cubicBezTo>
                    <a:pt x="107" y="0"/>
                    <a:pt x="106" y="1"/>
                    <a:pt x="105" y="1"/>
                  </a:cubicBezTo>
                  <a:cubicBezTo>
                    <a:pt x="96" y="2"/>
                    <a:pt x="89" y="8"/>
                    <a:pt x="82" y="14"/>
                  </a:cubicBezTo>
                  <a:cubicBezTo>
                    <a:pt x="66" y="29"/>
                    <a:pt x="49" y="43"/>
                    <a:pt x="32" y="57"/>
                  </a:cubicBezTo>
                  <a:cubicBezTo>
                    <a:pt x="25" y="64"/>
                    <a:pt x="16" y="71"/>
                    <a:pt x="6" y="71"/>
                  </a:cubicBezTo>
                  <a:cubicBezTo>
                    <a:pt x="4" y="71"/>
                    <a:pt x="2" y="70"/>
                    <a:pt x="0" y="70"/>
                  </a:cubicBezTo>
                  <a:cubicBezTo>
                    <a:pt x="13" y="74"/>
                    <a:pt x="26" y="77"/>
                    <a:pt x="39" y="77"/>
                  </a:cubicBezTo>
                  <a:cubicBezTo>
                    <a:pt x="74" y="77"/>
                    <a:pt x="108" y="60"/>
                    <a:pt x="123" y="25"/>
                  </a:cubicBezTo>
                  <a:cubicBezTo>
                    <a:pt x="125" y="21"/>
                    <a:pt x="126" y="17"/>
                    <a:pt x="126" y="13"/>
                  </a:cubicBezTo>
                  <a:cubicBezTo>
                    <a:pt x="125" y="5"/>
                    <a:pt x="116" y="0"/>
                    <a:pt x="108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130">
              <a:extLst>
                <a:ext uri="{FF2B5EF4-FFF2-40B4-BE49-F238E27FC236}">
                  <a16:creationId xmlns:a16="http://schemas.microsoft.com/office/drawing/2014/main" id="{1E88A28F-FC8A-4058-9AD9-BB8E4E43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6" y="3416300"/>
              <a:ext cx="104775" cy="42863"/>
            </a:xfrm>
            <a:custGeom>
              <a:avLst/>
              <a:gdLst>
                <a:gd name="T0" fmla="*/ 19 w 32"/>
                <a:gd name="T1" fmla="*/ 0 h 13"/>
                <a:gd name="T2" fmla="*/ 5 w 32"/>
                <a:gd name="T3" fmla="*/ 6 h 13"/>
                <a:gd name="T4" fmla="*/ 0 w 32"/>
                <a:gd name="T5" fmla="*/ 13 h 13"/>
                <a:gd name="T6" fmla="*/ 20 w 32"/>
                <a:gd name="T7" fmla="*/ 10 h 13"/>
                <a:gd name="T8" fmla="*/ 32 w 32"/>
                <a:gd name="T9" fmla="*/ 8 h 13"/>
                <a:gd name="T10" fmla="*/ 29 w 32"/>
                <a:gd name="T11" fmla="*/ 4 h 13"/>
                <a:gd name="T12" fmla="*/ 19 w 3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3">
                  <a:moveTo>
                    <a:pt x="19" y="0"/>
                  </a:moveTo>
                  <a:cubicBezTo>
                    <a:pt x="14" y="0"/>
                    <a:pt x="9" y="2"/>
                    <a:pt x="5" y="6"/>
                  </a:cubicBezTo>
                  <a:cubicBezTo>
                    <a:pt x="3" y="8"/>
                    <a:pt x="2" y="10"/>
                    <a:pt x="0" y="13"/>
                  </a:cubicBezTo>
                  <a:cubicBezTo>
                    <a:pt x="7" y="12"/>
                    <a:pt x="13" y="11"/>
                    <a:pt x="20" y="10"/>
                  </a:cubicBezTo>
                  <a:cubicBezTo>
                    <a:pt x="24" y="9"/>
                    <a:pt x="28" y="9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6" y="1"/>
                    <a:pt x="23" y="0"/>
                    <a:pt x="19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132">
              <a:extLst>
                <a:ext uri="{FF2B5EF4-FFF2-40B4-BE49-F238E27FC236}">
                  <a16:creationId xmlns:a16="http://schemas.microsoft.com/office/drawing/2014/main" id="{F623BD4F-F770-4C21-B4C9-325513920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8" y="5219700"/>
              <a:ext cx="266700" cy="544513"/>
            </a:xfrm>
            <a:custGeom>
              <a:avLst/>
              <a:gdLst>
                <a:gd name="T0" fmla="*/ 63 w 81"/>
                <a:gd name="T1" fmla="*/ 0 h 166"/>
                <a:gd name="T2" fmla="*/ 61 w 81"/>
                <a:gd name="T3" fmla="*/ 2 h 166"/>
                <a:gd name="T4" fmla="*/ 43 w 81"/>
                <a:gd name="T5" fmla="*/ 58 h 166"/>
                <a:gd name="T6" fmla="*/ 22 w 81"/>
                <a:gd name="T7" fmla="*/ 90 h 166"/>
                <a:gd name="T8" fmla="*/ 1 w 81"/>
                <a:gd name="T9" fmla="*/ 138 h 166"/>
                <a:gd name="T10" fmla="*/ 10 w 81"/>
                <a:gd name="T11" fmla="*/ 164 h 166"/>
                <a:gd name="T12" fmla="*/ 20 w 81"/>
                <a:gd name="T13" fmla="*/ 166 h 166"/>
                <a:gd name="T14" fmla="*/ 67 w 81"/>
                <a:gd name="T15" fmla="*/ 98 h 166"/>
                <a:gd name="T16" fmla="*/ 63 w 81"/>
                <a:gd name="T1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66">
                  <a:moveTo>
                    <a:pt x="63" y="0"/>
                  </a:moveTo>
                  <a:cubicBezTo>
                    <a:pt x="62" y="0"/>
                    <a:pt x="62" y="1"/>
                    <a:pt x="61" y="2"/>
                  </a:cubicBezTo>
                  <a:cubicBezTo>
                    <a:pt x="58" y="21"/>
                    <a:pt x="52" y="41"/>
                    <a:pt x="43" y="58"/>
                  </a:cubicBezTo>
                  <a:cubicBezTo>
                    <a:pt x="37" y="70"/>
                    <a:pt x="29" y="80"/>
                    <a:pt x="22" y="90"/>
                  </a:cubicBezTo>
                  <a:cubicBezTo>
                    <a:pt x="12" y="104"/>
                    <a:pt x="3" y="119"/>
                    <a:pt x="1" y="138"/>
                  </a:cubicBezTo>
                  <a:cubicBezTo>
                    <a:pt x="0" y="147"/>
                    <a:pt x="0" y="159"/>
                    <a:pt x="10" y="164"/>
                  </a:cubicBezTo>
                  <a:cubicBezTo>
                    <a:pt x="14" y="166"/>
                    <a:pt x="17" y="166"/>
                    <a:pt x="20" y="166"/>
                  </a:cubicBezTo>
                  <a:cubicBezTo>
                    <a:pt x="46" y="166"/>
                    <a:pt x="61" y="115"/>
                    <a:pt x="67" y="98"/>
                  </a:cubicBezTo>
                  <a:cubicBezTo>
                    <a:pt x="81" y="52"/>
                    <a:pt x="68" y="0"/>
                    <a:pt x="63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133">
              <a:extLst>
                <a:ext uri="{FF2B5EF4-FFF2-40B4-BE49-F238E27FC236}">
                  <a16:creationId xmlns:a16="http://schemas.microsoft.com/office/drawing/2014/main" id="{2E8BAF3A-681A-49A4-8441-F9038D7CF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6" y="2551113"/>
              <a:ext cx="952500" cy="1203325"/>
            </a:xfrm>
            <a:custGeom>
              <a:avLst/>
              <a:gdLst>
                <a:gd name="T0" fmla="*/ 65 w 289"/>
                <a:gd name="T1" fmla="*/ 366 h 367"/>
                <a:gd name="T2" fmla="*/ 43 w 289"/>
                <a:gd name="T3" fmla="*/ 263 h 367"/>
                <a:gd name="T4" fmla="*/ 9 w 289"/>
                <a:gd name="T5" fmla="*/ 168 h 367"/>
                <a:gd name="T6" fmla="*/ 41 w 289"/>
                <a:gd name="T7" fmla="*/ 44 h 367"/>
                <a:gd name="T8" fmla="*/ 206 w 289"/>
                <a:gd name="T9" fmla="*/ 32 h 367"/>
                <a:gd name="T10" fmla="*/ 265 w 289"/>
                <a:gd name="T11" fmla="*/ 191 h 367"/>
                <a:gd name="T12" fmla="*/ 104 w 289"/>
                <a:gd name="T13" fmla="*/ 352 h 367"/>
                <a:gd name="T14" fmla="*/ 65 w 289"/>
                <a:gd name="T15" fmla="*/ 367 h 367"/>
                <a:gd name="T16" fmla="*/ 65 w 289"/>
                <a:gd name="T17" fmla="*/ 366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367">
                  <a:moveTo>
                    <a:pt x="65" y="366"/>
                  </a:moveTo>
                  <a:cubicBezTo>
                    <a:pt x="58" y="331"/>
                    <a:pt x="52" y="297"/>
                    <a:pt x="43" y="263"/>
                  </a:cubicBezTo>
                  <a:cubicBezTo>
                    <a:pt x="34" y="231"/>
                    <a:pt x="16" y="202"/>
                    <a:pt x="9" y="168"/>
                  </a:cubicBezTo>
                  <a:cubicBezTo>
                    <a:pt x="0" y="124"/>
                    <a:pt x="8" y="76"/>
                    <a:pt x="41" y="44"/>
                  </a:cubicBezTo>
                  <a:cubicBezTo>
                    <a:pt x="85" y="0"/>
                    <a:pt x="155" y="2"/>
                    <a:pt x="206" y="32"/>
                  </a:cubicBezTo>
                  <a:cubicBezTo>
                    <a:pt x="264" y="66"/>
                    <a:pt x="289" y="128"/>
                    <a:pt x="265" y="191"/>
                  </a:cubicBezTo>
                  <a:cubicBezTo>
                    <a:pt x="239" y="261"/>
                    <a:pt x="172" y="323"/>
                    <a:pt x="104" y="352"/>
                  </a:cubicBezTo>
                  <a:cubicBezTo>
                    <a:pt x="91" y="357"/>
                    <a:pt x="78" y="364"/>
                    <a:pt x="65" y="367"/>
                  </a:cubicBezTo>
                  <a:cubicBezTo>
                    <a:pt x="65" y="367"/>
                    <a:pt x="65" y="367"/>
                    <a:pt x="65" y="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34">
              <a:extLst>
                <a:ext uri="{FF2B5EF4-FFF2-40B4-BE49-F238E27FC236}">
                  <a16:creationId xmlns:a16="http://schemas.microsoft.com/office/drawing/2014/main" id="{E12041DD-1D15-47B3-98C2-FD135A534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438" y="2649538"/>
              <a:ext cx="381000" cy="471488"/>
            </a:xfrm>
            <a:custGeom>
              <a:avLst/>
              <a:gdLst>
                <a:gd name="T0" fmla="*/ 0 w 116"/>
                <a:gd name="T1" fmla="*/ 9 h 144"/>
                <a:gd name="T2" fmla="*/ 88 w 116"/>
                <a:gd name="T3" fmla="*/ 46 h 144"/>
                <a:gd name="T4" fmla="*/ 97 w 116"/>
                <a:gd name="T5" fmla="*/ 144 h 144"/>
                <a:gd name="T6" fmla="*/ 3 w 116"/>
                <a:gd name="T7" fmla="*/ 9 h 144"/>
                <a:gd name="T8" fmla="*/ 0 w 116"/>
                <a:gd name="T9" fmla="*/ 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44">
                  <a:moveTo>
                    <a:pt x="0" y="9"/>
                  </a:moveTo>
                  <a:cubicBezTo>
                    <a:pt x="33" y="0"/>
                    <a:pt x="69" y="17"/>
                    <a:pt x="88" y="46"/>
                  </a:cubicBezTo>
                  <a:cubicBezTo>
                    <a:pt x="107" y="75"/>
                    <a:pt x="108" y="112"/>
                    <a:pt x="97" y="144"/>
                  </a:cubicBezTo>
                  <a:cubicBezTo>
                    <a:pt x="116" y="89"/>
                    <a:pt x="64" y="7"/>
                    <a:pt x="3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35">
              <a:extLst>
                <a:ext uri="{FF2B5EF4-FFF2-40B4-BE49-F238E27FC236}">
                  <a16:creationId xmlns:a16="http://schemas.microsoft.com/office/drawing/2014/main" id="{3F922D13-5A5B-48F6-B7DB-5E17E03EF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8" y="5278438"/>
              <a:ext cx="109538" cy="107950"/>
            </a:xfrm>
            <a:prstGeom prst="ellipse">
              <a:avLst/>
            </a:pr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Oval 137">
              <a:extLst>
                <a:ext uri="{FF2B5EF4-FFF2-40B4-BE49-F238E27FC236}">
                  <a16:creationId xmlns:a16="http://schemas.microsoft.com/office/drawing/2014/main" id="{396B4A0F-5CB9-4434-9013-DBF691E9C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1426" y="5038725"/>
              <a:ext cx="104775" cy="107950"/>
            </a:xfrm>
            <a:prstGeom prst="ellipse">
              <a:avLst/>
            </a:pr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138">
              <a:extLst>
                <a:ext uri="{FF2B5EF4-FFF2-40B4-BE49-F238E27FC236}">
                  <a16:creationId xmlns:a16="http://schemas.microsoft.com/office/drawing/2014/main" id="{D0084958-6FC0-4FD0-AF8F-3D4CC2B0E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6" y="2905125"/>
              <a:ext cx="269875" cy="249238"/>
            </a:xfrm>
            <a:custGeom>
              <a:avLst/>
              <a:gdLst>
                <a:gd name="T0" fmla="*/ 14 w 82"/>
                <a:gd name="T1" fmla="*/ 73 h 76"/>
                <a:gd name="T2" fmla="*/ 79 w 82"/>
                <a:gd name="T3" fmla="*/ 15 h 76"/>
                <a:gd name="T4" fmla="*/ 79 w 82"/>
                <a:gd name="T5" fmla="*/ 4 h 76"/>
                <a:gd name="T6" fmla="*/ 68 w 82"/>
                <a:gd name="T7" fmla="*/ 3 h 76"/>
                <a:gd name="T8" fmla="*/ 4 w 82"/>
                <a:gd name="T9" fmla="*/ 61 h 76"/>
                <a:gd name="T10" fmla="*/ 3 w 82"/>
                <a:gd name="T11" fmla="*/ 72 h 76"/>
                <a:gd name="T12" fmla="*/ 14 w 82"/>
                <a:gd name="T1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6">
                  <a:moveTo>
                    <a:pt x="14" y="73"/>
                  </a:moveTo>
                  <a:cubicBezTo>
                    <a:pt x="79" y="15"/>
                    <a:pt x="79" y="15"/>
                    <a:pt x="79" y="15"/>
                  </a:cubicBezTo>
                  <a:cubicBezTo>
                    <a:pt x="82" y="12"/>
                    <a:pt x="82" y="7"/>
                    <a:pt x="79" y="4"/>
                  </a:cubicBezTo>
                  <a:cubicBezTo>
                    <a:pt x="76" y="0"/>
                    <a:pt x="71" y="0"/>
                    <a:pt x="68" y="3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0" y="64"/>
                    <a:pt x="0" y="69"/>
                    <a:pt x="3" y="72"/>
                  </a:cubicBezTo>
                  <a:cubicBezTo>
                    <a:pt x="6" y="75"/>
                    <a:pt x="11" y="76"/>
                    <a:pt x="14" y="73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139">
              <a:extLst>
                <a:ext uri="{FF2B5EF4-FFF2-40B4-BE49-F238E27FC236}">
                  <a16:creationId xmlns:a16="http://schemas.microsoft.com/office/drawing/2014/main" id="{46EA26D4-BC5B-414F-BCE3-363D216F3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651" y="3081338"/>
              <a:ext cx="325438" cy="165100"/>
            </a:xfrm>
            <a:custGeom>
              <a:avLst/>
              <a:gdLst>
                <a:gd name="T0" fmla="*/ 12 w 99"/>
                <a:gd name="T1" fmla="*/ 49 h 50"/>
                <a:gd name="T2" fmla="*/ 92 w 99"/>
                <a:gd name="T3" fmla="*/ 17 h 50"/>
                <a:gd name="T4" fmla="*/ 97 w 99"/>
                <a:gd name="T5" fmla="*/ 6 h 50"/>
                <a:gd name="T6" fmla="*/ 86 w 99"/>
                <a:gd name="T7" fmla="*/ 2 h 50"/>
                <a:gd name="T8" fmla="*/ 6 w 99"/>
                <a:gd name="T9" fmla="*/ 34 h 50"/>
                <a:gd name="T10" fmla="*/ 2 w 99"/>
                <a:gd name="T11" fmla="*/ 44 h 50"/>
                <a:gd name="T12" fmla="*/ 12 w 99"/>
                <a:gd name="T13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50">
                  <a:moveTo>
                    <a:pt x="12" y="49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7" y="15"/>
                    <a:pt x="99" y="10"/>
                    <a:pt x="97" y="6"/>
                  </a:cubicBezTo>
                  <a:cubicBezTo>
                    <a:pt x="95" y="2"/>
                    <a:pt x="91" y="0"/>
                    <a:pt x="86" y="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" y="36"/>
                    <a:pt x="0" y="40"/>
                    <a:pt x="2" y="44"/>
                  </a:cubicBezTo>
                  <a:cubicBezTo>
                    <a:pt x="3" y="48"/>
                    <a:pt x="8" y="50"/>
                    <a:pt x="12" y="49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140">
              <a:extLst>
                <a:ext uri="{FF2B5EF4-FFF2-40B4-BE49-F238E27FC236}">
                  <a16:creationId xmlns:a16="http://schemas.microsoft.com/office/drawing/2014/main" id="{0EFBE1CC-4519-4570-A530-6F63406EE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3343275"/>
              <a:ext cx="338138" cy="79375"/>
            </a:xfrm>
            <a:custGeom>
              <a:avLst/>
              <a:gdLst>
                <a:gd name="T0" fmla="*/ 8 w 103"/>
                <a:gd name="T1" fmla="*/ 17 h 24"/>
                <a:gd name="T2" fmla="*/ 94 w 103"/>
                <a:gd name="T3" fmla="*/ 23 h 24"/>
                <a:gd name="T4" fmla="*/ 103 w 103"/>
                <a:gd name="T5" fmla="*/ 16 h 24"/>
                <a:gd name="T6" fmla="*/ 95 w 103"/>
                <a:gd name="T7" fmla="*/ 7 h 24"/>
                <a:gd name="T8" fmla="*/ 9 w 103"/>
                <a:gd name="T9" fmla="*/ 1 h 24"/>
                <a:gd name="T10" fmla="*/ 1 w 103"/>
                <a:gd name="T11" fmla="*/ 8 h 24"/>
                <a:gd name="T12" fmla="*/ 8 w 103"/>
                <a:gd name="T13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24">
                  <a:moveTo>
                    <a:pt x="8" y="17"/>
                  </a:moveTo>
                  <a:cubicBezTo>
                    <a:pt x="94" y="23"/>
                    <a:pt x="94" y="23"/>
                    <a:pt x="94" y="23"/>
                  </a:cubicBezTo>
                  <a:cubicBezTo>
                    <a:pt x="98" y="24"/>
                    <a:pt x="102" y="20"/>
                    <a:pt x="103" y="16"/>
                  </a:cubicBezTo>
                  <a:cubicBezTo>
                    <a:pt x="103" y="11"/>
                    <a:pt x="100" y="8"/>
                    <a:pt x="95" y="7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5" y="0"/>
                    <a:pt x="1" y="4"/>
                    <a:pt x="1" y="8"/>
                  </a:cubicBezTo>
                  <a:cubicBezTo>
                    <a:pt x="0" y="13"/>
                    <a:pt x="3" y="16"/>
                    <a:pt x="8" y="17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141">
              <a:extLst>
                <a:ext uri="{FF2B5EF4-FFF2-40B4-BE49-F238E27FC236}">
                  <a16:creationId xmlns:a16="http://schemas.microsoft.com/office/drawing/2014/main" id="{7746DA05-271E-429D-B850-1C0794E1F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1" y="2797175"/>
              <a:ext cx="201613" cy="304800"/>
            </a:xfrm>
            <a:custGeom>
              <a:avLst/>
              <a:gdLst>
                <a:gd name="T0" fmla="*/ 16 w 61"/>
                <a:gd name="T1" fmla="*/ 88 h 93"/>
                <a:gd name="T2" fmla="*/ 59 w 61"/>
                <a:gd name="T3" fmla="*/ 13 h 93"/>
                <a:gd name="T4" fmla="*/ 56 w 61"/>
                <a:gd name="T5" fmla="*/ 2 h 93"/>
                <a:gd name="T6" fmla="*/ 45 w 61"/>
                <a:gd name="T7" fmla="*/ 5 h 93"/>
                <a:gd name="T8" fmla="*/ 2 w 61"/>
                <a:gd name="T9" fmla="*/ 80 h 93"/>
                <a:gd name="T10" fmla="*/ 5 w 61"/>
                <a:gd name="T11" fmla="*/ 91 h 93"/>
                <a:gd name="T12" fmla="*/ 16 w 61"/>
                <a:gd name="T13" fmla="*/ 8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93">
                  <a:moveTo>
                    <a:pt x="16" y="88"/>
                  </a:moveTo>
                  <a:cubicBezTo>
                    <a:pt x="59" y="13"/>
                    <a:pt x="59" y="13"/>
                    <a:pt x="59" y="13"/>
                  </a:cubicBezTo>
                  <a:cubicBezTo>
                    <a:pt x="61" y="9"/>
                    <a:pt x="60" y="4"/>
                    <a:pt x="56" y="2"/>
                  </a:cubicBezTo>
                  <a:cubicBezTo>
                    <a:pt x="52" y="0"/>
                    <a:pt x="47" y="1"/>
                    <a:pt x="45" y="5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0" y="84"/>
                    <a:pt x="1" y="88"/>
                    <a:pt x="5" y="91"/>
                  </a:cubicBezTo>
                  <a:cubicBezTo>
                    <a:pt x="9" y="93"/>
                    <a:pt x="14" y="92"/>
                    <a:pt x="16" y="88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142">
              <a:extLst>
                <a:ext uri="{FF2B5EF4-FFF2-40B4-BE49-F238E27FC236}">
                  <a16:creationId xmlns:a16="http://schemas.microsoft.com/office/drawing/2014/main" id="{AAFBAD89-98CE-49BD-B6BC-FE40C4E5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163" y="4635500"/>
              <a:ext cx="334963" cy="55563"/>
            </a:xfrm>
            <a:custGeom>
              <a:avLst/>
              <a:gdLst>
                <a:gd name="T0" fmla="*/ 94 w 102"/>
                <a:gd name="T1" fmla="*/ 0 h 17"/>
                <a:gd name="T2" fmla="*/ 8 w 102"/>
                <a:gd name="T3" fmla="*/ 1 h 17"/>
                <a:gd name="T4" fmla="*/ 0 w 102"/>
                <a:gd name="T5" fmla="*/ 9 h 17"/>
                <a:gd name="T6" fmla="*/ 8 w 102"/>
                <a:gd name="T7" fmla="*/ 17 h 17"/>
                <a:gd name="T8" fmla="*/ 94 w 102"/>
                <a:gd name="T9" fmla="*/ 16 h 17"/>
                <a:gd name="T10" fmla="*/ 102 w 102"/>
                <a:gd name="T11" fmla="*/ 8 h 17"/>
                <a:gd name="T12" fmla="*/ 94 w 102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7">
                  <a:moveTo>
                    <a:pt x="94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1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9" y="16"/>
                    <a:pt x="102" y="12"/>
                    <a:pt x="102" y="8"/>
                  </a:cubicBezTo>
                  <a:cubicBezTo>
                    <a:pt x="102" y="3"/>
                    <a:pt x="99" y="0"/>
                    <a:pt x="94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143">
              <a:extLst>
                <a:ext uri="{FF2B5EF4-FFF2-40B4-BE49-F238E27FC236}">
                  <a16:creationId xmlns:a16="http://schemas.microsoft.com/office/drawing/2014/main" id="{A3BB81BA-18EF-4B1C-A953-D1CF4C4A3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4373563"/>
              <a:ext cx="330200" cy="153988"/>
            </a:xfrm>
            <a:custGeom>
              <a:avLst/>
              <a:gdLst>
                <a:gd name="T0" fmla="*/ 94 w 100"/>
                <a:gd name="T1" fmla="*/ 30 h 47"/>
                <a:gd name="T2" fmla="*/ 12 w 100"/>
                <a:gd name="T3" fmla="*/ 2 h 47"/>
                <a:gd name="T4" fmla="*/ 2 w 100"/>
                <a:gd name="T5" fmla="*/ 7 h 47"/>
                <a:gd name="T6" fmla="*/ 7 w 100"/>
                <a:gd name="T7" fmla="*/ 17 h 47"/>
                <a:gd name="T8" fmla="*/ 88 w 100"/>
                <a:gd name="T9" fmla="*/ 46 h 47"/>
                <a:gd name="T10" fmla="*/ 98 w 100"/>
                <a:gd name="T11" fmla="*/ 41 h 47"/>
                <a:gd name="T12" fmla="*/ 94 w 10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47">
                  <a:moveTo>
                    <a:pt x="94" y="3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8" y="0"/>
                    <a:pt x="3" y="3"/>
                    <a:pt x="2" y="7"/>
                  </a:cubicBezTo>
                  <a:cubicBezTo>
                    <a:pt x="0" y="11"/>
                    <a:pt x="3" y="15"/>
                    <a:pt x="7" y="17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2" y="47"/>
                    <a:pt x="97" y="45"/>
                    <a:pt x="98" y="41"/>
                  </a:cubicBezTo>
                  <a:cubicBezTo>
                    <a:pt x="100" y="36"/>
                    <a:pt x="98" y="32"/>
                    <a:pt x="94" y="3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144">
              <a:extLst>
                <a:ext uri="{FF2B5EF4-FFF2-40B4-BE49-F238E27FC236}">
                  <a16:creationId xmlns:a16="http://schemas.microsoft.com/office/drawing/2014/main" id="{73E3BBCE-6C80-4B14-93F2-F64F197A6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113" y="4143375"/>
              <a:ext cx="296863" cy="220663"/>
            </a:xfrm>
            <a:custGeom>
              <a:avLst/>
              <a:gdLst>
                <a:gd name="T0" fmla="*/ 86 w 90"/>
                <a:gd name="T1" fmla="*/ 51 h 67"/>
                <a:gd name="T2" fmla="*/ 14 w 90"/>
                <a:gd name="T3" fmla="*/ 3 h 67"/>
                <a:gd name="T4" fmla="*/ 3 w 90"/>
                <a:gd name="T5" fmla="*/ 5 h 67"/>
                <a:gd name="T6" fmla="*/ 5 w 90"/>
                <a:gd name="T7" fmla="*/ 16 h 67"/>
                <a:gd name="T8" fmla="*/ 77 w 90"/>
                <a:gd name="T9" fmla="*/ 64 h 67"/>
                <a:gd name="T10" fmla="*/ 88 w 90"/>
                <a:gd name="T11" fmla="*/ 62 h 67"/>
                <a:gd name="T12" fmla="*/ 86 w 90"/>
                <a:gd name="T1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7">
                  <a:moveTo>
                    <a:pt x="86" y="51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0" y="0"/>
                    <a:pt x="5" y="1"/>
                    <a:pt x="3" y="5"/>
                  </a:cubicBezTo>
                  <a:cubicBezTo>
                    <a:pt x="0" y="9"/>
                    <a:pt x="1" y="14"/>
                    <a:pt x="5" y="16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7"/>
                    <a:pt x="85" y="66"/>
                    <a:pt x="88" y="62"/>
                  </a:cubicBezTo>
                  <a:cubicBezTo>
                    <a:pt x="90" y="59"/>
                    <a:pt x="89" y="54"/>
                    <a:pt x="86" y="51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145">
              <a:extLst>
                <a:ext uri="{FF2B5EF4-FFF2-40B4-BE49-F238E27FC236}">
                  <a16:creationId xmlns:a16="http://schemas.microsoft.com/office/drawing/2014/main" id="{213CA6A8-8C98-492E-BB20-AAD9496A5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1" y="4795838"/>
              <a:ext cx="328613" cy="150813"/>
            </a:xfrm>
            <a:custGeom>
              <a:avLst/>
              <a:gdLst>
                <a:gd name="T0" fmla="*/ 88 w 100"/>
                <a:gd name="T1" fmla="*/ 2 h 46"/>
                <a:gd name="T2" fmla="*/ 7 w 100"/>
                <a:gd name="T3" fmla="*/ 30 h 46"/>
                <a:gd name="T4" fmla="*/ 2 w 100"/>
                <a:gd name="T5" fmla="*/ 40 h 46"/>
                <a:gd name="T6" fmla="*/ 12 w 100"/>
                <a:gd name="T7" fmla="*/ 45 h 46"/>
                <a:gd name="T8" fmla="*/ 94 w 100"/>
                <a:gd name="T9" fmla="*/ 17 h 46"/>
                <a:gd name="T10" fmla="*/ 99 w 100"/>
                <a:gd name="T11" fmla="*/ 7 h 46"/>
                <a:gd name="T12" fmla="*/ 88 w 100"/>
                <a:gd name="T13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46">
                  <a:moveTo>
                    <a:pt x="88" y="2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0" y="36"/>
                    <a:pt x="2" y="40"/>
                  </a:cubicBezTo>
                  <a:cubicBezTo>
                    <a:pt x="3" y="44"/>
                    <a:pt x="8" y="46"/>
                    <a:pt x="12" y="45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8" y="15"/>
                    <a:pt x="100" y="11"/>
                    <a:pt x="99" y="7"/>
                  </a:cubicBezTo>
                  <a:cubicBezTo>
                    <a:pt x="97" y="3"/>
                    <a:pt x="93" y="0"/>
                    <a:pt x="88" y="2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128">
              <a:extLst>
                <a:ext uri="{FF2B5EF4-FFF2-40B4-BE49-F238E27FC236}">
                  <a16:creationId xmlns:a16="http://schemas.microsoft.com/office/drawing/2014/main" id="{1F4A9B6C-182B-47E1-91A0-D51B541D7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501" y="3551238"/>
              <a:ext cx="160338" cy="252413"/>
            </a:xfrm>
            <a:custGeom>
              <a:avLst/>
              <a:gdLst>
                <a:gd name="T0" fmla="*/ 10 w 49"/>
                <a:gd name="T1" fmla="*/ 0 h 77"/>
                <a:gd name="T2" fmla="*/ 9 w 49"/>
                <a:gd name="T3" fmla="*/ 0 h 77"/>
                <a:gd name="T4" fmla="*/ 1 w 49"/>
                <a:gd name="T5" fmla="*/ 12 h 77"/>
                <a:gd name="T6" fmla="*/ 8 w 49"/>
                <a:gd name="T7" fmla="*/ 26 h 77"/>
                <a:gd name="T8" fmla="*/ 31 w 49"/>
                <a:gd name="T9" fmla="*/ 58 h 77"/>
                <a:gd name="T10" fmla="*/ 36 w 49"/>
                <a:gd name="T11" fmla="*/ 77 h 77"/>
                <a:gd name="T12" fmla="*/ 16 w 49"/>
                <a:gd name="T13" fmla="*/ 2 h 77"/>
                <a:gd name="T14" fmla="*/ 10 w 49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77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1"/>
                    <a:pt x="0" y="7"/>
                    <a:pt x="1" y="12"/>
                  </a:cubicBezTo>
                  <a:cubicBezTo>
                    <a:pt x="1" y="17"/>
                    <a:pt x="5" y="22"/>
                    <a:pt x="8" y="26"/>
                  </a:cubicBezTo>
                  <a:cubicBezTo>
                    <a:pt x="15" y="37"/>
                    <a:pt x="23" y="47"/>
                    <a:pt x="31" y="58"/>
                  </a:cubicBezTo>
                  <a:cubicBezTo>
                    <a:pt x="35" y="64"/>
                    <a:pt x="39" y="71"/>
                    <a:pt x="36" y="77"/>
                  </a:cubicBezTo>
                  <a:cubicBezTo>
                    <a:pt x="49" y="51"/>
                    <a:pt x="44" y="17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129">
              <a:extLst>
                <a:ext uri="{FF2B5EF4-FFF2-40B4-BE49-F238E27FC236}">
                  <a16:creationId xmlns:a16="http://schemas.microsoft.com/office/drawing/2014/main" id="{B6DF5807-9179-4ECB-A1F8-7FD5AFDF0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676" y="3694113"/>
              <a:ext cx="249238" cy="144463"/>
            </a:xfrm>
            <a:custGeom>
              <a:avLst/>
              <a:gdLst>
                <a:gd name="T0" fmla="*/ 66 w 76"/>
                <a:gd name="T1" fmla="*/ 0 h 44"/>
                <a:gd name="T2" fmla="*/ 64 w 76"/>
                <a:gd name="T3" fmla="*/ 0 h 44"/>
                <a:gd name="T4" fmla="*/ 50 w 76"/>
                <a:gd name="T5" fmla="*/ 8 h 44"/>
                <a:gd name="T6" fmla="*/ 20 w 76"/>
                <a:gd name="T7" fmla="*/ 32 h 44"/>
                <a:gd name="T8" fmla="*/ 4 w 76"/>
                <a:gd name="T9" fmla="*/ 40 h 44"/>
                <a:gd name="T10" fmla="*/ 0 w 76"/>
                <a:gd name="T11" fmla="*/ 39 h 44"/>
                <a:gd name="T12" fmla="*/ 25 w 76"/>
                <a:gd name="T13" fmla="*/ 44 h 44"/>
                <a:gd name="T14" fmla="*/ 74 w 76"/>
                <a:gd name="T15" fmla="*/ 15 h 44"/>
                <a:gd name="T16" fmla="*/ 76 w 76"/>
                <a:gd name="T17" fmla="*/ 8 h 44"/>
                <a:gd name="T18" fmla="*/ 66 w 76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44">
                  <a:moveTo>
                    <a:pt x="66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59" y="1"/>
                    <a:pt x="54" y="4"/>
                    <a:pt x="50" y="8"/>
                  </a:cubicBezTo>
                  <a:cubicBezTo>
                    <a:pt x="40" y="16"/>
                    <a:pt x="30" y="24"/>
                    <a:pt x="20" y="32"/>
                  </a:cubicBezTo>
                  <a:cubicBezTo>
                    <a:pt x="15" y="36"/>
                    <a:pt x="10" y="40"/>
                    <a:pt x="4" y="40"/>
                  </a:cubicBezTo>
                  <a:cubicBezTo>
                    <a:pt x="3" y="40"/>
                    <a:pt x="2" y="39"/>
                    <a:pt x="0" y="39"/>
                  </a:cubicBezTo>
                  <a:cubicBezTo>
                    <a:pt x="8" y="42"/>
                    <a:pt x="17" y="44"/>
                    <a:pt x="25" y="44"/>
                  </a:cubicBezTo>
                  <a:cubicBezTo>
                    <a:pt x="45" y="44"/>
                    <a:pt x="65" y="35"/>
                    <a:pt x="74" y="15"/>
                  </a:cubicBezTo>
                  <a:cubicBezTo>
                    <a:pt x="75" y="13"/>
                    <a:pt x="76" y="10"/>
                    <a:pt x="76" y="8"/>
                  </a:cubicBezTo>
                  <a:cubicBezTo>
                    <a:pt x="75" y="3"/>
                    <a:pt x="70" y="0"/>
                    <a:pt x="66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131">
              <a:extLst>
                <a:ext uri="{FF2B5EF4-FFF2-40B4-BE49-F238E27FC236}">
                  <a16:creationId xmlns:a16="http://schemas.microsoft.com/office/drawing/2014/main" id="{E121FDCC-3938-45EB-A2D1-51B76C526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313" y="3441700"/>
              <a:ext cx="276225" cy="381000"/>
            </a:xfrm>
            <a:custGeom>
              <a:avLst/>
              <a:gdLst>
                <a:gd name="T0" fmla="*/ 70 w 84"/>
                <a:gd name="T1" fmla="*/ 0 h 116"/>
                <a:gd name="T2" fmla="*/ 58 w 84"/>
                <a:gd name="T3" fmla="*/ 2 h 116"/>
                <a:gd name="T4" fmla="*/ 38 w 84"/>
                <a:gd name="T5" fmla="*/ 5 h 116"/>
                <a:gd name="T6" fmla="*/ 33 w 84"/>
                <a:gd name="T7" fmla="*/ 23 h 116"/>
                <a:gd name="T8" fmla="*/ 18 w 84"/>
                <a:gd name="T9" fmla="*/ 87 h 116"/>
                <a:gd name="T10" fmla="*/ 0 w 84"/>
                <a:gd name="T11" fmla="*/ 116 h 116"/>
                <a:gd name="T12" fmla="*/ 72 w 84"/>
                <a:gd name="T13" fmla="*/ 7 h 116"/>
                <a:gd name="T14" fmla="*/ 70 w 84"/>
                <a:gd name="T1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16">
                  <a:moveTo>
                    <a:pt x="70" y="0"/>
                  </a:moveTo>
                  <a:cubicBezTo>
                    <a:pt x="66" y="1"/>
                    <a:pt x="62" y="1"/>
                    <a:pt x="58" y="2"/>
                  </a:cubicBezTo>
                  <a:cubicBezTo>
                    <a:pt x="51" y="3"/>
                    <a:pt x="45" y="4"/>
                    <a:pt x="38" y="5"/>
                  </a:cubicBezTo>
                  <a:cubicBezTo>
                    <a:pt x="35" y="10"/>
                    <a:pt x="34" y="17"/>
                    <a:pt x="33" y="23"/>
                  </a:cubicBezTo>
                  <a:cubicBezTo>
                    <a:pt x="28" y="44"/>
                    <a:pt x="23" y="66"/>
                    <a:pt x="18" y="87"/>
                  </a:cubicBezTo>
                  <a:cubicBezTo>
                    <a:pt x="15" y="99"/>
                    <a:pt x="11" y="112"/>
                    <a:pt x="0" y="116"/>
                  </a:cubicBezTo>
                  <a:cubicBezTo>
                    <a:pt x="47" y="102"/>
                    <a:pt x="84" y="58"/>
                    <a:pt x="72" y="7"/>
                  </a:cubicBezTo>
                  <a:cubicBezTo>
                    <a:pt x="71" y="4"/>
                    <a:pt x="71" y="2"/>
                    <a:pt x="70" y="0"/>
                  </a:cubicBezTo>
                </a:path>
              </a:pathLst>
            </a:cu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Oval 136">
              <a:extLst>
                <a:ext uri="{FF2B5EF4-FFF2-40B4-BE49-F238E27FC236}">
                  <a16:creationId xmlns:a16="http://schemas.microsoft.com/office/drawing/2014/main" id="{AF1C665E-612B-41D9-9FBE-F1107FF1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6" y="3281363"/>
              <a:ext cx="109538" cy="107950"/>
            </a:xfrm>
            <a:prstGeom prst="ellipse">
              <a:avLst/>
            </a:prstGeom>
            <a:solidFill>
              <a:srgbClr val="D4D5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65">
              <a:extLst>
                <a:ext uri="{FF2B5EF4-FFF2-40B4-BE49-F238E27FC236}">
                  <a16:creationId xmlns:a16="http://schemas.microsoft.com/office/drawing/2014/main" id="{D9AF24E0-B923-490E-837E-EE5A36F8E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0353" y="4013412"/>
              <a:ext cx="418608" cy="340307"/>
            </a:xfrm>
            <a:custGeom>
              <a:avLst/>
              <a:gdLst>
                <a:gd name="T0" fmla="*/ 0 w 81"/>
                <a:gd name="T1" fmla="*/ 59 h 66"/>
                <a:gd name="T2" fmla="*/ 26 w 81"/>
                <a:gd name="T3" fmla="*/ 66 h 66"/>
                <a:gd name="T4" fmla="*/ 73 w 81"/>
                <a:gd name="T5" fmla="*/ 17 h 66"/>
                <a:gd name="T6" fmla="*/ 81 w 81"/>
                <a:gd name="T7" fmla="*/ 8 h 66"/>
                <a:gd name="T8" fmla="*/ 72 w 81"/>
                <a:gd name="T9" fmla="*/ 11 h 66"/>
                <a:gd name="T10" fmla="*/ 79 w 81"/>
                <a:gd name="T11" fmla="*/ 1 h 66"/>
                <a:gd name="T12" fmla="*/ 68 w 81"/>
                <a:gd name="T13" fmla="*/ 5 h 66"/>
                <a:gd name="T14" fmla="*/ 56 w 81"/>
                <a:gd name="T15" fmla="*/ 0 h 66"/>
                <a:gd name="T16" fmla="*/ 40 w 81"/>
                <a:gd name="T17" fmla="*/ 21 h 66"/>
                <a:gd name="T18" fmla="*/ 6 w 81"/>
                <a:gd name="T19" fmla="*/ 3 h 66"/>
                <a:gd name="T20" fmla="*/ 11 w 81"/>
                <a:gd name="T21" fmla="*/ 25 h 66"/>
                <a:gd name="T22" fmla="*/ 3 w 81"/>
                <a:gd name="T23" fmla="*/ 23 h 66"/>
                <a:gd name="T24" fmla="*/ 17 w 81"/>
                <a:gd name="T25" fmla="*/ 40 h 66"/>
                <a:gd name="T26" fmla="*/ 9 w 81"/>
                <a:gd name="T27" fmla="*/ 40 h 66"/>
                <a:gd name="T28" fmla="*/ 25 w 81"/>
                <a:gd name="T29" fmla="*/ 52 h 66"/>
                <a:gd name="T30" fmla="*/ 0 w 81"/>
                <a:gd name="T31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66">
                  <a:moveTo>
                    <a:pt x="0" y="59"/>
                  </a:moveTo>
                  <a:cubicBezTo>
                    <a:pt x="7" y="63"/>
                    <a:pt x="16" y="66"/>
                    <a:pt x="26" y="66"/>
                  </a:cubicBezTo>
                  <a:cubicBezTo>
                    <a:pt x="56" y="66"/>
                    <a:pt x="74" y="40"/>
                    <a:pt x="73" y="17"/>
                  </a:cubicBezTo>
                  <a:cubicBezTo>
                    <a:pt x="76" y="14"/>
                    <a:pt x="79" y="11"/>
                    <a:pt x="81" y="8"/>
                  </a:cubicBezTo>
                  <a:cubicBezTo>
                    <a:pt x="78" y="9"/>
                    <a:pt x="75" y="10"/>
                    <a:pt x="72" y="11"/>
                  </a:cubicBezTo>
                  <a:cubicBezTo>
                    <a:pt x="75" y="9"/>
                    <a:pt x="78" y="5"/>
                    <a:pt x="79" y="1"/>
                  </a:cubicBezTo>
                  <a:cubicBezTo>
                    <a:pt x="76" y="3"/>
                    <a:pt x="72" y="5"/>
                    <a:pt x="68" y="5"/>
                  </a:cubicBezTo>
                  <a:cubicBezTo>
                    <a:pt x="65" y="2"/>
                    <a:pt x="61" y="0"/>
                    <a:pt x="56" y="0"/>
                  </a:cubicBezTo>
                  <a:cubicBezTo>
                    <a:pt x="45" y="0"/>
                    <a:pt x="38" y="10"/>
                    <a:pt x="40" y="21"/>
                  </a:cubicBezTo>
                  <a:cubicBezTo>
                    <a:pt x="26" y="20"/>
                    <a:pt x="14" y="13"/>
                    <a:pt x="6" y="3"/>
                  </a:cubicBezTo>
                  <a:cubicBezTo>
                    <a:pt x="1" y="11"/>
                    <a:pt x="3" y="20"/>
                    <a:pt x="11" y="25"/>
                  </a:cubicBezTo>
                  <a:cubicBezTo>
                    <a:pt x="8" y="25"/>
                    <a:pt x="6" y="25"/>
                    <a:pt x="3" y="23"/>
                  </a:cubicBezTo>
                  <a:cubicBezTo>
                    <a:pt x="3" y="31"/>
                    <a:pt x="9" y="38"/>
                    <a:pt x="17" y="40"/>
                  </a:cubicBezTo>
                  <a:cubicBezTo>
                    <a:pt x="14" y="41"/>
                    <a:pt x="12" y="41"/>
                    <a:pt x="9" y="40"/>
                  </a:cubicBezTo>
                  <a:cubicBezTo>
                    <a:pt x="11" y="47"/>
                    <a:pt x="17" y="52"/>
                    <a:pt x="25" y="52"/>
                  </a:cubicBezTo>
                  <a:cubicBezTo>
                    <a:pt x="18" y="57"/>
                    <a:pt x="9" y="60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024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82">
              <a:extLst>
                <a:ext uri="{FF2B5EF4-FFF2-40B4-BE49-F238E27FC236}">
                  <a16:creationId xmlns:a16="http://schemas.microsoft.com/office/drawing/2014/main" id="{39E077F3-12BD-4C43-9FF9-862B0DEEA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4849" y="2665922"/>
              <a:ext cx="167440" cy="214881"/>
            </a:xfrm>
            <a:custGeom>
              <a:avLst/>
              <a:gdLst>
                <a:gd name="T0" fmla="*/ 11 w 70"/>
                <a:gd name="T1" fmla="*/ 52 h 90"/>
                <a:gd name="T2" fmla="*/ 13 w 70"/>
                <a:gd name="T3" fmla="*/ 51 h 90"/>
                <a:gd name="T4" fmla="*/ 14 w 70"/>
                <a:gd name="T5" fmla="*/ 46 h 90"/>
                <a:gd name="T6" fmla="*/ 13 w 70"/>
                <a:gd name="T7" fmla="*/ 44 h 90"/>
                <a:gd name="T8" fmla="*/ 10 w 70"/>
                <a:gd name="T9" fmla="*/ 33 h 90"/>
                <a:gd name="T10" fmla="*/ 36 w 70"/>
                <a:gd name="T11" fmla="*/ 9 h 90"/>
                <a:gd name="T12" fmla="*/ 57 w 70"/>
                <a:gd name="T13" fmla="*/ 28 h 90"/>
                <a:gd name="T14" fmla="*/ 41 w 70"/>
                <a:gd name="T15" fmla="*/ 56 h 90"/>
                <a:gd name="T16" fmla="*/ 33 w 70"/>
                <a:gd name="T17" fmla="*/ 46 h 90"/>
                <a:gd name="T18" fmla="*/ 37 w 70"/>
                <a:gd name="T19" fmla="*/ 28 h 90"/>
                <a:gd name="T20" fmla="*/ 30 w 70"/>
                <a:gd name="T21" fmla="*/ 20 h 90"/>
                <a:gd name="T22" fmla="*/ 20 w 70"/>
                <a:gd name="T23" fmla="*/ 33 h 90"/>
                <a:gd name="T24" fmla="*/ 22 w 70"/>
                <a:gd name="T25" fmla="*/ 41 h 90"/>
                <a:gd name="T26" fmla="*/ 15 w 70"/>
                <a:gd name="T27" fmla="*/ 70 h 90"/>
                <a:gd name="T28" fmla="*/ 15 w 70"/>
                <a:gd name="T29" fmla="*/ 89 h 90"/>
                <a:gd name="T30" fmla="*/ 16 w 70"/>
                <a:gd name="T31" fmla="*/ 90 h 90"/>
                <a:gd name="T32" fmla="*/ 26 w 70"/>
                <a:gd name="T33" fmla="*/ 73 h 90"/>
                <a:gd name="T34" fmla="*/ 29 w 70"/>
                <a:gd name="T35" fmla="*/ 59 h 90"/>
                <a:gd name="T36" fmla="*/ 42 w 70"/>
                <a:gd name="T37" fmla="*/ 65 h 90"/>
                <a:gd name="T38" fmla="*/ 70 w 70"/>
                <a:gd name="T39" fmla="*/ 29 h 90"/>
                <a:gd name="T40" fmla="*/ 37 w 70"/>
                <a:gd name="T41" fmla="*/ 0 h 90"/>
                <a:gd name="T42" fmla="*/ 0 w 70"/>
                <a:gd name="T43" fmla="*/ 32 h 90"/>
                <a:gd name="T44" fmla="*/ 11 w 70"/>
                <a:gd name="T45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90">
                  <a:moveTo>
                    <a:pt x="11" y="52"/>
                  </a:moveTo>
                  <a:cubicBezTo>
                    <a:pt x="12" y="52"/>
                    <a:pt x="13" y="52"/>
                    <a:pt x="13" y="51"/>
                  </a:cubicBezTo>
                  <a:cubicBezTo>
                    <a:pt x="13" y="50"/>
                    <a:pt x="14" y="47"/>
                    <a:pt x="14" y="46"/>
                  </a:cubicBezTo>
                  <a:cubicBezTo>
                    <a:pt x="15" y="45"/>
                    <a:pt x="14" y="45"/>
                    <a:pt x="13" y="44"/>
                  </a:cubicBezTo>
                  <a:cubicBezTo>
                    <a:pt x="11" y="41"/>
                    <a:pt x="10" y="38"/>
                    <a:pt x="10" y="33"/>
                  </a:cubicBezTo>
                  <a:cubicBezTo>
                    <a:pt x="10" y="20"/>
                    <a:pt x="20" y="9"/>
                    <a:pt x="36" y="9"/>
                  </a:cubicBezTo>
                  <a:cubicBezTo>
                    <a:pt x="50" y="9"/>
                    <a:pt x="57" y="17"/>
                    <a:pt x="57" y="28"/>
                  </a:cubicBezTo>
                  <a:cubicBezTo>
                    <a:pt x="57" y="43"/>
                    <a:pt x="51" y="56"/>
                    <a:pt x="41" y="56"/>
                  </a:cubicBezTo>
                  <a:cubicBezTo>
                    <a:pt x="35" y="56"/>
                    <a:pt x="31" y="52"/>
                    <a:pt x="33" y="46"/>
                  </a:cubicBezTo>
                  <a:cubicBezTo>
                    <a:pt x="34" y="39"/>
                    <a:pt x="37" y="32"/>
                    <a:pt x="37" y="28"/>
                  </a:cubicBezTo>
                  <a:cubicBezTo>
                    <a:pt x="37" y="23"/>
                    <a:pt x="35" y="20"/>
                    <a:pt x="30" y="20"/>
                  </a:cubicBezTo>
                  <a:cubicBezTo>
                    <a:pt x="25" y="20"/>
                    <a:pt x="20" y="26"/>
                    <a:pt x="20" y="33"/>
                  </a:cubicBezTo>
                  <a:cubicBezTo>
                    <a:pt x="20" y="38"/>
                    <a:pt x="22" y="41"/>
                    <a:pt x="22" y="41"/>
                  </a:cubicBezTo>
                  <a:cubicBezTo>
                    <a:pt x="22" y="41"/>
                    <a:pt x="16" y="66"/>
                    <a:pt x="15" y="70"/>
                  </a:cubicBezTo>
                  <a:cubicBezTo>
                    <a:pt x="13" y="78"/>
                    <a:pt x="15" y="88"/>
                    <a:pt x="15" y="89"/>
                  </a:cubicBezTo>
                  <a:cubicBezTo>
                    <a:pt x="15" y="90"/>
                    <a:pt x="16" y="90"/>
                    <a:pt x="16" y="90"/>
                  </a:cubicBezTo>
                  <a:cubicBezTo>
                    <a:pt x="17" y="89"/>
                    <a:pt x="23" y="81"/>
                    <a:pt x="26" y="73"/>
                  </a:cubicBezTo>
                  <a:cubicBezTo>
                    <a:pt x="26" y="70"/>
                    <a:pt x="29" y="59"/>
                    <a:pt x="29" y="59"/>
                  </a:cubicBezTo>
                  <a:cubicBezTo>
                    <a:pt x="31" y="62"/>
                    <a:pt x="36" y="65"/>
                    <a:pt x="42" y="65"/>
                  </a:cubicBezTo>
                  <a:cubicBezTo>
                    <a:pt x="59" y="65"/>
                    <a:pt x="70" y="50"/>
                    <a:pt x="70" y="29"/>
                  </a:cubicBezTo>
                  <a:cubicBezTo>
                    <a:pt x="70" y="14"/>
                    <a:pt x="57" y="0"/>
                    <a:pt x="37" y="0"/>
                  </a:cubicBezTo>
                  <a:cubicBezTo>
                    <a:pt x="12" y="0"/>
                    <a:pt x="0" y="17"/>
                    <a:pt x="0" y="32"/>
                  </a:cubicBezTo>
                  <a:cubicBezTo>
                    <a:pt x="0" y="41"/>
                    <a:pt x="3" y="49"/>
                    <a:pt x="11" y="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96">
              <a:extLst>
                <a:ext uri="{FF2B5EF4-FFF2-40B4-BE49-F238E27FC236}">
                  <a16:creationId xmlns:a16="http://schemas.microsoft.com/office/drawing/2014/main" id="{F579C20C-24AF-4428-9433-139DA945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4" y="4453853"/>
              <a:ext cx="223743" cy="479448"/>
            </a:xfrm>
            <a:custGeom>
              <a:avLst/>
              <a:gdLst>
                <a:gd name="T0" fmla="*/ 12 w 53"/>
                <a:gd name="T1" fmla="*/ 114 h 114"/>
                <a:gd name="T2" fmla="*/ 35 w 53"/>
                <a:gd name="T3" fmla="*/ 114 h 114"/>
                <a:gd name="T4" fmla="*/ 35 w 53"/>
                <a:gd name="T5" fmla="*/ 57 h 114"/>
                <a:gd name="T6" fmla="*/ 51 w 53"/>
                <a:gd name="T7" fmla="*/ 57 h 114"/>
                <a:gd name="T8" fmla="*/ 53 w 53"/>
                <a:gd name="T9" fmla="*/ 37 h 114"/>
                <a:gd name="T10" fmla="*/ 35 w 53"/>
                <a:gd name="T11" fmla="*/ 37 h 114"/>
                <a:gd name="T12" fmla="*/ 35 w 53"/>
                <a:gd name="T13" fmla="*/ 26 h 114"/>
                <a:gd name="T14" fmla="*/ 41 w 53"/>
                <a:gd name="T15" fmla="*/ 20 h 114"/>
                <a:gd name="T16" fmla="*/ 53 w 53"/>
                <a:gd name="T17" fmla="*/ 20 h 114"/>
                <a:gd name="T18" fmla="*/ 53 w 53"/>
                <a:gd name="T19" fmla="*/ 0 h 114"/>
                <a:gd name="T20" fmla="*/ 37 w 53"/>
                <a:gd name="T21" fmla="*/ 0 h 114"/>
                <a:gd name="T22" fmla="*/ 12 w 53"/>
                <a:gd name="T23" fmla="*/ 22 h 114"/>
                <a:gd name="T24" fmla="*/ 12 w 53"/>
                <a:gd name="T25" fmla="*/ 37 h 114"/>
                <a:gd name="T26" fmla="*/ 0 w 53"/>
                <a:gd name="T27" fmla="*/ 37 h 114"/>
                <a:gd name="T28" fmla="*/ 0 w 53"/>
                <a:gd name="T29" fmla="*/ 57 h 114"/>
                <a:gd name="T30" fmla="*/ 12 w 53"/>
                <a:gd name="T31" fmla="*/ 57 h 114"/>
                <a:gd name="T32" fmla="*/ 12 w 53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14">
                  <a:moveTo>
                    <a:pt x="12" y="114"/>
                  </a:moveTo>
                  <a:cubicBezTo>
                    <a:pt x="35" y="114"/>
                    <a:pt x="35" y="114"/>
                    <a:pt x="35" y="114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0"/>
                    <a:pt x="35" y="26"/>
                  </a:cubicBezTo>
                  <a:cubicBezTo>
                    <a:pt x="35" y="22"/>
                    <a:pt x="36" y="20"/>
                    <a:pt x="41" y="20"/>
                  </a:cubicBezTo>
                  <a:cubicBezTo>
                    <a:pt x="44" y="20"/>
                    <a:pt x="53" y="20"/>
                    <a:pt x="53" y="2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40" y="0"/>
                    <a:pt x="37" y="0"/>
                  </a:cubicBezTo>
                  <a:cubicBezTo>
                    <a:pt x="20" y="0"/>
                    <a:pt x="12" y="7"/>
                    <a:pt x="12" y="22"/>
                  </a:cubicBezTo>
                  <a:cubicBezTo>
                    <a:pt x="12" y="34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2" y="57"/>
                    <a:pt x="12" y="57"/>
                    <a:pt x="12" y="57"/>
                  </a:cubicBezTo>
                  <a:lnTo>
                    <a:pt x="1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02">
              <a:extLst>
                <a:ext uri="{FF2B5EF4-FFF2-40B4-BE49-F238E27FC236}">
                  <a16:creationId xmlns:a16="http://schemas.microsoft.com/office/drawing/2014/main" id="{5179D9F3-06A6-4B14-BBD6-BE8D21A31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480" y="3010486"/>
              <a:ext cx="180975" cy="293688"/>
            </a:xfrm>
            <a:custGeom>
              <a:avLst/>
              <a:gdLst>
                <a:gd name="T0" fmla="*/ 12 w 67"/>
                <a:gd name="T1" fmla="*/ 82 h 108"/>
                <a:gd name="T2" fmla="*/ 14 w 67"/>
                <a:gd name="T3" fmla="*/ 93 h 108"/>
                <a:gd name="T4" fmla="*/ 19 w 67"/>
                <a:gd name="T5" fmla="*/ 101 h 108"/>
                <a:gd name="T6" fmla="*/ 29 w 67"/>
                <a:gd name="T7" fmla="*/ 106 h 108"/>
                <a:gd name="T8" fmla="*/ 42 w 67"/>
                <a:gd name="T9" fmla="*/ 108 h 108"/>
                <a:gd name="T10" fmla="*/ 54 w 67"/>
                <a:gd name="T11" fmla="*/ 107 h 108"/>
                <a:gd name="T12" fmla="*/ 67 w 67"/>
                <a:gd name="T13" fmla="*/ 102 h 108"/>
                <a:gd name="T14" fmla="*/ 67 w 67"/>
                <a:gd name="T15" fmla="*/ 85 h 108"/>
                <a:gd name="T16" fmla="*/ 50 w 67"/>
                <a:gd name="T17" fmla="*/ 90 h 108"/>
                <a:gd name="T18" fmla="*/ 42 w 67"/>
                <a:gd name="T19" fmla="*/ 88 h 108"/>
                <a:gd name="T20" fmla="*/ 38 w 67"/>
                <a:gd name="T21" fmla="*/ 84 h 108"/>
                <a:gd name="T22" fmla="*/ 37 w 67"/>
                <a:gd name="T23" fmla="*/ 72 h 108"/>
                <a:gd name="T24" fmla="*/ 37 w 67"/>
                <a:gd name="T25" fmla="*/ 44 h 108"/>
                <a:gd name="T26" fmla="*/ 63 w 67"/>
                <a:gd name="T27" fmla="*/ 44 h 108"/>
                <a:gd name="T28" fmla="*/ 63 w 67"/>
                <a:gd name="T29" fmla="*/ 27 h 108"/>
                <a:gd name="T30" fmla="*/ 37 w 67"/>
                <a:gd name="T31" fmla="*/ 27 h 108"/>
                <a:gd name="T32" fmla="*/ 37 w 67"/>
                <a:gd name="T33" fmla="*/ 0 h 108"/>
                <a:gd name="T34" fmla="*/ 22 w 67"/>
                <a:gd name="T35" fmla="*/ 0 h 108"/>
                <a:gd name="T36" fmla="*/ 18 w 67"/>
                <a:gd name="T37" fmla="*/ 14 h 108"/>
                <a:gd name="T38" fmla="*/ 11 w 67"/>
                <a:gd name="T39" fmla="*/ 23 h 108"/>
                <a:gd name="T40" fmla="*/ 0 w 67"/>
                <a:gd name="T41" fmla="*/ 29 h 108"/>
                <a:gd name="T42" fmla="*/ 0 w 67"/>
                <a:gd name="T43" fmla="*/ 44 h 108"/>
                <a:gd name="T44" fmla="*/ 12 w 67"/>
                <a:gd name="T45" fmla="*/ 44 h 108"/>
                <a:gd name="T46" fmla="*/ 12 w 67"/>
                <a:gd name="T47" fmla="*/ 8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108">
                  <a:moveTo>
                    <a:pt x="12" y="82"/>
                  </a:moveTo>
                  <a:cubicBezTo>
                    <a:pt x="12" y="87"/>
                    <a:pt x="13" y="91"/>
                    <a:pt x="14" y="93"/>
                  </a:cubicBezTo>
                  <a:cubicBezTo>
                    <a:pt x="15" y="96"/>
                    <a:pt x="17" y="98"/>
                    <a:pt x="19" y="101"/>
                  </a:cubicBezTo>
                  <a:cubicBezTo>
                    <a:pt x="22" y="103"/>
                    <a:pt x="25" y="105"/>
                    <a:pt x="29" y="106"/>
                  </a:cubicBezTo>
                  <a:cubicBezTo>
                    <a:pt x="33" y="107"/>
                    <a:pt x="37" y="108"/>
                    <a:pt x="42" y="108"/>
                  </a:cubicBezTo>
                  <a:cubicBezTo>
                    <a:pt x="46" y="108"/>
                    <a:pt x="50" y="107"/>
                    <a:pt x="54" y="107"/>
                  </a:cubicBezTo>
                  <a:cubicBezTo>
                    <a:pt x="58" y="106"/>
                    <a:pt x="62" y="104"/>
                    <a:pt x="67" y="102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1" y="89"/>
                    <a:pt x="56" y="90"/>
                    <a:pt x="50" y="90"/>
                  </a:cubicBezTo>
                  <a:cubicBezTo>
                    <a:pt x="47" y="90"/>
                    <a:pt x="44" y="90"/>
                    <a:pt x="42" y="88"/>
                  </a:cubicBezTo>
                  <a:cubicBezTo>
                    <a:pt x="40" y="87"/>
                    <a:pt x="39" y="86"/>
                    <a:pt x="38" y="84"/>
                  </a:cubicBezTo>
                  <a:cubicBezTo>
                    <a:pt x="38" y="82"/>
                    <a:pt x="37" y="78"/>
                    <a:pt x="37" y="72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0" y="10"/>
                    <a:pt x="18" y="14"/>
                  </a:cubicBezTo>
                  <a:cubicBezTo>
                    <a:pt x="17" y="18"/>
                    <a:pt x="14" y="21"/>
                    <a:pt x="11" y="23"/>
                  </a:cubicBezTo>
                  <a:cubicBezTo>
                    <a:pt x="8" y="26"/>
                    <a:pt x="5" y="28"/>
                    <a:pt x="0" y="2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8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8527E2A0-087D-4EFE-9C91-06CF8E6E64EC}"/>
                </a:ext>
              </a:extLst>
            </p:cNvPr>
            <p:cNvGrpSpPr/>
            <p:nvPr/>
          </p:nvGrpSpPr>
          <p:grpSpPr>
            <a:xfrm>
              <a:off x="8306145" y="5252266"/>
              <a:ext cx="415236" cy="292056"/>
              <a:chOff x="6843713" y="3627438"/>
              <a:chExt cx="331788" cy="233363"/>
            </a:xfrm>
          </p:grpSpPr>
          <p:sp>
            <p:nvSpPr>
              <p:cNvPr id="287" name="Freeform 62">
                <a:extLst>
                  <a:ext uri="{FF2B5EF4-FFF2-40B4-BE49-F238E27FC236}">
                    <a16:creationId xmlns:a16="http://schemas.microsoft.com/office/drawing/2014/main" id="{C4ECCB79-5B5F-4259-B0C0-EC157E22F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3713" y="3627438"/>
                <a:ext cx="331788" cy="233363"/>
              </a:xfrm>
              <a:custGeom>
                <a:avLst/>
                <a:gdLst>
                  <a:gd name="T0" fmla="*/ 120 w 122"/>
                  <a:gd name="T1" fmla="*/ 14 h 86"/>
                  <a:gd name="T2" fmla="*/ 109 w 122"/>
                  <a:gd name="T3" fmla="*/ 3 h 86"/>
                  <a:gd name="T4" fmla="*/ 61 w 122"/>
                  <a:gd name="T5" fmla="*/ 0 h 86"/>
                  <a:gd name="T6" fmla="*/ 14 w 122"/>
                  <a:gd name="T7" fmla="*/ 3 h 86"/>
                  <a:gd name="T8" fmla="*/ 3 w 122"/>
                  <a:gd name="T9" fmla="*/ 14 h 86"/>
                  <a:gd name="T10" fmla="*/ 0 w 122"/>
                  <a:gd name="T11" fmla="*/ 43 h 86"/>
                  <a:gd name="T12" fmla="*/ 3 w 122"/>
                  <a:gd name="T13" fmla="*/ 73 h 86"/>
                  <a:gd name="T14" fmla="*/ 14 w 122"/>
                  <a:gd name="T15" fmla="*/ 84 h 86"/>
                  <a:gd name="T16" fmla="*/ 61 w 122"/>
                  <a:gd name="T17" fmla="*/ 86 h 86"/>
                  <a:gd name="T18" fmla="*/ 109 w 122"/>
                  <a:gd name="T19" fmla="*/ 84 h 86"/>
                  <a:gd name="T20" fmla="*/ 120 w 122"/>
                  <a:gd name="T21" fmla="*/ 73 h 86"/>
                  <a:gd name="T22" fmla="*/ 122 w 122"/>
                  <a:gd name="T23" fmla="*/ 43 h 86"/>
                  <a:gd name="T24" fmla="*/ 120 w 122"/>
                  <a:gd name="T25" fmla="*/ 1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2" h="86">
                    <a:moveTo>
                      <a:pt x="120" y="14"/>
                    </a:moveTo>
                    <a:cubicBezTo>
                      <a:pt x="118" y="8"/>
                      <a:pt x="114" y="4"/>
                      <a:pt x="109" y="3"/>
                    </a:cubicBezTo>
                    <a:cubicBezTo>
                      <a:pt x="99" y="0"/>
                      <a:pt x="61" y="0"/>
                      <a:pt x="61" y="0"/>
                    </a:cubicBezTo>
                    <a:cubicBezTo>
                      <a:pt x="61" y="0"/>
                      <a:pt x="23" y="0"/>
                      <a:pt x="14" y="3"/>
                    </a:cubicBezTo>
                    <a:cubicBezTo>
                      <a:pt x="8" y="4"/>
                      <a:pt x="4" y="8"/>
                      <a:pt x="3" y="14"/>
                    </a:cubicBezTo>
                    <a:cubicBezTo>
                      <a:pt x="0" y="23"/>
                      <a:pt x="0" y="43"/>
                      <a:pt x="0" y="43"/>
                    </a:cubicBezTo>
                    <a:cubicBezTo>
                      <a:pt x="0" y="43"/>
                      <a:pt x="0" y="63"/>
                      <a:pt x="3" y="73"/>
                    </a:cubicBezTo>
                    <a:cubicBezTo>
                      <a:pt x="4" y="78"/>
                      <a:pt x="8" y="82"/>
                      <a:pt x="14" y="84"/>
                    </a:cubicBezTo>
                    <a:cubicBezTo>
                      <a:pt x="23" y="86"/>
                      <a:pt x="61" y="86"/>
                      <a:pt x="61" y="86"/>
                    </a:cubicBezTo>
                    <a:cubicBezTo>
                      <a:pt x="61" y="86"/>
                      <a:pt x="99" y="86"/>
                      <a:pt x="109" y="84"/>
                    </a:cubicBezTo>
                    <a:cubicBezTo>
                      <a:pt x="114" y="82"/>
                      <a:pt x="118" y="78"/>
                      <a:pt x="120" y="73"/>
                    </a:cubicBezTo>
                    <a:cubicBezTo>
                      <a:pt x="122" y="63"/>
                      <a:pt x="122" y="43"/>
                      <a:pt x="122" y="43"/>
                    </a:cubicBezTo>
                    <a:cubicBezTo>
                      <a:pt x="122" y="43"/>
                      <a:pt x="122" y="23"/>
                      <a:pt x="120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 63">
                <a:extLst>
                  <a:ext uri="{FF2B5EF4-FFF2-40B4-BE49-F238E27FC236}">
                    <a16:creationId xmlns:a16="http://schemas.microsoft.com/office/drawing/2014/main" id="{49FA9256-AB6D-478F-834D-A99B1685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3695700"/>
                <a:ext cx="87313" cy="98425"/>
              </a:xfrm>
              <a:custGeom>
                <a:avLst/>
                <a:gdLst>
                  <a:gd name="T0" fmla="*/ 0 w 55"/>
                  <a:gd name="T1" fmla="*/ 62 h 62"/>
                  <a:gd name="T2" fmla="*/ 0 w 55"/>
                  <a:gd name="T3" fmla="*/ 0 h 62"/>
                  <a:gd name="T4" fmla="*/ 55 w 55"/>
                  <a:gd name="T5" fmla="*/ 31 h 62"/>
                  <a:gd name="T6" fmla="*/ 0 w 55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62">
                    <a:moveTo>
                      <a:pt x="0" y="62"/>
                    </a:moveTo>
                    <a:lnTo>
                      <a:pt x="0" y="0"/>
                    </a:lnTo>
                    <a:lnTo>
                      <a:pt x="55" y="31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BE483426-4C22-4D44-90F8-0663F4379D0F}"/>
                </a:ext>
              </a:extLst>
            </p:cNvPr>
            <p:cNvGrpSpPr/>
            <p:nvPr/>
          </p:nvGrpSpPr>
          <p:grpSpPr>
            <a:xfrm>
              <a:off x="7723652" y="3600117"/>
              <a:ext cx="281647" cy="173703"/>
              <a:chOff x="5626101" y="4256088"/>
              <a:chExt cx="360362" cy="222250"/>
            </a:xfrm>
            <a:solidFill>
              <a:schemeClr val="bg1"/>
            </a:solidFill>
          </p:grpSpPr>
          <p:sp>
            <p:nvSpPr>
              <p:cNvPr id="290" name="Freeform 100">
                <a:extLst>
                  <a:ext uri="{FF2B5EF4-FFF2-40B4-BE49-F238E27FC236}">
                    <a16:creationId xmlns:a16="http://schemas.microsoft.com/office/drawing/2014/main" id="{F3B822AF-FCB0-4846-8695-978FC37B2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101" y="4256088"/>
                <a:ext cx="211138" cy="222250"/>
              </a:xfrm>
              <a:custGeom>
                <a:avLst/>
                <a:gdLst>
                  <a:gd name="T0" fmla="*/ 78 w 78"/>
                  <a:gd name="T1" fmla="*/ 39 h 82"/>
                  <a:gd name="T2" fmla="*/ 40 w 78"/>
                  <a:gd name="T3" fmla="*/ 39 h 82"/>
                  <a:gd name="T4" fmla="*/ 40 w 78"/>
                  <a:gd name="T5" fmla="*/ 50 h 82"/>
                  <a:gd name="T6" fmla="*/ 66 w 78"/>
                  <a:gd name="T7" fmla="*/ 50 h 82"/>
                  <a:gd name="T8" fmla="*/ 41 w 78"/>
                  <a:gd name="T9" fmla="*/ 71 h 82"/>
                  <a:gd name="T10" fmla="*/ 11 w 78"/>
                  <a:gd name="T11" fmla="*/ 41 h 82"/>
                  <a:gd name="T12" fmla="*/ 41 w 78"/>
                  <a:gd name="T13" fmla="*/ 11 h 82"/>
                  <a:gd name="T14" fmla="*/ 61 w 78"/>
                  <a:gd name="T15" fmla="*/ 19 h 82"/>
                  <a:gd name="T16" fmla="*/ 70 w 78"/>
                  <a:gd name="T17" fmla="*/ 12 h 82"/>
                  <a:gd name="T18" fmla="*/ 41 w 78"/>
                  <a:gd name="T19" fmla="*/ 0 h 82"/>
                  <a:gd name="T20" fmla="*/ 0 w 78"/>
                  <a:gd name="T21" fmla="*/ 41 h 82"/>
                  <a:gd name="T22" fmla="*/ 41 w 78"/>
                  <a:gd name="T23" fmla="*/ 82 h 82"/>
                  <a:gd name="T24" fmla="*/ 78 w 78"/>
                  <a:gd name="T25" fmla="*/ 43 h 82"/>
                  <a:gd name="T26" fmla="*/ 78 w 78"/>
                  <a:gd name="T27" fmla="*/ 3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82">
                    <a:moveTo>
                      <a:pt x="78" y="39"/>
                    </a:move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3" y="63"/>
                      <a:pt x="53" y="71"/>
                      <a:pt x="41" y="71"/>
                    </a:cubicBezTo>
                    <a:cubicBezTo>
                      <a:pt x="24" y="71"/>
                      <a:pt x="11" y="58"/>
                      <a:pt x="11" y="41"/>
                    </a:cubicBezTo>
                    <a:cubicBezTo>
                      <a:pt x="11" y="24"/>
                      <a:pt x="24" y="11"/>
                      <a:pt x="41" y="11"/>
                    </a:cubicBezTo>
                    <a:cubicBezTo>
                      <a:pt x="49" y="11"/>
                      <a:pt x="56" y="14"/>
                      <a:pt x="61" y="1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62" y="4"/>
                      <a:pt x="52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78" y="66"/>
                      <a:pt x="78" y="43"/>
                    </a:cubicBezTo>
                    <a:lnTo>
                      <a:pt x="78" y="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 101">
                <a:extLst>
                  <a:ext uri="{FF2B5EF4-FFF2-40B4-BE49-F238E27FC236}">
                    <a16:creationId xmlns:a16="http://schemas.microsoft.com/office/drawing/2014/main" id="{A7A45411-B6E9-4978-805D-3FA8B4B4C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338" y="4319588"/>
                <a:ext cx="111125" cy="112713"/>
              </a:xfrm>
              <a:custGeom>
                <a:avLst/>
                <a:gdLst>
                  <a:gd name="T0" fmla="*/ 70 w 70"/>
                  <a:gd name="T1" fmla="*/ 27 h 71"/>
                  <a:gd name="T2" fmla="*/ 45 w 70"/>
                  <a:gd name="T3" fmla="*/ 27 h 71"/>
                  <a:gd name="T4" fmla="*/ 45 w 70"/>
                  <a:gd name="T5" fmla="*/ 0 h 71"/>
                  <a:gd name="T6" fmla="*/ 28 w 70"/>
                  <a:gd name="T7" fmla="*/ 0 h 71"/>
                  <a:gd name="T8" fmla="*/ 28 w 70"/>
                  <a:gd name="T9" fmla="*/ 27 h 71"/>
                  <a:gd name="T10" fmla="*/ 0 w 70"/>
                  <a:gd name="T11" fmla="*/ 27 h 71"/>
                  <a:gd name="T12" fmla="*/ 0 w 70"/>
                  <a:gd name="T13" fmla="*/ 44 h 71"/>
                  <a:gd name="T14" fmla="*/ 28 w 70"/>
                  <a:gd name="T15" fmla="*/ 44 h 71"/>
                  <a:gd name="T16" fmla="*/ 28 w 70"/>
                  <a:gd name="T17" fmla="*/ 71 h 71"/>
                  <a:gd name="T18" fmla="*/ 45 w 70"/>
                  <a:gd name="T19" fmla="*/ 71 h 71"/>
                  <a:gd name="T20" fmla="*/ 45 w 70"/>
                  <a:gd name="T21" fmla="*/ 44 h 71"/>
                  <a:gd name="T22" fmla="*/ 70 w 70"/>
                  <a:gd name="T23" fmla="*/ 44 h 71"/>
                  <a:gd name="T24" fmla="*/ 70 w 70"/>
                  <a:gd name="T25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71">
                    <a:moveTo>
                      <a:pt x="70" y="27"/>
                    </a:moveTo>
                    <a:lnTo>
                      <a:pt x="45" y="27"/>
                    </a:lnTo>
                    <a:lnTo>
                      <a:pt x="45" y="0"/>
                    </a:lnTo>
                    <a:lnTo>
                      <a:pt x="28" y="0"/>
                    </a:lnTo>
                    <a:lnTo>
                      <a:pt x="28" y="27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28" y="44"/>
                    </a:lnTo>
                    <a:lnTo>
                      <a:pt x="28" y="71"/>
                    </a:lnTo>
                    <a:lnTo>
                      <a:pt x="45" y="71"/>
                    </a:lnTo>
                    <a:lnTo>
                      <a:pt x="45" y="44"/>
                    </a:lnTo>
                    <a:lnTo>
                      <a:pt x="70" y="44"/>
                    </a:lnTo>
                    <a:lnTo>
                      <a:pt x="70" y="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2171E5DE-3A1B-48F6-8A67-92C23056C700}"/>
                </a:ext>
              </a:extLst>
            </p:cNvPr>
            <p:cNvGrpSpPr/>
            <p:nvPr/>
          </p:nvGrpSpPr>
          <p:grpSpPr>
            <a:xfrm>
              <a:off x="4356479" y="2738204"/>
              <a:ext cx="368048" cy="233299"/>
              <a:chOff x="4750687" y="7266197"/>
              <a:chExt cx="290513" cy="184151"/>
            </a:xfrm>
            <a:solidFill>
              <a:schemeClr val="bg1"/>
            </a:solidFill>
          </p:grpSpPr>
          <p:sp>
            <p:nvSpPr>
              <p:cNvPr id="293" name="Freeform 108">
                <a:extLst>
                  <a:ext uri="{FF2B5EF4-FFF2-40B4-BE49-F238E27FC236}">
                    <a16:creationId xmlns:a16="http://schemas.microsoft.com/office/drawing/2014/main" id="{1DB9B908-16FC-4AE9-A800-950BCF471B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50687" y="7266197"/>
                <a:ext cx="149225" cy="177800"/>
              </a:xfrm>
              <a:custGeom>
                <a:avLst/>
                <a:gdLst>
                  <a:gd name="T0" fmla="*/ 40 w 55"/>
                  <a:gd name="T1" fmla="*/ 65 h 66"/>
                  <a:gd name="T2" fmla="*/ 47 w 55"/>
                  <a:gd name="T3" fmla="*/ 62 h 66"/>
                  <a:gd name="T4" fmla="*/ 52 w 55"/>
                  <a:gd name="T5" fmla="*/ 57 h 66"/>
                  <a:gd name="T6" fmla="*/ 55 w 55"/>
                  <a:gd name="T7" fmla="*/ 46 h 66"/>
                  <a:gd name="T8" fmla="*/ 52 w 55"/>
                  <a:gd name="T9" fmla="*/ 36 h 66"/>
                  <a:gd name="T10" fmla="*/ 44 w 55"/>
                  <a:gd name="T11" fmla="*/ 30 h 66"/>
                  <a:gd name="T12" fmla="*/ 50 w 55"/>
                  <a:gd name="T13" fmla="*/ 27 h 66"/>
                  <a:gd name="T14" fmla="*/ 53 w 55"/>
                  <a:gd name="T15" fmla="*/ 17 h 66"/>
                  <a:gd name="T16" fmla="*/ 50 w 55"/>
                  <a:gd name="T17" fmla="*/ 7 h 66"/>
                  <a:gd name="T18" fmla="*/ 32 w 55"/>
                  <a:gd name="T19" fmla="*/ 0 h 66"/>
                  <a:gd name="T20" fmla="*/ 0 w 55"/>
                  <a:gd name="T21" fmla="*/ 0 h 66"/>
                  <a:gd name="T22" fmla="*/ 0 w 55"/>
                  <a:gd name="T23" fmla="*/ 66 h 66"/>
                  <a:gd name="T24" fmla="*/ 30 w 55"/>
                  <a:gd name="T25" fmla="*/ 66 h 66"/>
                  <a:gd name="T26" fmla="*/ 40 w 55"/>
                  <a:gd name="T27" fmla="*/ 65 h 66"/>
                  <a:gd name="T28" fmla="*/ 13 w 55"/>
                  <a:gd name="T29" fmla="*/ 11 h 66"/>
                  <a:gd name="T30" fmla="*/ 28 w 55"/>
                  <a:gd name="T31" fmla="*/ 11 h 66"/>
                  <a:gd name="T32" fmla="*/ 36 w 55"/>
                  <a:gd name="T33" fmla="*/ 12 h 66"/>
                  <a:gd name="T34" fmla="*/ 39 w 55"/>
                  <a:gd name="T35" fmla="*/ 18 h 66"/>
                  <a:gd name="T36" fmla="*/ 37 w 55"/>
                  <a:gd name="T37" fmla="*/ 24 h 66"/>
                  <a:gd name="T38" fmla="*/ 30 w 55"/>
                  <a:gd name="T39" fmla="*/ 26 h 66"/>
                  <a:gd name="T40" fmla="*/ 13 w 55"/>
                  <a:gd name="T41" fmla="*/ 26 h 66"/>
                  <a:gd name="T42" fmla="*/ 13 w 55"/>
                  <a:gd name="T43" fmla="*/ 11 h 66"/>
                  <a:gd name="T44" fmla="*/ 13 w 55"/>
                  <a:gd name="T45" fmla="*/ 54 h 66"/>
                  <a:gd name="T46" fmla="*/ 13 w 55"/>
                  <a:gd name="T47" fmla="*/ 37 h 66"/>
                  <a:gd name="T48" fmla="*/ 30 w 55"/>
                  <a:gd name="T49" fmla="*/ 37 h 66"/>
                  <a:gd name="T50" fmla="*/ 36 w 55"/>
                  <a:gd name="T51" fmla="*/ 38 h 66"/>
                  <a:gd name="T52" fmla="*/ 41 w 55"/>
                  <a:gd name="T53" fmla="*/ 45 h 66"/>
                  <a:gd name="T54" fmla="*/ 36 w 55"/>
                  <a:gd name="T55" fmla="*/ 53 h 66"/>
                  <a:gd name="T56" fmla="*/ 30 w 55"/>
                  <a:gd name="T57" fmla="*/ 54 h 66"/>
                  <a:gd name="T58" fmla="*/ 13 w 55"/>
                  <a:gd name="T59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" h="66">
                    <a:moveTo>
                      <a:pt x="40" y="65"/>
                    </a:moveTo>
                    <a:cubicBezTo>
                      <a:pt x="42" y="65"/>
                      <a:pt x="45" y="63"/>
                      <a:pt x="47" y="62"/>
                    </a:cubicBezTo>
                    <a:cubicBezTo>
                      <a:pt x="49" y="60"/>
                      <a:pt x="51" y="59"/>
                      <a:pt x="52" y="57"/>
                    </a:cubicBezTo>
                    <a:cubicBezTo>
                      <a:pt x="54" y="53"/>
                      <a:pt x="55" y="50"/>
                      <a:pt x="55" y="46"/>
                    </a:cubicBezTo>
                    <a:cubicBezTo>
                      <a:pt x="55" y="42"/>
                      <a:pt x="54" y="39"/>
                      <a:pt x="52" y="36"/>
                    </a:cubicBezTo>
                    <a:cubicBezTo>
                      <a:pt x="50" y="34"/>
                      <a:pt x="48" y="32"/>
                      <a:pt x="44" y="30"/>
                    </a:cubicBezTo>
                    <a:cubicBezTo>
                      <a:pt x="47" y="29"/>
                      <a:pt x="48" y="28"/>
                      <a:pt x="50" y="27"/>
                    </a:cubicBezTo>
                    <a:cubicBezTo>
                      <a:pt x="52" y="24"/>
                      <a:pt x="53" y="21"/>
                      <a:pt x="53" y="17"/>
                    </a:cubicBezTo>
                    <a:cubicBezTo>
                      <a:pt x="53" y="13"/>
                      <a:pt x="52" y="9"/>
                      <a:pt x="50" y="7"/>
                    </a:cubicBezTo>
                    <a:cubicBezTo>
                      <a:pt x="46" y="2"/>
                      <a:pt x="40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4" y="66"/>
                      <a:pt x="37" y="66"/>
                      <a:pt x="40" y="65"/>
                    </a:cubicBezTo>
                    <a:close/>
                    <a:moveTo>
                      <a:pt x="13" y="11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31" y="11"/>
                      <a:pt x="34" y="11"/>
                      <a:pt x="36" y="12"/>
                    </a:cubicBezTo>
                    <a:cubicBezTo>
                      <a:pt x="38" y="13"/>
                      <a:pt x="39" y="15"/>
                      <a:pt x="39" y="18"/>
                    </a:cubicBezTo>
                    <a:cubicBezTo>
                      <a:pt x="39" y="21"/>
                      <a:pt x="38" y="23"/>
                      <a:pt x="37" y="24"/>
                    </a:cubicBezTo>
                    <a:cubicBezTo>
                      <a:pt x="35" y="25"/>
                      <a:pt x="33" y="26"/>
                      <a:pt x="30" y="26"/>
                    </a:cubicBezTo>
                    <a:cubicBezTo>
                      <a:pt x="13" y="26"/>
                      <a:pt x="13" y="26"/>
                      <a:pt x="13" y="26"/>
                    </a:cubicBezTo>
                    <a:lnTo>
                      <a:pt x="13" y="11"/>
                    </a:lnTo>
                    <a:close/>
                    <a:moveTo>
                      <a:pt x="13" y="54"/>
                    </a:moveTo>
                    <a:cubicBezTo>
                      <a:pt x="13" y="37"/>
                      <a:pt x="13" y="37"/>
                      <a:pt x="13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3" y="37"/>
                      <a:pt x="35" y="37"/>
                      <a:pt x="36" y="38"/>
                    </a:cubicBezTo>
                    <a:cubicBezTo>
                      <a:pt x="39" y="39"/>
                      <a:pt x="41" y="42"/>
                      <a:pt x="41" y="45"/>
                    </a:cubicBezTo>
                    <a:cubicBezTo>
                      <a:pt x="41" y="49"/>
                      <a:pt x="39" y="52"/>
                      <a:pt x="36" y="53"/>
                    </a:cubicBezTo>
                    <a:cubicBezTo>
                      <a:pt x="35" y="54"/>
                      <a:pt x="32" y="54"/>
                      <a:pt x="30" y="54"/>
                    </a:cubicBezTo>
                    <a:lnTo>
                      <a:pt x="13" y="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 109">
                <a:extLst>
                  <a:ext uri="{FF2B5EF4-FFF2-40B4-BE49-F238E27FC236}">
                    <a16:creationId xmlns:a16="http://schemas.microsoft.com/office/drawing/2014/main" id="{C94D44E3-C92C-4A99-9DC7-FAB80B9A27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7850" y="7309060"/>
                <a:ext cx="133350" cy="141288"/>
              </a:xfrm>
              <a:custGeom>
                <a:avLst/>
                <a:gdLst>
                  <a:gd name="T0" fmla="*/ 8 w 49"/>
                  <a:gd name="T1" fmla="*/ 46 h 52"/>
                  <a:gd name="T2" fmla="*/ 25 w 49"/>
                  <a:gd name="T3" fmla="*/ 52 h 52"/>
                  <a:gd name="T4" fmla="*/ 44 w 49"/>
                  <a:gd name="T5" fmla="*/ 45 h 52"/>
                  <a:gd name="T6" fmla="*/ 49 w 49"/>
                  <a:gd name="T7" fmla="*/ 36 h 52"/>
                  <a:gd name="T8" fmla="*/ 35 w 49"/>
                  <a:gd name="T9" fmla="*/ 36 h 52"/>
                  <a:gd name="T10" fmla="*/ 33 w 49"/>
                  <a:gd name="T11" fmla="*/ 39 h 52"/>
                  <a:gd name="T12" fmla="*/ 26 w 49"/>
                  <a:gd name="T13" fmla="*/ 41 h 52"/>
                  <a:gd name="T14" fmla="*/ 19 w 49"/>
                  <a:gd name="T15" fmla="*/ 39 h 52"/>
                  <a:gd name="T16" fmla="*/ 13 w 49"/>
                  <a:gd name="T17" fmla="*/ 29 h 52"/>
                  <a:gd name="T18" fmla="*/ 49 w 49"/>
                  <a:gd name="T19" fmla="*/ 29 h 52"/>
                  <a:gd name="T20" fmla="*/ 49 w 49"/>
                  <a:gd name="T21" fmla="*/ 19 h 52"/>
                  <a:gd name="T22" fmla="*/ 45 w 49"/>
                  <a:gd name="T23" fmla="*/ 9 h 52"/>
                  <a:gd name="T24" fmla="*/ 36 w 49"/>
                  <a:gd name="T25" fmla="*/ 2 h 52"/>
                  <a:gd name="T26" fmla="*/ 25 w 49"/>
                  <a:gd name="T27" fmla="*/ 0 h 52"/>
                  <a:gd name="T28" fmla="*/ 7 w 49"/>
                  <a:gd name="T29" fmla="*/ 6 h 52"/>
                  <a:gd name="T30" fmla="*/ 0 w 49"/>
                  <a:gd name="T31" fmla="*/ 26 h 52"/>
                  <a:gd name="T32" fmla="*/ 8 w 49"/>
                  <a:gd name="T33" fmla="*/ 46 h 52"/>
                  <a:gd name="T34" fmla="*/ 17 w 49"/>
                  <a:gd name="T35" fmla="*/ 13 h 52"/>
                  <a:gd name="T36" fmla="*/ 25 w 49"/>
                  <a:gd name="T37" fmla="*/ 10 h 52"/>
                  <a:gd name="T38" fmla="*/ 32 w 49"/>
                  <a:gd name="T39" fmla="*/ 13 h 52"/>
                  <a:gd name="T40" fmla="*/ 36 w 49"/>
                  <a:gd name="T41" fmla="*/ 21 h 52"/>
                  <a:gd name="T42" fmla="*/ 14 w 49"/>
                  <a:gd name="T43" fmla="*/ 21 h 52"/>
                  <a:gd name="T44" fmla="*/ 17 w 49"/>
                  <a:gd name="T45" fmla="*/ 1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52">
                    <a:moveTo>
                      <a:pt x="8" y="46"/>
                    </a:moveTo>
                    <a:cubicBezTo>
                      <a:pt x="13" y="50"/>
                      <a:pt x="19" y="52"/>
                      <a:pt x="25" y="52"/>
                    </a:cubicBezTo>
                    <a:cubicBezTo>
                      <a:pt x="33" y="52"/>
                      <a:pt x="39" y="49"/>
                      <a:pt x="44" y="45"/>
                    </a:cubicBezTo>
                    <a:cubicBezTo>
                      <a:pt x="47" y="42"/>
                      <a:pt x="48" y="39"/>
                      <a:pt x="49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7"/>
                      <a:pt x="34" y="38"/>
                      <a:pt x="33" y="39"/>
                    </a:cubicBezTo>
                    <a:cubicBezTo>
                      <a:pt x="31" y="41"/>
                      <a:pt x="29" y="41"/>
                      <a:pt x="26" y="41"/>
                    </a:cubicBezTo>
                    <a:cubicBezTo>
                      <a:pt x="23" y="41"/>
                      <a:pt x="21" y="41"/>
                      <a:pt x="19" y="39"/>
                    </a:cubicBezTo>
                    <a:cubicBezTo>
                      <a:pt x="15" y="37"/>
                      <a:pt x="14" y="34"/>
                      <a:pt x="13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25"/>
                      <a:pt x="49" y="22"/>
                      <a:pt x="49" y="19"/>
                    </a:cubicBezTo>
                    <a:cubicBezTo>
                      <a:pt x="48" y="15"/>
                      <a:pt x="47" y="12"/>
                      <a:pt x="45" y="9"/>
                    </a:cubicBezTo>
                    <a:cubicBezTo>
                      <a:pt x="43" y="6"/>
                      <a:pt x="40" y="3"/>
                      <a:pt x="36" y="2"/>
                    </a:cubicBezTo>
                    <a:cubicBezTo>
                      <a:pt x="33" y="0"/>
                      <a:pt x="29" y="0"/>
                      <a:pt x="25" y="0"/>
                    </a:cubicBezTo>
                    <a:cubicBezTo>
                      <a:pt x="18" y="0"/>
                      <a:pt x="12" y="2"/>
                      <a:pt x="7" y="6"/>
                    </a:cubicBezTo>
                    <a:cubicBezTo>
                      <a:pt x="3" y="11"/>
                      <a:pt x="0" y="17"/>
                      <a:pt x="0" y="26"/>
                    </a:cubicBezTo>
                    <a:cubicBezTo>
                      <a:pt x="0" y="35"/>
                      <a:pt x="3" y="42"/>
                      <a:pt x="8" y="46"/>
                    </a:cubicBezTo>
                    <a:close/>
                    <a:moveTo>
                      <a:pt x="17" y="13"/>
                    </a:moveTo>
                    <a:cubicBezTo>
                      <a:pt x="19" y="11"/>
                      <a:pt x="22" y="10"/>
                      <a:pt x="25" y="10"/>
                    </a:cubicBezTo>
                    <a:cubicBezTo>
                      <a:pt x="28" y="10"/>
                      <a:pt x="30" y="11"/>
                      <a:pt x="32" y="13"/>
                    </a:cubicBezTo>
                    <a:cubicBezTo>
                      <a:pt x="34" y="15"/>
                      <a:pt x="36" y="17"/>
                      <a:pt x="3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7"/>
                      <a:pt x="15" y="15"/>
                      <a:pt x="17" y="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Rectangle 110">
                <a:extLst>
                  <a:ext uri="{FF2B5EF4-FFF2-40B4-BE49-F238E27FC236}">
                    <a16:creationId xmlns:a16="http://schemas.microsoft.com/office/drawing/2014/main" id="{9AB1122B-89D0-4C72-B446-0608631F5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837" y="7274135"/>
                <a:ext cx="76200" cy="19050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8F072BEE-D235-42FA-831A-EDCC64B41C2F}"/>
                </a:ext>
              </a:extLst>
            </p:cNvPr>
            <p:cNvGrpSpPr/>
            <p:nvPr/>
          </p:nvGrpSpPr>
          <p:grpSpPr>
            <a:xfrm>
              <a:off x="3772274" y="3661010"/>
              <a:ext cx="213567" cy="212256"/>
              <a:chOff x="5684838" y="4776788"/>
              <a:chExt cx="258763" cy="257175"/>
            </a:xfrm>
            <a:solidFill>
              <a:schemeClr val="tx1"/>
            </a:solidFill>
          </p:grpSpPr>
          <p:sp>
            <p:nvSpPr>
              <p:cNvPr id="297" name="Rectangle 111">
                <a:extLst>
                  <a:ext uri="{FF2B5EF4-FFF2-40B4-BE49-F238E27FC236}">
                    <a16:creationId xmlns:a16="http://schemas.microsoft.com/office/drawing/2014/main" id="{7F444E3D-77C0-41C0-BBCA-2684E6814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8013" y="4860925"/>
                <a:ext cx="53975" cy="173038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Oval 112">
                <a:extLst>
                  <a:ext uri="{FF2B5EF4-FFF2-40B4-BE49-F238E27FC236}">
                    <a16:creationId xmlns:a16="http://schemas.microsoft.com/office/drawing/2014/main" id="{A7273F7B-26D7-4ACF-9063-0003C27D5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4838" y="4776788"/>
                <a:ext cx="63500" cy="61913"/>
              </a:xfrm>
              <a:prstGeom prst="ellipse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 113">
                <a:extLst>
                  <a:ext uri="{FF2B5EF4-FFF2-40B4-BE49-F238E27FC236}">
                    <a16:creationId xmlns:a16="http://schemas.microsoft.com/office/drawing/2014/main" id="{E60D4931-D53C-4BF0-A99C-B521128F5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1" y="4857750"/>
                <a:ext cx="165100" cy="176213"/>
              </a:xfrm>
              <a:custGeom>
                <a:avLst/>
                <a:gdLst>
                  <a:gd name="T0" fmla="*/ 18 w 61"/>
                  <a:gd name="T1" fmla="*/ 32 h 65"/>
                  <a:gd name="T2" fmla="*/ 30 w 61"/>
                  <a:gd name="T3" fmla="*/ 17 h 65"/>
                  <a:gd name="T4" fmla="*/ 41 w 61"/>
                  <a:gd name="T5" fmla="*/ 32 h 65"/>
                  <a:gd name="T6" fmla="*/ 41 w 61"/>
                  <a:gd name="T7" fmla="*/ 65 h 65"/>
                  <a:gd name="T8" fmla="*/ 61 w 61"/>
                  <a:gd name="T9" fmla="*/ 65 h 65"/>
                  <a:gd name="T10" fmla="*/ 61 w 61"/>
                  <a:gd name="T11" fmla="*/ 25 h 65"/>
                  <a:gd name="T12" fmla="*/ 38 w 61"/>
                  <a:gd name="T13" fmla="*/ 0 h 65"/>
                  <a:gd name="T14" fmla="*/ 18 w 61"/>
                  <a:gd name="T15" fmla="*/ 10 h 65"/>
                  <a:gd name="T16" fmla="*/ 18 w 61"/>
                  <a:gd name="T17" fmla="*/ 1 h 65"/>
                  <a:gd name="T18" fmla="*/ 0 w 61"/>
                  <a:gd name="T19" fmla="*/ 1 h 65"/>
                  <a:gd name="T20" fmla="*/ 0 w 61"/>
                  <a:gd name="T21" fmla="*/ 65 h 65"/>
                  <a:gd name="T22" fmla="*/ 18 w 61"/>
                  <a:gd name="T23" fmla="*/ 65 h 65"/>
                  <a:gd name="T24" fmla="*/ 18 w 61"/>
                  <a:gd name="T25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5">
                    <a:moveTo>
                      <a:pt x="18" y="32"/>
                    </a:moveTo>
                    <a:cubicBezTo>
                      <a:pt x="18" y="23"/>
                      <a:pt x="23" y="17"/>
                      <a:pt x="30" y="17"/>
                    </a:cubicBezTo>
                    <a:cubicBezTo>
                      <a:pt x="38" y="17"/>
                      <a:pt x="41" y="22"/>
                      <a:pt x="41" y="32"/>
                    </a:cubicBezTo>
                    <a:cubicBezTo>
                      <a:pt x="41" y="41"/>
                      <a:pt x="41" y="65"/>
                      <a:pt x="41" y="65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1" y="65"/>
                      <a:pt x="61" y="42"/>
                      <a:pt x="61" y="25"/>
                    </a:cubicBezTo>
                    <a:cubicBezTo>
                      <a:pt x="61" y="8"/>
                      <a:pt x="51" y="0"/>
                      <a:pt x="38" y="0"/>
                    </a:cubicBezTo>
                    <a:cubicBezTo>
                      <a:pt x="24" y="0"/>
                      <a:pt x="18" y="10"/>
                      <a:pt x="18" y="1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41"/>
                      <a:pt x="18" y="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0" name="Freeform 51">
              <a:extLst>
                <a:ext uri="{FF2B5EF4-FFF2-40B4-BE49-F238E27FC236}">
                  <a16:creationId xmlns:a16="http://schemas.microsoft.com/office/drawing/2014/main" id="{08B35B4E-E2DC-4E3A-A39D-37794D1782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549" y="2897188"/>
              <a:ext cx="307579" cy="309563"/>
            </a:xfrm>
            <a:custGeom>
              <a:avLst/>
              <a:gdLst>
                <a:gd name="T0" fmla="*/ 3 w 91"/>
                <a:gd name="T1" fmla="*/ 46 h 91"/>
                <a:gd name="T2" fmla="*/ 45 w 91"/>
                <a:gd name="T3" fmla="*/ 88 h 91"/>
                <a:gd name="T4" fmla="*/ 53 w 91"/>
                <a:gd name="T5" fmla="*/ 87 h 91"/>
                <a:gd name="T6" fmla="*/ 66 w 91"/>
                <a:gd name="T7" fmla="*/ 91 h 91"/>
                <a:gd name="T8" fmla="*/ 91 w 91"/>
                <a:gd name="T9" fmla="*/ 66 h 91"/>
                <a:gd name="T10" fmla="*/ 87 w 91"/>
                <a:gd name="T11" fmla="*/ 53 h 91"/>
                <a:gd name="T12" fmla="*/ 87 w 91"/>
                <a:gd name="T13" fmla="*/ 46 h 91"/>
                <a:gd name="T14" fmla="*/ 45 w 91"/>
                <a:gd name="T15" fmla="*/ 3 h 91"/>
                <a:gd name="T16" fmla="*/ 37 w 91"/>
                <a:gd name="T17" fmla="*/ 4 h 91"/>
                <a:gd name="T18" fmla="*/ 24 w 91"/>
                <a:gd name="T19" fmla="*/ 0 h 91"/>
                <a:gd name="T20" fmla="*/ 0 w 91"/>
                <a:gd name="T21" fmla="*/ 25 h 91"/>
                <a:gd name="T22" fmla="*/ 3 w 91"/>
                <a:gd name="T23" fmla="*/ 38 h 91"/>
                <a:gd name="T24" fmla="*/ 3 w 91"/>
                <a:gd name="T25" fmla="*/ 46 h 91"/>
                <a:gd name="T26" fmla="*/ 46 w 91"/>
                <a:gd name="T27" fmla="*/ 15 h 91"/>
                <a:gd name="T28" fmla="*/ 68 w 91"/>
                <a:gd name="T29" fmla="*/ 28 h 91"/>
                <a:gd name="T30" fmla="*/ 62 w 91"/>
                <a:gd name="T31" fmla="*/ 34 h 91"/>
                <a:gd name="T32" fmla="*/ 44 w 91"/>
                <a:gd name="T33" fmla="*/ 26 h 91"/>
                <a:gd name="T34" fmla="*/ 35 w 91"/>
                <a:gd name="T35" fmla="*/ 32 h 91"/>
                <a:gd name="T36" fmla="*/ 69 w 91"/>
                <a:gd name="T37" fmla="*/ 56 h 91"/>
                <a:gd name="T38" fmla="*/ 47 w 91"/>
                <a:gd name="T39" fmla="*/ 75 h 91"/>
                <a:gd name="T40" fmla="*/ 22 w 91"/>
                <a:gd name="T41" fmla="*/ 60 h 91"/>
                <a:gd name="T42" fmla="*/ 27 w 91"/>
                <a:gd name="T43" fmla="*/ 55 h 91"/>
                <a:gd name="T44" fmla="*/ 46 w 91"/>
                <a:gd name="T45" fmla="*/ 65 h 91"/>
                <a:gd name="T46" fmla="*/ 56 w 91"/>
                <a:gd name="T47" fmla="*/ 58 h 91"/>
                <a:gd name="T48" fmla="*/ 22 w 91"/>
                <a:gd name="T49" fmla="*/ 33 h 91"/>
                <a:gd name="T50" fmla="*/ 46 w 91"/>
                <a:gd name="T51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91">
                  <a:moveTo>
                    <a:pt x="3" y="46"/>
                  </a:moveTo>
                  <a:cubicBezTo>
                    <a:pt x="3" y="69"/>
                    <a:pt x="22" y="88"/>
                    <a:pt x="45" y="88"/>
                  </a:cubicBezTo>
                  <a:cubicBezTo>
                    <a:pt x="48" y="88"/>
                    <a:pt x="50" y="88"/>
                    <a:pt x="53" y="87"/>
                  </a:cubicBezTo>
                  <a:cubicBezTo>
                    <a:pt x="57" y="89"/>
                    <a:pt x="61" y="91"/>
                    <a:pt x="66" y="91"/>
                  </a:cubicBezTo>
                  <a:cubicBezTo>
                    <a:pt x="79" y="91"/>
                    <a:pt x="91" y="80"/>
                    <a:pt x="91" y="66"/>
                  </a:cubicBezTo>
                  <a:cubicBezTo>
                    <a:pt x="91" y="61"/>
                    <a:pt x="89" y="57"/>
                    <a:pt x="87" y="53"/>
                  </a:cubicBezTo>
                  <a:cubicBezTo>
                    <a:pt x="87" y="51"/>
                    <a:pt x="87" y="48"/>
                    <a:pt x="87" y="46"/>
                  </a:cubicBezTo>
                  <a:cubicBezTo>
                    <a:pt x="87" y="22"/>
                    <a:pt x="68" y="3"/>
                    <a:pt x="45" y="3"/>
                  </a:cubicBezTo>
                  <a:cubicBezTo>
                    <a:pt x="42" y="3"/>
                    <a:pt x="40" y="3"/>
                    <a:pt x="37" y="4"/>
                  </a:cubicBezTo>
                  <a:cubicBezTo>
                    <a:pt x="34" y="2"/>
                    <a:pt x="29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0"/>
                    <a:pt x="1" y="34"/>
                    <a:pt x="3" y="38"/>
                  </a:cubicBezTo>
                  <a:cubicBezTo>
                    <a:pt x="3" y="40"/>
                    <a:pt x="3" y="43"/>
                    <a:pt x="3" y="46"/>
                  </a:cubicBezTo>
                  <a:close/>
                  <a:moveTo>
                    <a:pt x="46" y="15"/>
                  </a:moveTo>
                  <a:cubicBezTo>
                    <a:pt x="59" y="16"/>
                    <a:pt x="67" y="22"/>
                    <a:pt x="68" y="28"/>
                  </a:cubicBezTo>
                  <a:cubicBezTo>
                    <a:pt x="68" y="32"/>
                    <a:pt x="66" y="34"/>
                    <a:pt x="62" y="34"/>
                  </a:cubicBezTo>
                  <a:cubicBezTo>
                    <a:pt x="56" y="34"/>
                    <a:pt x="55" y="26"/>
                    <a:pt x="44" y="26"/>
                  </a:cubicBezTo>
                  <a:cubicBezTo>
                    <a:pt x="39" y="26"/>
                    <a:pt x="35" y="28"/>
                    <a:pt x="35" y="32"/>
                  </a:cubicBezTo>
                  <a:cubicBezTo>
                    <a:pt x="35" y="42"/>
                    <a:pt x="69" y="36"/>
                    <a:pt x="69" y="56"/>
                  </a:cubicBezTo>
                  <a:cubicBezTo>
                    <a:pt x="69" y="68"/>
                    <a:pt x="60" y="75"/>
                    <a:pt x="47" y="75"/>
                  </a:cubicBezTo>
                  <a:cubicBezTo>
                    <a:pt x="34" y="75"/>
                    <a:pt x="22" y="70"/>
                    <a:pt x="22" y="60"/>
                  </a:cubicBezTo>
                  <a:cubicBezTo>
                    <a:pt x="22" y="58"/>
                    <a:pt x="25" y="55"/>
                    <a:pt x="27" y="55"/>
                  </a:cubicBezTo>
                  <a:cubicBezTo>
                    <a:pt x="34" y="55"/>
                    <a:pt x="34" y="65"/>
                    <a:pt x="46" y="65"/>
                  </a:cubicBezTo>
                  <a:cubicBezTo>
                    <a:pt x="54" y="65"/>
                    <a:pt x="56" y="61"/>
                    <a:pt x="56" y="58"/>
                  </a:cubicBezTo>
                  <a:cubicBezTo>
                    <a:pt x="56" y="47"/>
                    <a:pt x="22" y="54"/>
                    <a:pt x="22" y="33"/>
                  </a:cubicBezTo>
                  <a:cubicBezTo>
                    <a:pt x="22" y="22"/>
                    <a:pt x="31" y="15"/>
                    <a:pt x="4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0F00454D-7B9A-4F94-9A91-F455A94821C9}"/>
              </a:ext>
            </a:extLst>
          </p:cNvPr>
          <p:cNvSpPr txBox="1"/>
          <p:nvPr/>
        </p:nvSpPr>
        <p:spPr>
          <a:xfrm>
            <a:off x="2487697" y="1026094"/>
            <a:ext cx="7216606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Milline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373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</a:t>
            </a:r>
            <a:r>
              <a:rPr lang="en-US" sz="373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postitus</a:t>
            </a:r>
            <a:r>
              <a:rPr lang="en-US" sz="373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730" b="1" dirty="0">
              <a:solidFill>
                <a:srgbClr val="03D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06D9C-E0B1-4820-98B0-53739B22AF5D}"/>
              </a:ext>
            </a:extLst>
          </p:cNvPr>
          <p:cNvSpPr txBox="1"/>
          <p:nvPr/>
        </p:nvSpPr>
        <p:spPr>
          <a:xfrm>
            <a:off x="1219448" y="2666483"/>
            <a:ext cx="161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Visuaalne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590243CC-A56B-41B1-8C6A-91F853847FCF}"/>
              </a:ext>
            </a:extLst>
          </p:cNvPr>
          <p:cNvSpPr txBox="1"/>
          <p:nvPr/>
        </p:nvSpPr>
        <p:spPr>
          <a:xfrm>
            <a:off x="739766" y="5025532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Algatab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dialoogi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957AE10A-6DAA-43F8-960A-000414EA317F}"/>
              </a:ext>
            </a:extLst>
          </p:cNvPr>
          <p:cNvSpPr txBox="1"/>
          <p:nvPr/>
        </p:nvSpPr>
        <p:spPr>
          <a:xfrm>
            <a:off x="8877491" y="4840865"/>
            <a:ext cx="260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Hariv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ja/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meelelahutuslik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BD68E8C7-82C2-4A29-951B-1F0F42AB7636}"/>
              </a:ext>
            </a:extLst>
          </p:cNvPr>
          <p:cNvSpPr txBox="1"/>
          <p:nvPr/>
        </p:nvSpPr>
        <p:spPr>
          <a:xfrm>
            <a:off x="8425860" y="2666482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Sisaldab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üleskutset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99359E-B303-41D1-831D-728820835A78}"/>
              </a:ext>
            </a:extLst>
          </p:cNvPr>
          <p:cNvSpPr txBox="1">
            <a:spLocks/>
          </p:cNvSpPr>
          <p:nvPr/>
        </p:nvSpPr>
        <p:spPr>
          <a:xfrm>
            <a:off x="609600" y="662252"/>
            <a:ext cx="109728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0" b="1" dirty="0" err="1">
                <a:solidFill>
                  <a:schemeClr val="accent1"/>
                </a:solidFill>
              </a:rPr>
              <a:t>Wordpress</a:t>
            </a:r>
            <a:r>
              <a:rPr lang="en-US" sz="3730" b="1" dirty="0">
                <a:solidFill>
                  <a:schemeClr val="accent1"/>
                </a:solidFill>
              </a:rPr>
              <a:t> YOAST plugin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F939D2-76B4-4547-BDD0-4BC1A44A4278}"/>
              </a:ext>
            </a:extLst>
          </p:cNvPr>
          <p:cNvGrpSpPr/>
          <p:nvPr/>
        </p:nvGrpSpPr>
        <p:grpSpPr>
          <a:xfrm>
            <a:off x="2809454" y="1587337"/>
            <a:ext cx="6382019" cy="4407181"/>
            <a:chOff x="2782158" y="1914883"/>
            <a:chExt cx="6382019" cy="4407181"/>
          </a:xfrm>
        </p:grpSpPr>
        <p:pic>
          <p:nvPicPr>
            <p:cNvPr id="266" name="Google Shape;266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82159" y="2289556"/>
              <a:ext cx="6382018" cy="40325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ED56F9-6E58-434B-956C-75BF45AB912F}"/>
                </a:ext>
              </a:extLst>
            </p:cNvPr>
            <p:cNvGrpSpPr/>
            <p:nvPr/>
          </p:nvGrpSpPr>
          <p:grpSpPr>
            <a:xfrm>
              <a:off x="2782158" y="1914883"/>
              <a:ext cx="6382017" cy="374673"/>
              <a:chOff x="3179886" y="2083564"/>
              <a:chExt cx="5702858" cy="369350"/>
            </a:xfrm>
            <a:effectLst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806503A-5EFE-452B-BDE2-87C3E192E015}"/>
                  </a:ext>
                </a:extLst>
              </p:cNvPr>
              <p:cNvGrpSpPr/>
              <p:nvPr/>
            </p:nvGrpSpPr>
            <p:grpSpPr>
              <a:xfrm>
                <a:off x="3179886" y="2083564"/>
                <a:ext cx="5702858" cy="369350"/>
                <a:chOff x="3179886" y="2083564"/>
                <a:chExt cx="5702858" cy="369350"/>
              </a:xfrm>
            </p:grpSpPr>
            <p:sp>
              <p:nvSpPr>
                <p:cNvPr id="16" name="Round Same Side Corner Rectangle 1">
                  <a:extLst>
                    <a:ext uri="{FF2B5EF4-FFF2-40B4-BE49-F238E27FC236}">
                      <a16:creationId xmlns:a16="http://schemas.microsoft.com/office/drawing/2014/main" id="{DE31EDBE-BD4E-4954-B63E-AA43F499FDFB}"/>
                    </a:ext>
                  </a:extLst>
                </p:cNvPr>
                <p:cNvSpPr/>
                <p:nvPr/>
              </p:nvSpPr>
              <p:spPr>
                <a:xfrm>
                  <a:off x="3179886" y="2083564"/>
                  <a:ext cx="5702858" cy="369350"/>
                </a:xfrm>
                <a:prstGeom prst="round2SameRect">
                  <a:avLst>
                    <a:gd name="adj1" fmla="val 14928"/>
                    <a:gd name="adj2" fmla="val 0"/>
                  </a:avLst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36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5B6943A-C020-4C2F-9B0E-B936FA3A7E76}"/>
                    </a:ext>
                  </a:extLst>
                </p:cNvPr>
                <p:cNvGrpSpPr/>
                <p:nvPr/>
              </p:nvGrpSpPr>
              <p:grpSpPr>
                <a:xfrm>
                  <a:off x="3382010" y="2233949"/>
                  <a:ext cx="341854" cy="82531"/>
                  <a:chOff x="3382010" y="2233949"/>
                  <a:chExt cx="341854" cy="82531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1BE048DE-AE39-4778-B311-D08AE3D26675}"/>
                      </a:ext>
                    </a:extLst>
                  </p:cNvPr>
                  <p:cNvSpPr/>
                  <p:nvPr/>
                </p:nvSpPr>
                <p:spPr>
                  <a:xfrm>
                    <a:off x="3382010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3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A91E47F0-3FCA-4937-8B46-0BC81FB9F429}"/>
                      </a:ext>
                    </a:extLst>
                  </p:cNvPr>
                  <p:cNvSpPr/>
                  <p:nvPr/>
                </p:nvSpPr>
                <p:spPr>
                  <a:xfrm>
                    <a:off x="3511671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3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CCE8C875-AE01-4FFB-A648-0863A8812554}"/>
                      </a:ext>
                    </a:extLst>
                  </p:cNvPr>
                  <p:cNvSpPr/>
                  <p:nvPr/>
                </p:nvSpPr>
                <p:spPr>
                  <a:xfrm>
                    <a:off x="3641333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3600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5" name="Rounded Rectangle 23">
                <a:extLst>
                  <a:ext uri="{FF2B5EF4-FFF2-40B4-BE49-F238E27FC236}">
                    <a16:creationId xmlns:a16="http://schemas.microsoft.com/office/drawing/2014/main" id="{270DFA66-E825-4774-B410-BC57FA7E3E60}"/>
                  </a:ext>
                </a:extLst>
              </p:cNvPr>
              <p:cNvSpPr/>
              <p:nvPr/>
            </p:nvSpPr>
            <p:spPr>
              <a:xfrm>
                <a:off x="3965020" y="2182834"/>
                <a:ext cx="2674621" cy="18475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IN" sz="1000" dirty="0">
                    <a:solidFill>
                      <a:schemeClr val="bg1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www.Turunduskoolitus.ee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14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148AB30A-9237-4D61-AAEF-9031CE07AB18}"/>
              </a:ext>
            </a:extLst>
          </p:cNvPr>
          <p:cNvSpPr/>
          <p:nvPr/>
        </p:nvSpPr>
        <p:spPr>
          <a:xfrm>
            <a:off x="1072692" y="2292349"/>
            <a:ext cx="8662509" cy="3590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55F1CC-8855-4B56-A44C-AC9D4F0B81BC}"/>
              </a:ext>
            </a:extLst>
          </p:cNvPr>
          <p:cNvGrpSpPr/>
          <p:nvPr/>
        </p:nvGrpSpPr>
        <p:grpSpPr>
          <a:xfrm>
            <a:off x="5059624" y="1413438"/>
            <a:ext cx="6558020" cy="4031124"/>
            <a:chOff x="4902604" y="891789"/>
            <a:chExt cx="5245287" cy="3224206"/>
          </a:xfrm>
        </p:grpSpPr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id="{7C15462F-5670-407A-BAB5-7B8A40A3EB1D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  <a:effectLst>
              <a:outerShdw blurRad="965200" dist="546100" dir="5400000" algn="t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24485CD6-0DAE-49E3-B5D5-E413A8434815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rgbClr val="F2F2F2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1F965049-79FF-4988-94E4-CB0542C73F38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06CCC9AD-F8E8-4F03-BD77-669DCAF5E0D4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E79CC0D3-FCFD-4309-AC10-FE0526D9A7F8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8015B35A-7D3C-4C2B-ABD7-176CB86C0575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40">
              <a:extLst>
                <a:ext uri="{FF2B5EF4-FFF2-40B4-BE49-F238E27FC236}">
                  <a16:creationId xmlns:a16="http://schemas.microsoft.com/office/drawing/2014/main" id="{34CF367D-BF34-4D98-BB10-B6955821338A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2CA014-BCB0-4A70-8B29-324442A4B9F7}"/>
              </a:ext>
            </a:extLst>
          </p:cNvPr>
          <p:cNvGrpSpPr/>
          <p:nvPr/>
        </p:nvGrpSpPr>
        <p:grpSpPr>
          <a:xfrm>
            <a:off x="2843081" y="2956687"/>
            <a:ext cx="2138531" cy="314866"/>
            <a:chOff x="3176909" y="2956687"/>
            <a:chExt cx="2138531" cy="31486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3D8ACF3-69F5-413F-BEEF-0F20E42B7F11}"/>
                </a:ext>
              </a:extLst>
            </p:cNvPr>
            <p:cNvSpPr txBox="1"/>
            <p:nvPr/>
          </p:nvSpPr>
          <p:spPr>
            <a:xfrm>
              <a:off x="3487623" y="2956687"/>
              <a:ext cx="1827817" cy="314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Facebook Debugger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37BFA0E-833C-4E73-960C-809E267F6188}"/>
                </a:ext>
              </a:extLst>
            </p:cNvPr>
            <p:cNvCxnSpPr>
              <a:cxnSpLocks/>
            </p:cNvCxnSpPr>
            <p:nvPr/>
          </p:nvCxnSpPr>
          <p:spPr>
            <a:xfrm>
              <a:off x="3176909" y="3136521"/>
              <a:ext cx="685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582A4D8-CCAF-40B6-A8E8-9ECE1CAFDA36}"/>
              </a:ext>
            </a:extLst>
          </p:cNvPr>
          <p:cNvSpPr txBox="1"/>
          <p:nvPr/>
        </p:nvSpPr>
        <p:spPr>
          <a:xfrm>
            <a:off x="1309755" y="3335858"/>
            <a:ext cx="3671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eelvaade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välja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6E1417-DA3E-47D7-AA1B-18C2FB323A30}"/>
              </a:ext>
            </a:extLst>
          </p:cNvPr>
          <p:cNvSpPr txBox="1"/>
          <p:nvPr/>
        </p:nvSpPr>
        <p:spPr>
          <a:xfrm>
            <a:off x="1641228" y="4671592"/>
            <a:ext cx="3671857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https://developers.facebook.com/tools/debug/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A44E1DD-C8B6-4A15-9F78-09F144A70263}"/>
              </a:ext>
            </a:extLst>
          </p:cNvPr>
          <p:cNvGrpSpPr/>
          <p:nvPr/>
        </p:nvGrpSpPr>
        <p:grpSpPr>
          <a:xfrm>
            <a:off x="4377792" y="2034251"/>
            <a:ext cx="516195" cy="516195"/>
            <a:chOff x="7391400" y="2895600"/>
            <a:chExt cx="685800" cy="6858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3B80E70-7381-424C-A432-99E77AF9A09E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3B64763-DA9C-4F4F-9360-B8FDA69BEAF9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0" dist="165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9" name="Isosceles Triangle 4">
              <a:extLst>
                <a:ext uri="{FF2B5EF4-FFF2-40B4-BE49-F238E27FC236}">
                  <a16:creationId xmlns:a16="http://schemas.microsoft.com/office/drawing/2014/main" id="{E3DCD9C8-F619-48E4-81F6-384635E94A74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1" name="Google Shape;272;p43">
            <a:extLst>
              <a:ext uri="{FF2B5EF4-FFF2-40B4-BE49-F238E27FC236}">
                <a16:creationId xmlns:a16="http://schemas.microsoft.com/office/drawing/2014/main" id="{C709784D-0BB6-4724-A678-9F5A2FB9BF73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2">
            <a:alphaModFix/>
          </a:blip>
          <a:srcRect t="7123" b="7123"/>
          <a:stretch>
            <a:fillRect/>
          </a:stretch>
        </p:blipFill>
        <p:spPr>
          <a:xfrm>
            <a:off x="5701661" y="1770308"/>
            <a:ext cx="5333128" cy="335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4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5" grpId="0"/>
      <p:bldP spid="85" grpId="1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1837312" y="2351782"/>
            <a:ext cx="8517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Mingi</a:t>
            </a:r>
            <a:r>
              <a:rPr lang="en-US" sz="3200" dirty="0">
                <a:solidFill>
                  <a:schemeClr val="bg1"/>
                </a:solidFill>
              </a:rPr>
              <a:t> intro et JEE </a:t>
            </a:r>
            <a:r>
              <a:rPr lang="en-US" sz="3200" dirty="0" err="1">
                <a:solidFill>
                  <a:schemeClr val="bg1"/>
                </a:solidFill>
              </a:rPr>
              <a:t>teretulemast</a:t>
            </a:r>
            <a:r>
              <a:rPr lang="en-US" sz="3200" dirty="0">
                <a:solidFill>
                  <a:schemeClr val="bg1"/>
                </a:solidFill>
              </a:rPr>
              <a:t> ja </a:t>
            </a:r>
            <a:r>
              <a:rPr lang="en-US" sz="3200" dirty="0" err="1">
                <a:solidFill>
                  <a:schemeClr val="bg1"/>
                </a:solidFill>
              </a:rPr>
              <a:t>kohe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õpime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seda</a:t>
            </a:r>
            <a:r>
              <a:rPr lang="en-US" sz="3200" dirty="0">
                <a:solidFill>
                  <a:schemeClr val="bg1"/>
                </a:solidFill>
              </a:rPr>
              <a:t> ja </a:t>
            </a:r>
            <a:r>
              <a:rPr lang="en-US" sz="3200" dirty="0" err="1">
                <a:solidFill>
                  <a:schemeClr val="bg1"/>
                </a:solidFill>
              </a:rPr>
              <a:t>toda</a:t>
            </a:r>
            <a:r>
              <a:rPr lang="en-US" sz="3200" dirty="0">
                <a:solidFill>
                  <a:schemeClr val="bg1"/>
                </a:solidFill>
              </a:rPr>
              <a:t> ja </a:t>
            </a:r>
            <a:r>
              <a:rPr lang="en-US" sz="3200" dirty="0" err="1">
                <a:solidFill>
                  <a:schemeClr val="bg1"/>
                </a:solidFill>
              </a:rPr>
              <a:t>korralduslikust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poolest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65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3D9CD48-7625-4A5B-AF22-87BA46ED1F2F}"/>
              </a:ext>
            </a:extLst>
          </p:cNvPr>
          <p:cNvGrpSpPr/>
          <p:nvPr/>
        </p:nvGrpSpPr>
        <p:grpSpPr>
          <a:xfrm flipH="1">
            <a:off x="1681655" y="2225030"/>
            <a:ext cx="3541502" cy="3471163"/>
            <a:chOff x="7313902" y="1189578"/>
            <a:chExt cx="2049517" cy="2049517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9E8B5107-09F5-4997-9FF5-49E1AA8623AC}"/>
                </a:ext>
              </a:extLst>
            </p:cNvPr>
            <p:cNvSpPr/>
            <p:nvPr/>
          </p:nvSpPr>
          <p:spPr>
            <a:xfrm rot="10800000">
              <a:off x="7313902" y="1189578"/>
              <a:ext cx="2049517" cy="204951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>
              <a:outerShdw blurRad="698500" dist="508000" dir="2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180220-F131-41EC-BFB4-EFBF65E0DFDD}"/>
                </a:ext>
              </a:extLst>
            </p:cNvPr>
            <p:cNvSpPr/>
            <p:nvPr/>
          </p:nvSpPr>
          <p:spPr>
            <a:xfrm>
              <a:off x="7486023" y="1361699"/>
              <a:ext cx="1705274" cy="17052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108BE5-2A94-474C-AB9C-94C149B21976}"/>
              </a:ext>
            </a:extLst>
          </p:cNvPr>
          <p:cNvGrpSpPr/>
          <p:nvPr/>
        </p:nvGrpSpPr>
        <p:grpSpPr>
          <a:xfrm>
            <a:off x="6526495" y="2225030"/>
            <a:ext cx="3541503" cy="3489504"/>
            <a:chOff x="9311087" y="3694115"/>
            <a:chExt cx="2049517" cy="2049517"/>
          </a:xfrm>
        </p:grpSpPr>
        <p:sp>
          <p:nvSpPr>
            <p:cNvPr id="41" name="Teardrop 40">
              <a:extLst>
                <a:ext uri="{FF2B5EF4-FFF2-40B4-BE49-F238E27FC236}">
                  <a16:creationId xmlns:a16="http://schemas.microsoft.com/office/drawing/2014/main" id="{8A228BFE-7553-4274-8294-8C5CA7D60EE6}"/>
                </a:ext>
              </a:extLst>
            </p:cNvPr>
            <p:cNvSpPr/>
            <p:nvPr/>
          </p:nvSpPr>
          <p:spPr>
            <a:xfrm rot="10800000">
              <a:off x="9311087" y="3694115"/>
              <a:ext cx="2049517" cy="204951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>
              <a:outerShdw blurRad="698500" dist="508000" dir="2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411515-FA8C-47B4-9B5E-63812030C9CB}"/>
                </a:ext>
              </a:extLst>
            </p:cNvPr>
            <p:cNvSpPr/>
            <p:nvPr/>
          </p:nvSpPr>
          <p:spPr>
            <a:xfrm>
              <a:off x="9483208" y="3866237"/>
              <a:ext cx="1705274" cy="17052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2099A7-E7F2-4781-867B-91EDEDC113FB}"/>
              </a:ext>
            </a:extLst>
          </p:cNvPr>
          <p:cNvSpPr txBox="1"/>
          <p:nvPr/>
        </p:nvSpPr>
        <p:spPr>
          <a:xfrm>
            <a:off x="7288161" y="3584436"/>
            <a:ext cx="2018170" cy="118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Ajalehe</a:t>
            </a:r>
            <a:r>
              <a:rPr lang="en-US" sz="4400" baseline="3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C4BA7A-D309-431E-8F9E-BA68089965F9}"/>
              </a:ext>
            </a:extLst>
          </p:cNvPr>
          <p:cNvSpPr txBox="1"/>
          <p:nvPr/>
        </p:nvSpPr>
        <p:spPr>
          <a:xfrm>
            <a:off x="2427647" y="3464565"/>
            <a:ext cx="204951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 </a:t>
            </a:r>
            <a:r>
              <a:rPr lang="en-US" sz="4400" baseline="3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US" sz="4400" baseline="3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aseline="3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jagaksid</a:t>
            </a:r>
            <a:r>
              <a:rPr lang="en-US" sz="4400" baseline="3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00AEEC-8D15-48D7-A493-16E6A210CFD4}"/>
              </a:ext>
            </a:extLst>
          </p:cNvPr>
          <p:cNvSpPr txBox="1"/>
          <p:nvPr/>
        </p:nvSpPr>
        <p:spPr>
          <a:xfrm>
            <a:off x="2427647" y="983864"/>
            <a:ext cx="7216606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mõtet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avaldamist</a:t>
            </a:r>
            <a:endParaRPr 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>
            <a:spLocks noGrp="1"/>
          </p:cNvSpPr>
          <p:nvPr>
            <p:ph type="body" idx="1"/>
          </p:nvPr>
        </p:nvSpPr>
        <p:spPr>
          <a:xfrm>
            <a:off x="609599" y="2283162"/>
            <a:ext cx="6123459" cy="3515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Mitmekeelsus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sihtrühma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määramine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mõõdud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kvaliteet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Linkidele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kirjeldused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CTA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Linkide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märgistamine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(UTM tags)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funktsionaalsus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Native video + SUBTIITRID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10287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2E884E-AD85-40E1-BE92-F5F993919988}"/>
              </a:ext>
            </a:extLst>
          </p:cNvPr>
          <p:cNvSpPr txBox="1">
            <a:spLocks/>
          </p:cNvSpPr>
          <p:nvPr/>
        </p:nvSpPr>
        <p:spPr>
          <a:xfrm>
            <a:off x="-1945699" y="1262987"/>
            <a:ext cx="109728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0" b="1" dirty="0" err="1">
                <a:solidFill>
                  <a:schemeClr val="accent1"/>
                </a:solidFill>
              </a:rPr>
              <a:t>Mida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veel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tähele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panna</a:t>
            </a:r>
            <a:r>
              <a:rPr lang="en-US" sz="373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7522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Milline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postitus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DF4520-B542-154F-9E72-851F93CB5979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Uudisvoos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võistled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eraisikute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postitustega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erinevaid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tööriistu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näeks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välja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Alati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postitamist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mõtle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kas see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väärt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63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669202" y="5059978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HEA SISU VAJAB PLANEERIMIST</a:t>
            </a:r>
            <a:endParaRPr lang="en-US" sz="4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9" descr="Finnair twitter exchange following the loss of flight MH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69" t="3765"/>
          <a:stretch/>
        </p:blipFill>
        <p:spPr>
          <a:xfrm>
            <a:off x="7456636" y="1897165"/>
            <a:ext cx="4542203" cy="344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3" name="Google Shape;38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161" y="1632857"/>
            <a:ext cx="3957103" cy="461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4" name="Google Shape;384;p59"/>
          <p:cNvSpPr txBox="1">
            <a:spLocks noGrp="1"/>
          </p:cNvSpPr>
          <p:nvPr>
            <p:ph type="title"/>
          </p:nvPr>
        </p:nvSpPr>
        <p:spPr>
          <a:xfrm>
            <a:off x="609600" y="47804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0" b="1" dirty="0" err="1">
                <a:solidFill>
                  <a:schemeClr val="accent1"/>
                </a:solidFill>
              </a:rPr>
              <a:t>Miks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tuleb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postitused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enne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läbi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mõelda</a:t>
            </a:r>
            <a:r>
              <a:rPr lang="en-US" sz="3730" b="1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925E8-C1A8-4D2D-A3C3-750A7AB7D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096" y="2618126"/>
            <a:ext cx="3628952" cy="390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497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78B649BE-6ACD-491D-A4F2-56B0F0B5D75E}"/>
              </a:ext>
            </a:extLst>
          </p:cNvPr>
          <p:cNvGrpSpPr/>
          <p:nvPr/>
        </p:nvGrpSpPr>
        <p:grpSpPr>
          <a:xfrm>
            <a:off x="6676877" y="3429000"/>
            <a:ext cx="5048684" cy="2235527"/>
            <a:chOff x="2367269" y="2668905"/>
            <a:chExt cx="8693159" cy="3849279"/>
          </a:xfrm>
          <a:solidFill>
            <a:schemeClr val="accent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1378CD9-B183-41C3-B956-7CAB95067586}"/>
                </a:ext>
              </a:extLst>
            </p:cNvPr>
            <p:cNvSpPr/>
            <p:nvPr/>
          </p:nvSpPr>
          <p:spPr>
            <a:xfrm>
              <a:off x="11055666" y="6500812"/>
              <a:ext cx="4762" cy="4762"/>
            </a:xfrm>
            <a:custGeom>
              <a:avLst/>
              <a:gdLst>
                <a:gd name="connsiteX0" fmla="*/ 1906 w 4762"/>
                <a:gd name="connsiteY0" fmla="*/ 0 h 4762"/>
                <a:gd name="connsiteX1" fmla="*/ 0 w 4762"/>
                <a:gd name="connsiteY1" fmla="*/ 4763 h 4762"/>
                <a:gd name="connsiteX2" fmla="*/ 4763 w 4762"/>
                <a:gd name="connsiteY2" fmla="*/ 1905 h 4762"/>
                <a:gd name="connsiteX3" fmla="*/ 4763 w 4762"/>
                <a:gd name="connsiteY3" fmla="*/ 0 h 4762"/>
                <a:gd name="connsiteX4" fmla="*/ 1906 w 4762"/>
                <a:gd name="connsiteY4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" h="4762">
                  <a:moveTo>
                    <a:pt x="1906" y="0"/>
                  </a:moveTo>
                  <a:cubicBezTo>
                    <a:pt x="1906" y="2857"/>
                    <a:pt x="0" y="4763"/>
                    <a:pt x="0" y="4763"/>
                  </a:cubicBezTo>
                  <a:cubicBezTo>
                    <a:pt x="0" y="4763"/>
                    <a:pt x="1906" y="2857"/>
                    <a:pt x="4763" y="1905"/>
                  </a:cubicBezTo>
                  <a:lnTo>
                    <a:pt x="4763" y="0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E5E7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67BE12-37BA-4AD0-9C42-ED06011B551E}"/>
                </a:ext>
              </a:extLst>
            </p:cNvPr>
            <p:cNvSpPr/>
            <p:nvPr/>
          </p:nvSpPr>
          <p:spPr>
            <a:xfrm>
              <a:off x="2367269" y="2668905"/>
              <a:ext cx="8590514" cy="3849279"/>
            </a:xfrm>
            <a:custGeom>
              <a:avLst/>
              <a:gdLst>
                <a:gd name="connsiteX0" fmla="*/ 9290190 w 9539060"/>
                <a:gd name="connsiteY0" fmla="*/ 4227638 h 4274309"/>
                <a:gd name="connsiteX1" fmla="*/ 9188272 w 9539060"/>
                <a:gd name="connsiteY1" fmla="*/ 4274310 h 4274309"/>
                <a:gd name="connsiteX2" fmla="*/ 14745 w 9539060"/>
                <a:gd name="connsiteY2" fmla="*/ 4274310 h 4274309"/>
                <a:gd name="connsiteX3" fmla="*/ 2363 w 9539060"/>
                <a:gd name="connsiteY3" fmla="*/ 4227638 h 4274309"/>
                <a:gd name="connsiteX4" fmla="*/ 269063 w 9539060"/>
                <a:gd name="connsiteY4" fmla="*/ 3688523 h 4274309"/>
                <a:gd name="connsiteX5" fmla="*/ 689115 w 9539060"/>
                <a:gd name="connsiteY5" fmla="*/ 2842703 h 4274309"/>
                <a:gd name="connsiteX6" fmla="*/ 1462545 w 9539060"/>
                <a:gd name="connsiteY6" fmla="*/ 2134995 h 4274309"/>
                <a:gd name="connsiteX7" fmla="*/ 1932128 w 9539060"/>
                <a:gd name="connsiteY7" fmla="*/ 1641600 h 4274309"/>
                <a:gd name="connsiteX8" fmla="*/ 1952130 w 9539060"/>
                <a:gd name="connsiteY8" fmla="*/ 1611120 h 4274309"/>
                <a:gd name="connsiteX9" fmla="*/ 1982610 w 9539060"/>
                <a:gd name="connsiteY9" fmla="*/ 1564448 h 4274309"/>
                <a:gd name="connsiteX10" fmla="*/ 1993088 w 9539060"/>
                <a:gd name="connsiteY10" fmla="*/ 1549208 h 4274309"/>
                <a:gd name="connsiteX11" fmla="*/ 2013090 w 9539060"/>
                <a:gd name="connsiteY11" fmla="*/ 1518728 h 4274309"/>
                <a:gd name="connsiteX12" fmla="*/ 3121800 w 9539060"/>
                <a:gd name="connsiteY12" fmla="*/ 870075 h 4274309"/>
                <a:gd name="connsiteX13" fmla="*/ 4834395 w 9539060"/>
                <a:gd name="connsiteY13" fmla="*/ 361440 h 4274309"/>
                <a:gd name="connsiteX14" fmla="*/ 6027878 w 9539060"/>
                <a:gd name="connsiteY14" fmla="*/ 284288 h 4274309"/>
                <a:gd name="connsiteX15" fmla="*/ 7696658 w 9539060"/>
                <a:gd name="connsiteY15" fmla="*/ 118553 h 4274309"/>
                <a:gd name="connsiteX16" fmla="*/ 8763458 w 9539060"/>
                <a:gd name="connsiteY16" fmla="*/ 1732088 h 4274309"/>
                <a:gd name="connsiteX17" fmla="*/ 9137790 w 9539060"/>
                <a:gd name="connsiteY17" fmla="*/ 2210243 h 4274309"/>
                <a:gd name="connsiteX18" fmla="*/ 9146363 w 9539060"/>
                <a:gd name="connsiteY18" fmla="*/ 2256915 h 4274309"/>
                <a:gd name="connsiteX19" fmla="*/ 9153983 w 9539060"/>
                <a:gd name="connsiteY19" fmla="*/ 2458845 h 4274309"/>
                <a:gd name="connsiteX20" fmla="*/ 9150172 w 9539060"/>
                <a:gd name="connsiteY20" fmla="*/ 2503613 h 4274309"/>
                <a:gd name="connsiteX21" fmla="*/ 9146363 w 9539060"/>
                <a:gd name="connsiteY21" fmla="*/ 2540760 h 4274309"/>
                <a:gd name="connsiteX22" fmla="*/ 9145410 w 9539060"/>
                <a:gd name="connsiteY22" fmla="*/ 2547428 h 4274309"/>
                <a:gd name="connsiteX23" fmla="*/ 9138743 w 9539060"/>
                <a:gd name="connsiteY23" fmla="*/ 2603625 h 4274309"/>
                <a:gd name="connsiteX24" fmla="*/ 9121597 w 9539060"/>
                <a:gd name="connsiteY24" fmla="*/ 2760788 h 4274309"/>
                <a:gd name="connsiteX25" fmla="*/ 9252090 w 9539060"/>
                <a:gd name="connsiteY25" fmla="*/ 3059873 h 4274309"/>
                <a:gd name="connsiteX26" fmla="*/ 9256853 w 9539060"/>
                <a:gd name="connsiteY26" fmla="*/ 3064635 h 4274309"/>
                <a:gd name="connsiteX27" fmla="*/ 9334958 w 9539060"/>
                <a:gd name="connsiteY27" fmla="*/ 3152265 h 4274309"/>
                <a:gd name="connsiteX28" fmla="*/ 9344483 w 9539060"/>
                <a:gd name="connsiteY28" fmla="*/ 3163695 h 4274309"/>
                <a:gd name="connsiteX29" fmla="*/ 9474975 w 9539060"/>
                <a:gd name="connsiteY29" fmla="*/ 3401820 h 4274309"/>
                <a:gd name="connsiteX30" fmla="*/ 9290190 w 9539060"/>
                <a:gd name="connsiteY30" fmla="*/ 4227638 h 427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539060" h="4274309">
                  <a:moveTo>
                    <a:pt x="9290190" y="4227638"/>
                  </a:moveTo>
                  <a:cubicBezTo>
                    <a:pt x="9233040" y="4262881"/>
                    <a:pt x="9188272" y="4274310"/>
                    <a:pt x="9188272" y="4274310"/>
                  </a:cubicBezTo>
                  <a:lnTo>
                    <a:pt x="14745" y="4274310"/>
                  </a:lnTo>
                  <a:cubicBezTo>
                    <a:pt x="9030" y="4259070"/>
                    <a:pt x="5220" y="4243831"/>
                    <a:pt x="2363" y="4227638"/>
                  </a:cubicBezTo>
                  <a:cubicBezTo>
                    <a:pt x="-23355" y="4042853"/>
                    <a:pt x="167145" y="3775200"/>
                    <a:pt x="269063" y="3688523"/>
                  </a:cubicBezTo>
                  <a:cubicBezTo>
                    <a:pt x="379553" y="3594225"/>
                    <a:pt x="257633" y="3019868"/>
                    <a:pt x="689115" y="2842703"/>
                  </a:cubicBezTo>
                  <a:cubicBezTo>
                    <a:pt x="1120598" y="2665538"/>
                    <a:pt x="910095" y="2367405"/>
                    <a:pt x="1462545" y="2134995"/>
                  </a:cubicBezTo>
                  <a:cubicBezTo>
                    <a:pt x="1662570" y="2051175"/>
                    <a:pt x="1794015" y="1854960"/>
                    <a:pt x="1932128" y="1641600"/>
                  </a:cubicBezTo>
                  <a:cubicBezTo>
                    <a:pt x="1938795" y="1631123"/>
                    <a:pt x="1945463" y="1621598"/>
                    <a:pt x="1952130" y="1611120"/>
                  </a:cubicBezTo>
                  <a:cubicBezTo>
                    <a:pt x="1962608" y="1595880"/>
                    <a:pt x="1972133" y="1579688"/>
                    <a:pt x="1982610" y="1564448"/>
                  </a:cubicBezTo>
                  <a:cubicBezTo>
                    <a:pt x="1985468" y="1559685"/>
                    <a:pt x="1989278" y="1553970"/>
                    <a:pt x="1993088" y="1549208"/>
                  </a:cubicBezTo>
                  <a:cubicBezTo>
                    <a:pt x="1999755" y="1538730"/>
                    <a:pt x="2006423" y="1529205"/>
                    <a:pt x="2013090" y="1518728"/>
                  </a:cubicBezTo>
                  <a:cubicBezTo>
                    <a:pt x="2237880" y="1177733"/>
                    <a:pt x="2511248" y="838643"/>
                    <a:pt x="3121800" y="870075"/>
                  </a:cubicBezTo>
                  <a:cubicBezTo>
                    <a:pt x="4194315" y="925320"/>
                    <a:pt x="4348620" y="632903"/>
                    <a:pt x="4834395" y="361440"/>
                  </a:cubicBezTo>
                  <a:cubicBezTo>
                    <a:pt x="5321123" y="90930"/>
                    <a:pt x="5795468" y="250950"/>
                    <a:pt x="6027878" y="284288"/>
                  </a:cubicBezTo>
                  <a:cubicBezTo>
                    <a:pt x="6260288" y="317625"/>
                    <a:pt x="6574613" y="-234825"/>
                    <a:pt x="7696658" y="118553"/>
                  </a:cubicBezTo>
                  <a:cubicBezTo>
                    <a:pt x="8818703" y="471930"/>
                    <a:pt x="8371028" y="1472055"/>
                    <a:pt x="8763458" y="1732088"/>
                  </a:cubicBezTo>
                  <a:cubicBezTo>
                    <a:pt x="9000630" y="1882583"/>
                    <a:pt x="9100643" y="2048318"/>
                    <a:pt x="9137790" y="2210243"/>
                  </a:cubicBezTo>
                  <a:cubicBezTo>
                    <a:pt x="9141600" y="2225483"/>
                    <a:pt x="9144458" y="2241675"/>
                    <a:pt x="9146363" y="2256915"/>
                  </a:cubicBezTo>
                  <a:cubicBezTo>
                    <a:pt x="9156840" y="2325495"/>
                    <a:pt x="9157793" y="2393123"/>
                    <a:pt x="9153983" y="2458845"/>
                  </a:cubicBezTo>
                  <a:cubicBezTo>
                    <a:pt x="9153030" y="2474085"/>
                    <a:pt x="9152078" y="2488373"/>
                    <a:pt x="9150172" y="2503613"/>
                  </a:cubicBezTo>
                  <a:cubicBezTo>
                    <a:pt x="9149220" y="2515995"/>
                    <a:pt x="9148268" y="2528378"/>
                    <a:pt x="9146363" y="2540760"/>
                  </a:cubicBezTo>
                  <a:cubicBezTo>
                    <a:pt x="9146363" y="2542665"/>
                    <a:pt x="9145410" y="2545523"/>
                    <a:pt x="9145410" y="2547428"/>
                  </a:cubicBezTo>
                  <a:cubicBezTo>
                    <a:pt x="9143505" y="2566478"/>
                    <a:pt x="9140647" y="2584575"/>
                    <a:pt x="9138743" y="2603625"/>
                  </a:cubicBezTo>
                  <a:cubicBezTo>
                    <a:pt x="9132075" y="2659823"/>
                    <a:pt x="9124455" y="2712210"/>
                    <a:pt x="9121597" y="2760788"/>
                  </a:cubicBezTo>
                  <a:cubicBezTo>
                    <a:pt x="9113025" y="2899853"/>
                    <a:pt x="9174938" y="2976053"/>
                    <a:pt x="9252090" y="3059873"/>
                  </a:cubicBezTo>
                  <a:cubicBezTo>
                    <a:pt x="9253995" y="3061778"/>
                    <a:pt x="9254947" y="3063683"/>
                    <a:pt x="9256853" y="3064635"/>
                  </a:cubicBezTo>
                  <a:cubicBezTo>
                    <a:pt x="9281618" y="3092258"/>
                    <a:pt x="9309240" y="3120833"/>
                    <a:pt x="9334958" y="3152265"/>
                  </a:cubicBezTo>
                  <a:cubicBezTo>
                    <a:pt x="9337815" y="3156075"/>
                    <a:pt x="9340672" y="3159885"/>
                    <a:pt x="9344483" y="3163695"/>
                  </a:cubicBezTo>
                  <a:cubicBezTo>
                    <a:pt x="9394012" y="3224656"/>
                    <a:pt x="9441637" y="3298950"/>
                    <a:pt x="9474975" y="3401820"/>
                  </a:cubicBezTo>
                  <a:cubicBezTo>
                    <a:pt x="9648330" y="3919981"/>
                    <a:pt x="9430208" y="4142865"/>
                    <a:pt x="9290190" y="42276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456F7-722A-4E1F-A8FC-63515E6511E3}"/>
              </a:ext>
            </a:extLst>
          </p:cNvPr>
          <p:cNvGrpSpPr/>
          <p:nvPr/>
        </p:nvGrpSpPr>
        <p:grpSpPr>
          <a:xfrm>
            <a:off x="6261788" y="1992546"/>
            <a:ext cx="4572248" cy="3753061"/>
            <a:chOff x="6434257" y="1355954"/>
            <a:chExt cx="4572248" cy="3753061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321633" y="1355954"/>
              <a:ext cx="2684872" cy="3629152"/>
              <a:chOff x="4902485" y="195529"/>
              <a:chExt cx="4623115" cy="6249084"/>
            </a:xfrm>
            <a:solidFill>
              <a:schemeClr val="accent1"/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61CFBED-0D6C-4B52-950F-E9583561212D}"/>
                  </a:ext>
                </a:extLst>
              </p:cNvPr>
              <p:cNvSpPr/>
              <p:nvPr/>
            </p:nvSpPr>
            <p:spPr>
              <a:xfrm>
                <a:off x="5155881" y="2985134"/>
                <a:ext cx="2132647" cy="2249080"/>
              </a:xfrm>
              <a:custGeom>
                <a:avLst/>
                <a:gdLst>
                  <a:gd name="connsiteX0" fmla="*/ 2132648 w 2132647"/>
                  <a:gd name="connsiteY0" fmla="*/ 1309688 h 2249080"/>
                  <a:gd name="connsiteX1" fmla="*/ 1282065 w 2132647"/>
                  <a:gd name="connsiteY1" fmla="*/ 2248853 h 2249080"/>
                  <a:gd name="connsiteX2" fmla="*/ 299085 w 2132647"/>
                  <a:gd name="connsiteY2" fmla="*/ 1723073 h 2249080"/>
                  <a:gd name="connsiteX3" fmla="*/ 0 w 2132647"/>
                  <a:gd name="connsiteY3" fmla="*/ 1430655 h 2249080"/>
                  <a:gd name="connsiteX4" fmla="*/ 161925 w 2132647"/>
                  <a:gd name="connsiteY4" fmla="*/ 1303973 h 2249080"/>
                  <a:gd name="connsiteX5" fmla="*/ 337185 w 2132647"/>
                  <a:gd name="connsiteY5" fmla="*/ 1165860 h 2249080"/>
                  <a:gd name="connsiteX6" fmla="*/ 669607 w 2132647"/>
                  <a:gd name="connsiteY6" fmla="*/ 1352550 h 2249080"/>
                  <a:gd name="connsiteX7" fmla="*/ 983932 w 2132647"/>
                  <a:gd name="connsiteY7" fmla="*/ 1519238 h 2249080"/>
                  <a:gd name="connsiteX8" fmla="*/ 1243965 w 2132647"/>
                  <a:gd name="connsiteY8" fmla="*/ 806768 h 2249080"/>
                  <a:gd name="connsiteX9" fmla="*/ 1575435 w 2132647"/>
                  <a:gd name="connsiteY9" fmla="*/ 0 h 2249080"/>
                  <a:gd name="connsiteX10" fmla="*/ 1660207 w 2132647"/>
                  <a:gd name="connsiteY10" fmla="*/ 199072 h 2249080"/>
                  <a:gd name="connsiteX11" fmla="*/ 2132648 w 2132647"/>
                  <a:gd name="connsiteY11" fmla="*/ 1309688 h 224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32647" h="2249080">
                    <a:moveTo>
                      <a:pt x="2132648" y="1309688"/>
                    </a:moveTo>
                    <a:cubicBezTo>
                      <a:pt x="2132648" y="1309688"/>
                      <a:pt x="1530668" y="2265998"/>
                      <a:pt x="1282065" y="2248853"/>
                    </a:cubicBezTo>
                    <a:cubicBezTo>
                      <a:pt x="930593" y="2220278"/>
                      <a:pt x="553403" y="1945958"/>
                      <a:pt x="299085" y="1723073"/>
                    </a:cubicBezTo>
                    <a:cubicBezTo>
                      <a:pt x="118110" y="1564005"/>
                      <a:pt x="0" y="1430655"/>
                      <a:pt x="0" y="1430655"/>
                    </a:cubicBezTo>
                    <a:lnTo>
                      <a:pt x="161925" y="1303973"/>
                    </a:lnTo>
                    <a:lnTo>
                      <a:pt x="337185" y="1165860"/>
                    </a:lnTo>
                    <a:cubicBezTo>
                      <a:pt x="337185" y="1165860"/>
                      <a:pt x="503873" y="1261110"/>
                      <a:pt x="669607" y="1352550"/>
                    </a:cubicBezTo>
                    <a:cubicBezTo>
                      <a:pt x="805815" y="1427798"/>
                      <a:pt x="941070" y="1502093"/>
                      <a:pt x="983932" y="1519238"/>
                    </a:cubicBezTo>
                    <a:cubicBezTo>
                      <a:pt x="1105853" y="1397318"/>
                      <a:pt x="1078230" y="1314450"/>
                      <a:pt x="1243965" y="806768"/>
                    </a:cubicBezTo>
                    <a:cubicBezTo>
                      <a:pt x="1409700" y="298133"/>
                      <a:pt x="1575435" y="0"/>
                      <a:pt x="1575435" y="0"/>
                    </a:cubicBezTo>
                    <a:lnTo>
                      <a:pt x="1660207" y="199072"/>
                    </a:lnTo>
                    <a:lnTo>
                      <a:pt x="2132648" y="13096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13257EC-0667-4E5A-A7B7-CF75CBAEA8F4}"/>
                  </a:ext>
                </a:extLst>
              </p:cNvPr>
              <p:cNvSpPr/>
              <p:nvPr/>
            </p:nvSpPr>
            <p:spPr>
              <a:xfrm>
                <a:off x="5155881" y="3183254"/>
                <a:ext cx="2132647" cy="2050960"/>
              </a:xfrm>
              <a:custGeom>
                <a:avLst/>
                <a:gdLst>
                  <a:gd name="connsiteX0" fmla="*/ 2132648 w 2132647"/>
                  <a:gd name="connsiteY0" fmla="*/ 1111567 h 2050960"/>
                  <a:gd name="connsiteX1" fmla="*/ 1282065 w 2132647"/>
                  <a:gd name="connsiteY1" fmla="*/ 2050732 h 2050960"/>
                  <a:gd name="connsiteX2" fmla="*/ 299085 w 2132647"/>
                  <a:gd name="connsiteY2" fmla="*/ 1524952 h 2050960"/>
                  <a:gd name="connsiteX3" fmla="*/ 0 w 2132647"/>
                  <a:gd name="connsiteY3" fmla="*/ 1232535 h 2050960"/>
                  <a:gd name="connsiteX4" fmla="*/ 161925 w 2132647"/>
                  <a:gd name="connsiteY4" fmla="*/ 1105852 h 2050960"/>
                  <a:gd name="connsiteX5" fmla="*/ 1588770 w 2132647"/>
                  <a:gd name="connsiteY5" fmla="*/ 1075373 h 2050960"/>
                  <a:gd name="connsiteX6" fmla="*/ 1659255 w 2132647"/>
                  <a:gd name="connsiteY6" fmla="*/ 0 h 2050960"/>
                  <a:gd name="connsiteX7" fmla="*/ 2132648 w 2132647"/>
                  <a:gd name="connsiteY7" fmla="*/ 1111567 h 205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2647" h="2050960">
                    <a:moveTo>
                      <a:pt x="2132648" y="1111567"/>
                    </a:moveTo>
                    <a:cubicBezTo>
                      <a:pt x="2132648" y="1111567"/>
                      <a:pt x="1530668" y="2067877"/>
                      <a:pt x="1282065" y="2050732"/>
                    </a:cubicBezTo>
                    <a:cubicBezTo>
                      <a:pt x="930593" y="2022157"/>
                      <a:pt x="553403" y="1747838"/>
                      <a:pt x="299085" y="1524952"/>
                    </a:cubicBezTo>
                    <a:cubicBezTo>
                      <a:pt x="118110" y="1365885"/>
                      <a:pt x="0" y="1232535"/>
                      <a:pt x="0" y="1232535"/>
                    </a:cubicBezTo>
                    <a:lnTo>
                      <a:pt x="161925" y="1105852"/>
                    </a:lnTo>
                    <a:cubicBezTo>
                      <a:pt x="1290638" y="2192655"/>
                      <a:pt x="1643063" y="1524000"/>
                      <a:pt x="1588770" y="1075373"/>
                    </a:cubicBezTo>
                    <a:cubicBezTo>
                      <a:pt x="1544003" y="701040"/>
                      <a:pt x="1626870" y="180022"/>
                      <a:pt x="1659255" y="0"/>
                    </a:cubicBezTo>
                    <a:lnTo>
                      <a:pt x="2132648" y="111156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01A9563-1763-4156-B774-EE7A12D6EDDD}"/>
                  </a:ext>
                </a:extLst>
              </p:cNvPr>
              <p:cNvSpPr/>
              <p:nvPr/>
            </p:nvSpPr>
            <p:spPr>
              <a:xfrm>
                <a:off x="6684890" y="2070734"/>
                <a:ext cx="2840470" cy="4373879"/>
              </a:xfrm>
              <a:custGeom>
                <a:avLst/>
                <a:gdLst>
                  <a:gd name="connsiteX0" fmla="*/ 2692472 w 2840470"/>
                  <a:gd name="connsiteY0" fmla="*/ 4373880 h 4373879"/>
                  <a:gd name="connsiteX1" fmla="*/ 388374 w 2840470"/>
                  <a:gd name="connsiteY1" fmla="*/ 4373880 h 4373879"/>
                  <a:gd name="connsiteX2" fmla="*/ 443620 w 2840470"/>
                  <a:gd name="connsiteY2" fmla="*/ 3522345 h 4373879"/>
                  <a:gd name="connsiteX3" fmla="*/ 510295 w 2840470"/>
                  <a:gd name="connsiteY3" fmla="*/ 2522220 h 4373879"/>
                  <a:gd name="connsiteX4" fmla="*/ 74049 w 2840470"/>
                  <a:gd name="connsiteY4" fmla="*/ 1494473 h 4373879"/>
                  <a:gd name="connsiteX5" fmla="*/ 46427 w 2840470"/>
                  <a:gd name="connsiteY5" fmla="*/ 914400 h 4373879"/>
                  <a:gd name="connsiteX6" fmla="*/ 660789 w 2840470"/>
                  <a:gd name="connsiteY6" fmla="*/ 466725 h 4373879"/>
                  <a:gd name="connsiteX7" fmla="*/ 1673297 w 2840470"/>
                  <a:gd name="connsiteY7" fmla="*/ 0 h 4373879"/>
                  <a:gd name="connsiteX8" fmla="*/ 1980002 w 2840470"/>
                  <a:gd name="connsiteY8" fmla="*/ 180023 h 4373879"/>
                  <a:gd name="connsiteX9" fmla="*/ 2648657 w 2840470"/>
                  <a:gd name="connsiteY9" fmla="*/ 682943 h 4373879"/>
                  <a:gd name="connsiteX10" fmla="*/ 2804867 w 2840470"/>
                  <a:gd name="connsiteY10" fmla="*/ 1693545 h 4373879"/>
                  <a:gd name="connsiteX11" fmla="*/ 2692472 w 2840470"/>
                  <a:gd name="connsiteY11" fmla="*/ 4373880 h 437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40470" h="4373879">
                    <a:moveTo>
                      <a:pt x="2692472" y="4373880"/>
                    </a:moveTo>
                    <a:lnTo>
                      <a:pt x="388374" y="4373880"/>
                    </a:lnTo>
                    <a:cubicBezTo>
                      <a:pt x="388374" y="4373880"/>
                      <a:pt x="415045" y="3965258"/>
                      <a:pt x="443620" y="3522345"/>
                    </a:cubicBezTo>
                    <a:cubicBezTo>
                      <a:pt x="469337" y="3127058"/>
                      <a:pt x="496959" y="2705100"/>
                      <a:pt x="510295" y="2522220"/>
                    </a:cubicBezTo>
                    <a:cubicBezTo>
                      <a:pt x="537917" y="2135505"/>
                      <a:pt x="222639" y="1764983"/>
                      <a:pt x="74049" y="1494473"/>
                    </a:cubicBezTo>
                    <a:cubicBezTo>
                      <a:pt x="-74541" y="1223963"/>
                      <a:pt x="46427" y="914400"/>
                      <a:pt x="46427" y="914400"/>
                    </a:cubicBezTo>
                    <a:cubicBezTo>
                      <a:pt x="46427" y="914400"/>
                      <a:pt x="308364" y="699135"/>
                      <a:pt x="660789" y="466725"/>
                    </a:cubicBezTo>
                    <a:cubicBezTo>
                      <a:pt x="936062" y="285750"/>
                      <a:pt x="1673297" y="0"/>
                      <a:pt x="1673297" y="0"/>
                    </a:cubicBezTo>
                    <a:lnTo>
                      <a:pt x="1980002" y="180023"/>
                    </a:lnTo>
                    <a:cubicBezTo>
                      <a:pt x="1980002" y="180023"/>
                      <a:pt x="2504829" y="444818"/>
                      <a:pt x="2648657" y="682943"/>
                    </a:cubicBezTo>
                    <a:cubicBezTo>
                      <a:pt x="2704854" y="776288"/>
                      <a:pt x="2767720" y="1171575"/>
                      <a:pt x="2804867" y="1693545"/>
                    </a:cubicBezTo>
                    <a:cubicBezTo>
                      <a:pt x="2863922" y="2502218"/>
                      <a:pt x="2863922" y="3614738"/>
                      <a:pt x="2692472" y="43738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8CFA297-C516-46B0-AA7B-6523C4867212}"/>
                  </a:ext>
                </a:extLst>
              </p:cNvPr>
              <p:cNvSpPr/>
              <p:nvPr/>
            </p:nvSpPr>
            <p:spPr>
              <a:xfrm>
                <a:off x="7073264" y="3764279"/>
                <a:ext cx="2452336" cy="2680334"/>
              </a:xfrm>
              <a:custGeom>
                <a:avLst/>
                <a:gdLst>
                  <a:gd name="connsiteX0" fmla="*/ 2304098 w 2452336"/>
                  <a:gd name="connsiteY0" fmla="*/ 2680335 h 2680334"/>
                  <a:gd name="connsiteX1" fmla="*/ 0 w 2452336"/>
                  <a:gd name="connsiteY1" fmla="*/ 2680335 h 2680334"/>
                  <a:gd name="connsiteX2" fmla="*/ 55245 w 2452336"/>
                  <a:gd name="connsiteY2" fmla="*/ 1828800 h 2680334"/>
                  <a:gd name="connsiteX3" fmla="*/ 1384935 w 2452336"/>
                  <a:gd name="connsiteY3" fmla="*/ 1042035 h 2680334"/>
                  <a:gd name="connsiteX4" fmla="*/ 2417446 w 2452336"/>
                  <a:gd name="connsiteY4" fmla="*/ 0 h 2680334"/>
                  <a:gd name="connsiteX5" fmla="*/ 2304098 w 2452336"/>
                  <a:gd name="connsiteY5" fmla="*/ 2680335 h 2680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2336" h="2680334">
                    <a:moveTo>
                      <a:pt x="2304098" y="2680335"/>
                    </a:moveTo>
                    <a:lnTo>
                      <a:pt x="0" y="2680335"/>
                    </a:lnTo>
                    <a:cubicBezTo>
                      <a:pt x="0" y="2680335"/>
                      <a:pt x="26670" y="2271713"/>
                      <a:pt x="55245" y="1828800"/>
                    </a:cubicBezTo>
                    <a:cubicBezTo>
                      <a:pt x="712470" y="1605915"/>
                      <a:pt x="361950" y="1279207"/>
                      <a:pt x="1384935" y="1042035"/>
                    </a:cubicBezTo>
                    <a:cubicBezTo>
                      <a:pt x="2010728" y="896302"/>
                      <a:pt x="2292668" y="405765"/>
                      <a:pt x="2417446" y="0"/>
                    </a:cubicBezTo>
                    <a:cubicBezTo>
                      <a:pt x="2475548" y="808672"/>
                      <a:pt x="2475548" y="1921193"/>
                      <a:pt x="2304098" y="26803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24C9833-2676-40C6-A3FE-28F71513FFD7}"/>
                  </a:ext>
                </a:extLst>
              </p:cNvPr>
              <p:cNvSpPr/>
              <p:nvPr/>
            </p:nvSpPr>
            <p:spPr>
              <a:xfrm>
                <a:off x="7288529" y="1498094"/>
                <a:ext cx="1422616" cy="1673650"/>
              </a:xfrm>
              <a:custGeom>
                <a:avLst/>
                <a:gdLst>
                  <a:gd name="connsiteX0" fmla="*/ 0 w 1422616"/>
                  <a:gd name="connsiteY0" fmla="*/ 863152 h 1673650"/>
                  <a:gd name="connsiteX1" fmla="*/ 55245 w 1422616"/>
                  <a:gd name="connsiteY1" fmla="*/ 1211767 h 1673650"/>
                  <a:gd name="connsiteX2" fmla="*/ 177165 w 1422616"/>
                  <a:gd name="connsiteY2" fmla="*/ 1598482 h 1673650"/>
                  <a:gd name="connsiteX3" fmla="*/ 674370 w 1422616"/>
                  <a:gd name="connsiteY3" fmla="*/ 1598482 h 1673650"/>
                  <a:gd name="connsiteX4" fmla="*/ 1066800 w 1422616"/>
                  <a:gd name="connsiteY4" fmla="*/ 1067940 h 1673650"/>
                  <a:gd name="connsiteX5" fmla="*/ 1066800 w 1422616"/>
                  <a:gd name="connsiteY5" fmla="*/ 570735 h 1673650"/>
                  <a:gd name="connsiteX6" fmla="*/ 1376363 w 1422616"/>
                  <a:gd name="connsiteY6" fmla="*/ 752662 h 1673650"/>
                  <a:gd name="connsiteX7" fmla="*/ 1376363 w 1422616"/>
                  <a:gd name="connsiteY7" fmla="*/ 470722 h 1673650"/>
                  <a:gd name="connsiteX8" fmla="*/ 1293495 w 1422616"/>
                  <a:gd name="connsiteY8" fmla="*/ 249742 h 1673650"/>
                  <a:gd name="connsiteX9" fmla="*/ 950595 w 1422616"/>
                  <a:gd name="connsiteY9" fmla="*/ 1139 h 1673650"/>
                  <a:gd name="connsiteX10" fmla="*/ 0 w 1422616"/>
                  <a:gd name="connsiteY10" fmla="*/ 863152 h 167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2616" h="1673650">
                    <a:moveTo>
                      <a:pt x="0" y="863152"/>
                    </a:moveTo>
                    <a:cubicBezTo>
                      <a:pt x="0" y="863152"/>
                      <a:pt x="94297" y="1050795"/>
                      <a:pt x="55245" y="1211767"/>
                    </a:cubicBezTo>
                    <a:cubicBezTo>
                      <a:pt x="16193" y="1371787"/>
                      <a:pt x="-49530" y="1515615"/>
                      <a:pt x="177165" y="1598482"/>
                    </a:cubicBezTo>
                    <a:cubicBezTo>
                      <a:pt x="403860" y="1681350"/>
                      <a:pt x="486727" y="1714687"/>
                      <a:pt x="674370" y="1598482"/>
                    </a:cubicBezTo>
                    <a:cubicBezTo>
                      <a:pt x="773430" y="1592767"/>
                      <a:pt x="978218" y="1493707"/>
                      <a:pt x="1066800" y="1067940"/>
                    </a:cubicBezTo>
                    <a:cubicBezTo>
                      <a:pt x="1133475" y="697417"/>
                      <a:pt x="1066800" y="570735"/>
                      <a:pt x="1066800" y="570735"/>
                    </a:cubicBezTo>
                    <a:cubicBezTo>
                      <a:pt x="1066800" y="570735"/>
                      <a:pt x="1348740" y="736470"/>
                      <a:pt x="1376363" y="752662"/>
                    </a:cubicBezTo>
                    <a:cubicBezTo>
                      <a:pt x="1403985" y="768855"/>
                      <a:pt x="1464945" y="592642"/>
                      <a:pt x="1376363" y="470722"/>
                    </a:cubicBezTo>
                    <a:cubicBezTo>
                      <a:pt x="1337310" y="409762"/>
                      <a:pt x="1271588" y="354517"/>
                      <a:pt x="1293495" y="249742"/>
                    </a:cubicBezTo>
                    <a:cubicBezTo>
                      <a:pt x="1315402" y="144967"/>
                      <a:pt x="1072515" y="-15053"/>
                      <a:pt x="950595" y="1139"/>
                    </a:cubicBezTo>
                    <a:cubicBezTo>
                      <a:pt x="828675" y="17332"/>
                      <a:pt x="0" y="863152"/>
                      <a:pt x="0" y="86315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1A9DE2-D67E-4982-8B41-F34D2AB86AC4}"/>
                  </a:ext>
                </a:extLst>
              </p:cNvPr>
              <p:cNvSpPr/>
              <p:nvPr/>
            </p:nvSpPr>
            <p:spPr>
              <a:xfrm>
                <a:off x="7499031" y="1320164"/>
                <a:ext cx="804470" cy="1663605"/>
              </a:xfrm>
              <a:custGeom>
                <a:avLst/>
                <a:gdLst>
                  <a:gd name="connsiteX0" fmla="*/ 601980 w 804470"/>
                  <a:gd name="connsiteY0" fmla="*/ 366713 h 1663605"/>
                  <a:gd name="connsiteX1" fmla="*/ 668655 w 804470"/>
                  <a:gd name="connsiteY1" fmla="*/ 747713 h 1663605"/>
                  <a:gd name="connsiteX2" fmla="*/ 701993 w 804470"/>
                  <a:gd name="connsiteY2" fmla="*/ 1432560 h 1663605"/>
                  <a:gd name="connsiteX3" fmla="*/ 0 w 804470"/>
                  <a:gd name="connsiteY3" fmla="*/ 1515428 h 1663605"/>
                  <a:gd name="connsiteX4" fmla="*/ 44768 w 804470"/>
                  <a:gd name="connsiteY4" fmla="*/ 1335405 h 1663605"/>
                  <a:gd name="connsiteX5" fmla="*/ 0 w 804470"/>
                  <a:gd name="connsiteY5" fmla="*/ 941070 h 1663605"/>
                  <a:gd name="connsiteX6" fmla="*/ 460057 w 804470"/>
                  <a:gd name="connsiteY6" fmla="*/ 453390 h 1663605"/>
                  <a:gd name="connsiteX7" fmla="*/ 463868 w 804470"/>
                  <a:gd name="connsiteY7" fmla="*/ 449580 h 1663605"/>
                  <a:gd name="connsiteX8" fmla="*/ 671513 w 804470"/>
                  <a:gd name="connsiteY8" fmla="*/ 0 h 1663605"/>
                  <a:gd name="connsiteX9" fmla="*/ 773430 w 804470"/>
                  <a:gd name="connsiteY9" fmla="*/ 294323 h 1663605"/>
                  <a:gd name="connsiteX10" fmla="*/ 601980 w 804470"/>
                  <a:gd name="connsiteY10" fmla="*/ 366713 h 1663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4470" h="1663605">
                    <a:moveTo>
                      <a:pt x="601980" y="366713"/>
                    </a:moveTo>
                    <a:cubicBezTo>
                      <a:pt x="601980" y="366713"/>
                      <a:pt x="601980" y="603885"/>
                      <a:pt x="668655" y="747713"/>
                    </a:cubicBezTo>
                    <a:cubicBezTo>
                      <a:pt x="735330" y="891540"/>
                      <a:pt x="806768" y="1300163"/>
                      <a:pt x="701993" y="1432560"/>
                    </a:cubicBezTo>
                    <a:cubicBezTo>
                      <a:pt x="597218" y="1564958"/>
                      <a:pt x="132398" y="1830705"/>
                      <a:pt x="0" y="1515428"/>
                    </a:cubicBezTo>
                    <a:cubicBezTo>
                      <a:pt x="20955" y="1459230"/>
                      <a:pt x="36195" y="1397317"/>
                      <a:pt x="44768" y="1335405"/>
                    </a:cubicBezTo>
                    <a:cubicBezTo>
                      <a:pt x="61913" y="1202055"/>
                      <a:pt x="49530" y="1061085"/>
                      <a:pt x="0" y="941070"/>
                    </a:cubicBezTo>
                    <a:lnTo>
                      <a:pt x="460057" y="453390"/>
                    </a:lnTo>
                    <a:lnTo>
                      <a:pt x="463868" y="449580"/>
                    </a:lnTo>
                    <a:cubicBezTo>
                      <a:pt x="463868" y="449580"/>
                      <a:pt x="420053" y="25718"/>
                      <a:pt x="671513" y="0"/>
                    </a:cubicBezTo>
                    <a:cubicBezTo>
                      <a:pt x="796290" y="1905"/>
                      <a:pt x="840105" y="183832"/>
                      <a:pt x="773430" y="294323"/>
                    </a:cubicBezTo>
                    <a:cubicBezTo>
                      <a:pt x="706755" y="405765"/>
                      <a:pt x="601980" y="366713"/>
                      <a:pt x="601980" y="366713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01F141D-BEB4-4326-9D2B-7066B3499EA4}"/>
                  </a:ext>
                </a:extLst>
              </p:cNvPr>
              <p:cNvSpPr/>
              <p:nvPr/>
            </p:nvSpPr>
            <p:spPr>
              <a:xfrm>
                <a:off x="7498079" y="1773554"/>
                <a:ext cx="468854" cy="882014"/>
              </a:xfrm>
              <a:custGeom>
                <a:avLst/>
                <a:gdLst>
                  <a:gd name="connsiteX0" fmla="*/ 44768 w 468854"/>
                  <a:gd name="connsiteY0" fmla="*/ 882015 h 882014"/>
                  <a:gd name="connsiteX1" fmla="*/ 0 w 468854"/>
                  <a:gd name="connsiteY1" fmla="*/ 487680 h 882014"/>
                  <a:gd name="connsiteX2" fmla="*/ 460057 w 468854"/>
                  <a:gd name="connsiteY2" fmla="*/ 0 h 882014"/>
                  <a:gd name="connsiteX3" fmla="*/ 44768 w 468854"/>
                  <a:gd name="connsiteY3" fmla="*/ 882015 h 88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854" h="882014">
                    <a:moveTo>
                      <a:pt x="44768" y="882015"/>
                    </a:moveTo>
                    <a:cubicBezTo>
                      <a:pt x="61913" y="748665"/>
                      <a:pt x="49530" y="607695"/>
                      <a:pt x="0" y="487680"/>
                    </a:cubicBezTo>
                    <a:lnTo>
                      <a:pt x="460057" y="0"/>
                    </a:lnTo>
                    <a:cubicBezTo>
                      <a:pt x="491490" y="180975"/>
                      <a:pt x="457200" y="497205"/>
                      <a:pt x="44768" y="882015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A3C274F-590E-4DAE-B174-61B78459B898}"/>
                  </a:ext>
                </a:extLst>
              </p:cNvPr>
              <p:cNvSpPr/>
              <p:nvPr/>
            </p:nvSpPr>
            <p:spPr>
              <a:xfrm>
                <a:off x="6728203" y="719137"/>
                <a:ext cx="1233812" cy="1719321"/>
              </a:xfrm>
              <a:custGeom>
                <a:avLst/>
                <a:gdLst>
                  <a:gd name="connsiteX0" fmla="*/ 1228981 w 1233812"/>
                  <a:gd name="connsiteY0" fmla="*/ 1050608 h 1719321"/>
                  <a:gd name="connsiteX1" fmla="*/ 554611 w 1233812"/>
                  <a:gd name="connsiteY1" fmla="*/ 1719263 h 1719321"/>
                  <a:gd name="connsiteX2" fmla="*/ 84076 w 1233812"/>
                  <a:gd name="connsiteY2" fmla="*/ 1195388 h 1719321"/>
                  <a:gd name="connsiteX3" fmla="*/ 20258 w 1233812"/>
                  <a:gd name="connsiteY3" fmla="*/ 835343 h 1719321"/>
                  <a:gd name="connsiteX4" fmla="*/ 2161 w 1233812"/>
                  <a:gd name="connsiteY4" fmla="*/ 315278 h 1719321"/>
                  <a:gd name="connsiteX5" fmla="*/ 471744 w 1233812"/>
                  <a:gd name="connsiteY5" fmla="*/ 0 h 1719321"/>
                  <a:gd name="connsiteX6" fmla="*/ 1057531 w 1233812"/>
                  <a:gd name="connsiteY6" fmla="*/ 110490 h 1719321"/>
                  <a:gd name="connsiteX7" fmla="*/ 1228981 w 1233812"/>
                  <a:gd name="connsiteY7" fmla="*/ 1050608 h 1719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812" h="1719321">
                    <a:moveTo>
                      <a:pt x="1228981" y="1050608"/>
                    </a:moveTo>
                    <a:cubicBezTo>
                      <a:pt x="1189928" y="1315403"/>
                      <a:pt x="1063246" y="1724978"/>
                      <a:pt x="554611" y="1719263"/>
                    </a:cubicBezTo>
                    <a:cubicBezTo>
                      <a:pt x="303151" y="1716405"/>
                      <a:pt x="161228" y="1484948"/>
                      <a:pt x="84076" y="1195388"/>
                    </a:cubicBezTo>
                    <a:cubicBezTo>
                      <a:pt x="53596" y="1081088"/>
                      <a:pt x="32641" y="957263"/>
                      <a:pt x="20258" y="835343"/>
                    </a:cubicBezTo>
                    <a:cubicBezTo>
                      <a:pt x="-697" y="643890"/>
                      <a:pt x="-2602" y="456248"/>
                      <a:pt x="2161" y="315278"/>
                    </a:cubicBezTo>
                    <a:lnTo>
                      <a:pt x="471744" y="0"/>
                    </a:lnTo>
                    <a:lnTo>
                      <a:pt x="1057531" y="110490"/>
                    </a:lnTo>
                    <a:cubicBezTo>
                      <a:pt x="1057531" y="111442"/>
                      <a:pt x="1268034" y="785813"/>
                      <a:pt x="1228981" y="1050608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B978502-B867-4CF0-B43E-5F7B0DF8A19B}"/>
                  </a:ext>
                </a:extLst>
              </p:cNvPr>
              <p:cNvSpPr/>
              <p:nvPr/>
            </p:nvSpPr>
            <p:spPr>
              <a:xfrm>
                <a:off x="6527673" y="195529"/>
                <a:ext cx="1675094" cy="1596122"/>
              </a:xfrm>
              <a:custGeom>
                <a:avLst/>
                <a:gdLst>
                  <a:gd name="connsiteX0" fmla="*/ 1642871 w 1675094"/>
                  <a:gd name="connsiteY0" fmla="*/ 1124635 h 1596122"/>
                  <a:gd name="connsiteX1" fmla="*/ 1435226 w 1675094"/>
                  <a:gd name="connsiteY1" fmla="*/ 1574215 h 1596122"/>
                  <a:gd name="connsiteX2" fmla="*/ 1414271 w 1675094"/>
                  <a:gd name="connsiteY2" fmla="*/ 1596123 h 1596122"/>
                  <a:gd name="connsiteX3" fmla="*/ 1198053 w 1675094"/>
                  <a:gd name="connsiteY3" fmla="*/ 1016050 h 1596122"/>
                  <a:gd name="connsiteX4" fmla="*/ 1109471 w 1675094"/>
                  <a:gd name="connsiteY4" fmla="*/ 678865 h 1596122"/>
                  <a:gd name="connsiteX5" fmla="*/ 407478 w 1675094"/>
                  <a:gd name="connsiteY5" fmla="*/ 960805 h 1596122"/>
                  <a:gd name="connsiteX6" fmla="*/ 202690 w 1675094"/>
                  <a:gd name="connsiteY6" fmla="*/ 838885 h 1596122"/>
                  <a:gd name="connsiteX7" fmla="*/ 200786 w 1675094"/>
                  <a:gd name="connsiteY7" fmla="*/ 1013193 h 1596122"/>
                  <a:gd name="connsiteX8" fmla="*/ 92201 w 1675094"/>
                  <a:gd name="connsiteY8" fmla="*/ 690295 h 1596122"/>
                  <a:gd name="connsiteX9" fmla="*/ 324611 w 1675094"/>
                  <a:gd name="connsiteY9" fmla="*/ 21640 h 1596122"/>
                  <a:gd name="connsiteX10" fmla="*/ 877061 w 1675094"/>
                  <a:gd name="connsiteY10" fmla="*/ 187375 h 1596122"/>
                  <a:gd name="connsiteX11" fmla="*/ 1584768 w 1675094"/>
                  <a:gd name="connsiteY11" fmla="*/ 353110 h 1596122"/>
                  <a:gd name="connsiteX12" fmla="*/ 1642871 w 1675094"/>
                  <a:gd name="connsiteY12" fmla="*/ 1124635 h 159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5094" h="1596122">
                    <a:moveTo>
                      <a:pt x="1642871" y="1124635"/>
                    </a:moveTo>
                    <a:cubicBezTo>
                      <a:pt x="1391411" y="1150353"/>
                      <a:pt x="1435226" y="1574215"/>
                      <a:pt x="1435226" y="1574215"/>
                    </a:cubicBezTo>
                    <a:lnTo>
                      <a:pt x="1414271" y="1596123"/>
                    </a:lnTo>
                    <a:cubicBezTo>
                      <a:pt x="1394268" y="1486585"/>
                      <a:pt x="1321878" y="1144638"/>
                      <a:pt x="1198053" y="1016050"/>
                    </a:cubicBezTo>
                    <a:cubicBezTo>
                      <a:pt x="1198053" y="1016050"/>
                      <a:pt x="1275206" y="734110"/>
                      <a:pt x="1109471" y="678865"/>
                    </a:cubicBezTo>
                    <a:cubicBezTo>
                      <a:pt x="943736" y="623620"/>
                      <a:pt x="573213" y="994143"/>
                      <a:pt x="407478" y="960805"/>
                    </a:cubicBezTo>
                    <a:cubicBezTo>
                      <a:pt x="241743" y="927468"/>
                      <a:pt x="202690" y="838885"/>
                      <a:pt x="202690" y="838885"/>
                    </a:cubicBezTo>
                    <a:lnTo>
                      <a:pt x="200786" y="1013193"/>
                    </a:lnTo>
                    <a:cubicBezTo>
                      <a:pt x="200786" y="1013193"/>
                      <a:pt x="125538" y="921753"/>
                      <a:pt x="92201" y="690295"/>
                    </a:cubicBezTo>
                    <a:cubicBezTo>
                      <a:pt x="92201" y="690295"/>
                      <a:pt x="-227839" y="254050"/>
                      <a:pt x="324611" y="21640"/>
                    </a:cubicBezTo>
                    <a:cubicBezTo>
                      <a:pt x="506538" y="-27890"/>
                      <a:pt x="756093" y="-267"/>
                      <a:pt x="877061" y="187375"/>
                    </a:cubicBezTo>
                    <a:cubicBezTo>
                      <a:pt x="877061" y="187375"/>
                      <a:pt x="1302828" y="-11697"/>
                      <a:pt x="1584768" y="353110"/>
                    </a:cubicBezTo>
                    <a:cubicBezTo>
                      <a:pt x="1708593" y="535990"/>
                      <a:pt x="1680971" y="910323"/>
                      <a:pt x="1642871" y="112463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4B3C5B-A987-40ED-A6E2-2BC79043D74A}"/>
                  </a:ext>
                </a:extLst>
              </p:cNvPr>
              <p:cNvSpPr/>
              <p:nvPr/>
            </p:nvSpPr>
            <p:spPr>
              <a:xfrm>
                <a:off x="5155881" y="4151946"/>
                <a:ext cx="669607" cy="557212"/>
              </a:xfrm>
              <a:custGeom>
                <a:avLst/>
                <a:gdLst>
                  <a:gd name="connsiteX0" fmla="*/ 669607 w 669607"/>
                  <a:gd name="connsiteY0" fmla="*/ 186690 h 557212"/>
                  <a:gd name="connsiteX1" fmla="*/ 299085 w 669607"/>
                  <a:gd name="connsiteY1" fmla="*/ 557213 h 557212"/>
                  <a:gd name="connsiteX2" fmla="*/ 0 w 669607"/>
                  <a:gd name="connsiteY2" fmla="*/ 264795 h 557212"/>
                  <a:gd name="connsiteX3" fmla="*/ 337185 w 669607"/>
                  <a:gd name="connsiteY3" fmla="*/ 0 h 557212"/>
                  <a:gd name="connsiteX4" fmla="*/ 669607 w 669607"/>
                  <a:gd name="connsiteY4" fmla="*/ 18669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607" h="557212">
                    <a:moveTo>
                      <a:pt x="669607" y="186690"/>
                    </a:moveTo>
                    <a:lnTo>
                      <a:pt x="299085" y="557213"/>
                    </a:lnTo>
                    <a:cubicBezTo>
                      <a:pt x="118110" y="398145"/>
                      <a:pt x="0" y="264795"/>
                      <a:pt x="0" y="264795"/>
                    </a:cubicBezTo>
                    <a:lnTo>
                      <a:pt x="337185" y="0"/>
                    </a:lnTo>
                    <a:cubicBezTo>
                      <a:pt x="337185" y="0"/>
                      <a:pt x="503873" y="94297"/>
                      <a:pt x="669607" y="186690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E2EA08-454F-44C4-9C5B-E2A55C7E5E48}"/>
                  </a:ext>
                </a:extLst>
              </p:cNvPr>
              <p:cNvSpPr/>
              <p:nvPr/>
            </p:nvSpPr>
            <p:spPr>
              <a:xfrm>
                <a:off x="6742747" y="1435387"/>
                <a:ext cx="863624" cy="469232"/>
              </a:xfrm>
              <a:custGeom>
                <a:avLst/>
                <a:gdLst>
                  <a:gd name="connsiteX0" fmla="*/ 840105 w 863624"/>
                  <a:gd name="connsiteY0" fmla="*/ 296257 h 469232"/>
                  <a:gd name="connsiteX1" fmla="*/ 567690 w 863624"/>
                  <a:gd name="connsiteY1" fmla="*/ 381982 h 469232"/>
                  <a:gd name="connsiteX2" fmla="*/ 463867 w 863624"/>
                  <a:gd name="connsiteY2" fmla="*/ 256252 h 469232"/>
                  <a:gd name="connsiteX3" fmla="*/ 317182 w 863624"/>
                  <a:gd name="connsiteY3" fmla="*/ 265777 h 469232"/>
                  <a:gd name="connsiteX4" fmla="*/ 294322 w 863624"/>
                  <a:gd name="connsiteY4" fmla="*/ 361027 h 469232"/>
                  <a:gd name="connsiteX5" fmla="*/ 63817 w 863624"/>
                  <a:gd name="connsiteY5" fmla="*/ 461992 h 469232"/>
                  <a:gd name="connsiteX6" fmla="*/ 0 w 863624"/>
                  <a:gd name="connsiteY6" fmla="*/ 101947 h 469232"/>
                  <a:gd name="connsiteX7" fmla="*/ 209550 w 863624"/>
                  <a:gd name="connsiteY7" fmla="*/ 87659 h 469232"/>
                  <a:gd name="connsiteX8" fmla="*/ 314325 w 863624"/>
                  <a:gd name="connsiteY8" fmla="*/ 229582 h 469232"/>
                  <a:gd name="connsiteX9" fmla="*/ 461010 w 863624"/>
                  <a:gd name="connsiteY9" fmla="*/ 220057 h 469232"/>
                  <a:gd name="connsiteX10" fmla="*/ 482917 w 863624"/>
                  <a:gd name="connsiteY10" fmla="*/ 108614 h 469232"/>
                  <a:gd name="connsiteX11" fmla="*/ 755332 w 863624"/>
                  <a:gd name="connsiteY11" fmla="*/ 22889 h 469232"/>
                  <a:gd name="connsiteX12" fmla="*/ 840105 w 863624"/>
                  <a:gd name="connsiteY12" fmla="*/ 296257 h 46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3624" h="469232">
                    <a:moveTo>
                      <a:pt x="840105" y="296257"/>
                    </a:moveTo>
                    <a:cubicBezTo>
                      <a:pt x="788670" y="395317"/>
                      <a:pt x="666750" y="433417"/>
                      <a:pt x="567690" y="381982"/>
                    </a:cubicBezTo>
                    <a:cubicBezTo>
                      <a:pt x="483870" y="340072"/>
                      <a:pt x="463867" y="256252"/>
                      <a:pt x="463867" y="256252"/>
                    </a:cubicBezTo>
                    <a:lnTo>
                      <a:pt x="317182" y="265777"/>
                    </a:lnTo>
                    <a:cubicBezTo>
                      <a:pt x="317182" y="298162"/>
                      <a:pt x="310515" y="330547"/>
                      <a:pt x="294322" y="361027"/>
                    </a:cubicBezTo>
                    <a:cubicBezTo>
                      <a:pt x="249555" y="446752"/>
                      <a:pt x="152400" y="486757"/>
                      <a:pt x="63817" y="461992"/>
                    </a:cubicBezTo>
                    <a:cubicBezTo>
                      <a:pt x="33338" y="347692"/>
                      <a:pt x="12382" y="223867"/>
                      <a:pt x="0" y="101947"/>
                    </a:cubicBezTo>
                    <a:cubicBezTo>
                      <a:pt x="60007" y="60037"/>
                      <a:pt x="140017" y="51464"/>
                      <a:pt x="209550" y="87659"/>
                    </a:cubicBezTo>
                    <a:cubicBezTo>
                      <a:pt x="266700" y="117187"/>
                      <a:pt x="303847" y="170527"/>
                      <a:pt x="314325" y="229582"/>
                    </a:cubicBezTo>
                    <a:lnTo>
                      <a:pt x="461010" y="220057"/>
                    </a:lnTo>
                    <a:cubicBezTo>
                      <a:pt x="457200" y="182909"/>
                      <a:pt x="464820" y="143857"/>
                      <a:pt x="482917" y="108614"/>
                    </a:cubicBezTo>
                    <a:cubicBezTo>
                      <a:pt x="534352" y="9554"/>
                      <a:pt x="656272" y="-28546"/>
                      <a:pt x="755332" y="22889"/>
                    </a:cubicBezTo>
                    <a:cubicBezTo>
                      <a:pt x="854392" y="76229"/>
                      <a:pt x="892492" y="198149"/>
                      <a:pt x="840105" y="296257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E468477-B6E3-4DC0-ABF9-82D1EFB25E1D}"/>
                  </a:ext>
                </a:extLst>
              </p:cNvPr>
              <p:cNvSpPr/>
              <p:nvPr/>
            </p:nvSpPr>
            <p:spPr>
              <a:xfrm>
                <a:off x="6662707" y="1403955"/>
                <a:ext cx="949100" cy="468688"/>
              </a:xfrm>
              <a:custGeom>
                <a:avLst/>
                <a:gdLst>
                  <a:gd name="connsiteX0" fmla="*/ 841087 w 949100"/>
                  <a:gd name="connsiteY0" fmla="*/ 22889 h 468688"/>
                  <a:gd name="connsiteX1" fmla="*/ 568672 w 949100"/>
                  <a:gd name="connsiteY1" fmla="*/ 108614 h 468688"/>
                  <a:gd name="connsiteX2" fmla="*/ 546765 w 949100"/>
                  <a:gd name="connsiteY2" fmla="*/ 220057 h 468688"/>
                  <a:gd name="connsiteX3" fmla="*/ 400079 w 949100"/>
                  <a:gd name="connsiteY3" fmla="*/ 229582 h 468688"/>
                  <a:gd name="connsiteX4" fmla="*/ 295304 w 949100"/>
                  <a:gd name="connsiteY4" fmla="*/ 87659 h 468688"/>
                  <a:gd name="connsiteX5" fmla="*/ 22889 w 949100"/>
                  <a:gd name="connsiteY5" fmla="*/ 173384 h 468688"/>
                  <a:gd name="connsiteX6" fmla="*/ 108614 w 949100"/>
                  <a:gd name="connsiteY6" fmla="*/ 445799 h 468688"/>
                  <a:gd name="connsiteX7" fmla="*/ 381029 w 949100"/>
                  <a:gd name="connsiteY7" fmla="*/ 360074 h 468688"/>
                  <a:gd name="connsiteX8" fmla="*/ 403889 w 949100"/>
                  <a:gd name="connsiteY8" fmla="*/ 264824 h 468688"/>
                  <a:gd name="connsiteX9" fmla="*/ 550574 w 949100"/>
                  <a:gd name="connsiteY9" fmla="*/ 255299 h 468688"/>
                  <a:gd name="connsiteX10" fmla="*/ 654397 w 949100"/>
                  <a:gd name="connsiteY10" fmla="*/ 381029 h 468688"/>
                  <a:gd name="connsiteX11" fmla="*/ 926812 w 949100"/>
                  <a:gd name="connsiteY11" fmla="*/ 295304 h 468688"/>
                  <a:gd name="connsiteX12" fmla="*/ 841087 w 949100"/>
                  <a:gd name="connsiteY12" fmla="*/ 22889 h 468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9100" h="468688">
                    <a:moveTo>
                      <a:pt x="841087" y="22889"/>
                    </a:moveTo>
                    <a:cubicBezTo>
                      <a:pt x="742027" y="-28546"/>
                      <a:pt x="620107" y="9554"/>
                      <a:pt x="568672" y="108614"/>
                    </a:cubicBezTo>
                    <a:cubicBezTo>
                      <a:pt x="549622" y="144809"/>
                      <a:pt x="542954" y="182909"/>
                      <a:pt x="546765" y="220057"/>
                    </a:cubicBezTo>
                    <a:lnTo>
                      <a:pt x="400079" y="229582"/>
                    </a:lnTo>
                    <a:cubicBezTo>
                      <a:pt x="389602" y="170527"/>
                      <a:pt x="352454" y="117187"/>
                      <a:pt x="295304" y="87659"/>
                    </a:cubicBezTo>
                    <a:cubicBezTo>
                      <a:pt x="196244" y="36224"/>
                      <a:pt x="74324" y="74324"/>
                      <a:pt x="22889" y="173384"/>
                    </a:cubicBezTo>
                    <a:cubicBezTo>
                      <a:pt x="-28546" y="272444"/>
                      <a:pt x="9554" y="394364"/>
                      <a:pt x="108614" y="445799"/>
                    </a:cubicBezTo>
                    <a:cubicBezTo>
                      <a:pt x="207674" y="497234"/>
                      <a:pt x="329594" y="459134"/>
                      <a:pt x="381029" y="360074"/>
                    </a:cubicBezTo>
                    <a:cubicBezTo>
                      <a:pt x="397222" y="329594"/>
                      <a:pt x="403889" y="297209"/>
                      <a:pt x="403889" y="264824"/>
                    </a:cubicBezTo>
                    <a:lnTo>
                      <a:pt x="550574" y="255299"/>
                    </a:lnTo>
                    <a:cubicBezTo>
                      <a:pt x="550574" y="255299"/>
                      <a:pt x="570577" y="339119"/>
                      <a:pt x="654397" y="381029"/>
                    </a:cubicBezTo>
                    <a:cubicBezTo>
                      <a:pt x="753457" y="432464"/>
                      <a:pt x="875377" y="394364"/>
                      <a:pt x="926812" y="295304"/>
                    </a:cubicBezTo>
                    <a:cubicBezTo>
                      <a:pt x="977294" y="196244"/>
                      <a:pt x="939194" y="74324"/>
                      <a:pt x="841087" y="22889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7A7B31-1143-4007-B708-310CFE767058}"/>
                  </a:ext>
                </a:extLst>
              </p:cNvPr>
              <p:cNvSpPr/>
              <p:nvPr/>
            </p:nvSpPr>
            <p:spPr>
              <a:xfrm>
                <a:off x="7213281" y="1255334"/>
                <a:ext cx="238125" cy="85785"/>
              </a:xfrm>
              <a:custGeom>
                <a:avLst/>
                <a:gdLst>
                  <a:gd name="connsiteX0" fmla="*/ 23813 w 238125"/>
                  <a:gd name="connsiteY0" fmla="*/ 85785 h 85785"/>
                  <a:gd name="connsiteX1" fmla="*/ 215265 w 238125"/>
                  <a:gd name="connsiteY1" fmla="*/ 85785 h 85785"/>
                  <a:gd name="connsiteX2" fmla="*/ 238125 w 238125"/>
                  <a:gd name="connsiteY2" fmla="*/ 62925 h 85785"/>
                  <a:gd name="connsiteX3" fmla="*/ 238125 w 238125"/>
                  <a:gd name="connsiteY3" fmla="*/ 41018 h 85785"/>
                  <a:gd name="connsiteX4" fmla="*/ 217170 w 238125"/>
                  <a:gd name="connsiteY4" fmla="*/ 18158 h 85785"/>
                  <a:gd name="connsiteX5" fmla="*/ 25718 w 238125"/>
                  <a:gd name="connsiteY5" fmla="*/ 60 h 85785"/>
                  <a:gd name="connsiteX6" fmla="*/ 0 w 238125"/>
                  <a:gd name="connsiteY6" fmla="*/ 22920 h 85785"/>
                  <a:gd name="connsiteX7" fmla="*/ 0 w 238125"/>
                  <a:gd name="connsiteY7" fmla="*/ 62925 h 85785"/>
                  <a:gd name="connsiteX8" fmla="*/ 23813 w 238125"/>
                  <a:gd name="connsiteY8" fmla="*/ 85785 h 8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125" h="85785">
                    <a:moveTo>
                      <a:pt x="23813" y="85785"/>
                    </a:moveTo>
                    <a:lnTo>
                      <a:pt x="215265" y="85785"/>
                    </a:lnTo>
                    <a:cubicBezTo>
                      <a:pt x="227648" y="85785"/>
                      <a:pt x="238125" y="75308"/>
                      <a:pt x="238125" y="62925"/>
                    </a:cubicBezTo>
                    <a:lnTo>
                      <a:pt x="238125" y="41018"/>
                    </a:lnTo>
                    <a:cubicBezTo>
                      <a:pt x="238125" y="28635"/>
                      <a:pt x="228600" y="19110"/>
                      <a:pt x="217170" y="18158"/>
                    </a:cubicBezTo>
                    <a:lnTo>
                      <a:pt x="25718" y="60"/>
                    </a:lnTo>
                    <a:cubicBezTo>
                      <a:pt x="12382" y="-892"/>
                      <a:pt x="0" y="9585"/>
                      <a:pt x="0" y="22920"/>
                    </a:cubicBezTo>
                    <a:lnTo>
                      <a:pt x="0" y="62925"/>
                    </a:lnTo>
                    <a:cubicBezTo>
                      <a:pt x="953" y="76260"/>
                      <a:pt x="11430" y="85785"/>
                      <a:pt x="23813" y="8578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2F775E3-8047-41E1-A0BC-559A9E582EA0}"/>
                  </a:ext>
                </a:extLst>
              </p:cNvPr>
              <p:cNvSpPr/>
              <p:nvPr/>
            </p:nvSpPr>
            <p:spPr>
              <a:xfrm>
                <a:off x="6725723" y="1288939"/>
                <a:ext cx="196838" cy="118719"/>
              </a:xfrm>
              <a:custGeom>
                <a:avLst/>
                <a:gdLst>
                  <a:gd name="connsiteX0" fmla="*/ 183711 w 196838"/>
                  <a:gd name="connsiteY0" fmla="*/ 69325 h 118719"/>
                  <a:gd name="connsiteX1" fmla="*/ 31311 w 196838"/>
                  <a:gd name="connsiteY1" fmla="*/ 117903 h 118719"/>
                  <a:gd name="connsiteX2" fmla="*/ 6545 w 196838"/>
                  <a:gd name="connsiteY2" fmla="*/ 105520 h 118719"/>
                  <a:gd name="connsiteX3" fmla="*/ 831 w 196838"/>
                  <a:gd name="connsiteY3" fmla="*/ 88375 h 118719"/>
                  <a:gd name="connsiteX4" fmla="*/ 11308 w 196838"/>
                  <a:gd name="connsiteY4" fmla="*/ 64563 h 118719"/>
                  <a:gd name="connsiteX5" fmla="*/ 158945 w 196838"/>
                  <a:gd name="connsiteY5" fmla="*/ 1698 h 118719"/>
                  <a:gd name="connsiteX6" fmla="*/ 184663 w 196838"/>
                  <a:gd name="connsiteY6" fmla="*/ 13128 h 118719"/>
                  <a:gd name="connsiteX7" fmla="*/ 195140 w 196838"/>
                  <a:gd name="connsiteY7" fmla="*/ 44560 h 118719"/>
                  <a:gd name="connsiteX8" fmla="*/ 183711 w 196838"/>
                  <a:gd name="connsiteY8" fmla="*/ 69325 h 11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838" h="118719">
                    <a:moveTo>
                      <a:pt x="183711" y="69325"/>
                    </a:moveTo>
                    <a:lnTo>
                      <a:pt x="31311" y="117903"/>
                    </a:lnTo>
                    <a:cubicBezTo>
                      <a:pt x="20833" y="120760"/>
                      <a:pt x="10356" y="115998"/>
                      <a:pt x="6545" y="105520"/>
                    </a:cubicBezTo>
                    <a:lnTo>
                      <a:pt x="831" y="88375"/>
                    </a:lnTo>
                    <a:cubicBezTo>
                      <a:pt x="-2027" y="78850"/>
                      <a:pt x="2736" y="68373"/>
                      <a:pt x="11308" y="64563"/>
                    </a:cubicBezTo>
                    <a:lnTo>
                      <a:pt x="158945" y="1698"/>
                    </a:lnTo>
                    <a:cubicBezTo>
                      <a:pt x="169423" y="-3065"/>
                      <a:pt x="181806" y="2650"/>
                      <a:pt x="184663" y="13128"/>
                    </a:cubicBezTo>
                    <a:lnTo>
                      <a:pt x="195140" y="44560"/>
                    </a:lnTo>
                    <a:cubicBezTo>
                      <a:pt x="199903" y="55038"/>
                      <a:pt x="194188" y="66468"/>
                      <a:pt x="183711" y="6932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B999C44-9354-48D7-9D8D-0BCB939B810A}"/>
                  </a:ext>
                </a:extLst>
              </p:cNvPr>
              <p:cNvSpPr/>
              <p:nvPr/>
            </p:nvSpPr>
            <p:spPr>
              <a:xfrm>
                <a:off x="7112317" y="2084069"/>
                <a:ext cx="290514" cy="204978"/>
              </a:xfrm>
              <a:custGeom>
                <a:avLst/>
                <a:gdLst>
                  <a:gd name="connsiteX0" fmla="*/ 0 w 290514"/>
                  <a:gd name="connsiteY0" fmla="*/ 121920 h 204978"/>
                  <a:gd name="connsiteX1" fmla="*/ 281940 w 290514"/>
                  <a:gd name="connsiteY1" fmla="*/ 0 h 204978"/>
                  <a:gd name="connsiteX2" fmla="*/ 232410 w 290514"/>
                  <a:gd name="connsiteY2" fmla="*/ 187642 h 204978"/>
                  <a:gd name="connsiteX3" fmla="*/ 0 w 290514"/>
                  <a:gd name="connsiteY3" fmla="*/ 121920 h 20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514" h="204978">
                    <a:moveTo>
                      <a:pt x="0" y="121920"/>
                    </a:moveTo>
                    <a:cubicBezTo>
                      <a:pt x="0" y="121920"/>
                      <a:pt x="177165" y="82867"/>
                      <a:pt x="281940" y="0"/>
                    </a:cubicBezTo>
                    <a:cubicBezTo>
                      <a:pt x="281940" y="0"/>
                      <a:pt x="320993" y="138113"/>
                      <a:pt x="232410" y="187642"/>
                    </a:cubicBezTo>
                    <a:cubicBezTo>
                      <a:pt x="142875" y="238125"/>
                      <a:pt x="16193" y="166688"/>
                      <a:pt x="0" y="121920"/>
                    </a:cubicBezTo>
                    <a:close/>
                  </a:path>
                </a:pathLst>
              </a:custGeom>
              <a:solidFill>
                <a:srgbClr val="FA668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7401876" y="2866071"/>
                <a:ext cx="767787" cy="1470659"/>
                <a:chOff x="7401876" y="2866071"/>
                <a:chExt cx="767787" cy="1470659"/>
              </a:xfrm>
              <a:solidFill>
                <a:srgbClr val="10166E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1BBA8526-96DD-40BC-91B7-D53C079052B8}"/>
                    </a:ext>
                  </a:extLst>
                </p:cNvPr>
                <p:cNvSpPr/>
                <p:nvPr/>
              </p:nvSpPr>
              <p:spPr>
                <a:xfrm>
                  <a:off x="7401876" y="2866071"/>
                  <a:ext cx="137251" cy="1470659"/>
                </a:xfrm>
                <a:custGeom>
                  <a:avLst/>
                  <a:gdLst>
                    <a:gd name="connsiteX0" fmla="*/ 72390 w 137251"/>
                    <a:gd name="connsiteY0" fmla="*/ 36195 h 1470659"/>
                    <a:gd name="connsiteX1" fmla="*/ 36195 w 137251"/>
                    <a:gd name="connsiteY1" fmla="*/ 0 h 1470659"/>
                    <a:gd name="connsiteX2" fmla="*/ 0 w 137251"/>
                    <a:gd name="connsiteY2" fmla="*/ 36195 h 1470659"/>
                    <a:gd name="connsiteX3" fmla="*/ 35243 w 137251"/>
                    <a:gd name="connsiteY3" fmla="*/ 72390 h 1470659"/>
                    <a:gd name="connsiteX4" fmla="*/ 82868 w 137251"/>
                    <a:gd name="connsiteY4" fmla="*/ 624840 h 1470659"/>
                    <a:gd name="connsiteX5" fmla="*/ 20955 w 137251"/>
                    <a:gd name="connsiteY5" fmla="*/ 1402080 h 1470659"/>
                    <a:gd name="connsiteX6" fmla="*/ 0 w 137251"/>
                    <a:gd name="connsiteY6" fmla="*/ 1434465 h 1470659"/>
                    <a:gd name="connsiteX7" fmla="*/ 36195 w 137251"/>
                    <a:gd name="connsiteY7" fmla="*/ 1470660 h 1470659"/>
                    <a:gd name="connsiteX8" fmla="*/ 72390 w 137251"/>
                    <a:gd name="connsiteY8" fmla="*/ 1434465 h 1470659"/>
                    <a:gd name="connsiteX9" fmla="*/ 49530 w 137251"/>
                    <a:gd name="connsiteY9" fmla="*/ 1401128 h 1470659"/>
                    <a:gd name="connsiteX10" fmla="*/ 111443 w 137251"/>
                    <a:gd name="connsiteY10" fmla="*/ 631508 h 1470659"/>
                    <a:gd name="connsiteX11" fmla="*/ 62865 w 137251"/>
                    <a:gd name="connsiteY11" fmla="*/ 62865 h 1470659"/>
                    <a:gd name="connsiteX12" fmla="*/ 72390 w 137251"/>
                    <a:gd name="connsiteY12" fmla="*/ 36195 h 14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7251" h="1470659">
                      <a:moveTo>
                        <a:pt x="72390" y="36195"/>
                      </a:moveTo>
                      <a:cubicBezTo>
                        <a:pt x="72390" y="16193"/>
                        <a:pt x="56198" y="0"/>
                        <a:pt x="36195" y="0"/>
                      </a:cubicBezTo>
                      <a:cubicBezTo>
                        <a:pt x="16193" y="0"/>
                        <a:pt x="0" y="16193"/>
                        <a:pt x="0" y="36195"/>
                      </a:cubicBezTo>
                      <a:cubicBezTo>
                        <a:pt x="0" y="56197"/>
                        <a:pt x="16193" y="71438"/>
                        <a:pt x="35243" y="72390"/>
                      </a:cubicBezTo>
                      <a:cubicBezTo>
                        <a:pt x="66675" y="141922"/>
                        <a:pt x="149543" y="359093"/>
                        <a:pt x="82868" y="624840"/>
                      </a:cubicBezTo>
                      <a:cubicBezTo>
                        <a:pt x="13335" y="903922"/>
                        <a:pt x="17145" y="1287780"/>
                        <a:pt x="20955" y="1402080"/>
                      </a:cubicBezTo>
                      <a:cubicBezTo>
                        <a:pt x="8573" y="1407795"/>
                        <a:pt x="0" y="1420178"/>
                        <a:pt x="0" y="1434465"/>
                      </a:cubicBezTo>
                      <a:cubicBezTo>
                        <a:pt x="0" y="1454468"/>
                        <a:pt x="16193" y="1470660"/>
                        <a:pt x="36195" y="1470660"/>
                      </a:cubicBezTo>
                      <a:cubicBezTo>
                        <a:pt x="56198" y="1470660"/>
                        <a:pt x="72390" y="1454468"/>
                        <a:pt x="72390" y="1434465"/>
                      </a:cubicBezTo>
                      <a:cubicBezTo>
                        <a:pt x="72390" y="1419225"/>
                        <a:pt x="62865" y="1405890"/>
                        <a:pt x="49530" y="1401128"/>
                      </a:cubicBezTo>
                      <a:cubicBezTo>
                        <a:pt x="46673" y="1287780"/>
                        <a:pt x="41910" y="906780"/>
                        <a:pt x="111443" y="631508"/>
                      </a:cubicBezTo>
                      <a:cubicBezTo>
                        <a:pt x="179070" y="360045"/>
                        <a:pt x="96203" y="137160"/>
                        <a:pt x="62865" y="62865"/>
                      </a:cubicBezTo>
                      <a:cubicBezTo>
                        <a:pt x="67628" y="55245"/>
                        <a:pt x="72390" y="46672"/>
                        <a:pt x="72390" y="36195"/>
                      </a:cubicBezTo>
                      <a:close/>
                    </a:path>
                  </a:pathLst>
                </a:custGeom>
                <a:solidFill>
                  <a:srgbClr val="10166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D574C91-470E-4438-A616-7B1C4F4BEA39}"/>
                    </a:ext>
                  </a:extLst>
                </p:cNvPr>
                <p:cNvSpPr/>
                <p:nvPr/>
              </p:nvSpPr>
              <p:spPr>
                <a:xfrm>
                  <a:off x="7821053" y="2937509"/>
                  <a:ext cx="348611" cy="1243965"/>
                </a:xfrm>
                <a:custGeom>
                  <a:avLst/>
                  <a:gdLst>
                    <a:gd name="connsiteX0" fmla="*/ 328536 w 348611"/>
                    <a:gd name="connsiteY0" fmla="*/ 1176338 h 1243965"/>
                    <a:gd name="connsiteX1" fmla="*/ 210427 w 348611"/>
                    <a:gd name="connsiteY1" fmla="*/ 885825 h 1243965"/>
                    <a:gd name="connsiteX2" fmla="*/ 50407 w 348611"/>
                    <a:gd name="connsiteY2" fmla="*/ 580072 h 1243965"/>
                    <a:gd name="connsiteX3" fmla="*/ 173279 w 348611"/>
                    <a:gd name="connsiteY3" fmla="*/ 70485 h 1243965"/>
                    <a:gd name="connsiteX4" fmla="*/ 185661 w 348611"/>
                    <a:gd name="connsiteY4" fmla="*/ 72390 h 1243965"/>
                    <a:gd name="connsiteX5" fmla="*/ 221857 w 348611"/>
                    <a:gd name="connsiteY5" fmla="*/ 36195 h 1243965"/>
                    <a:gd name="connsiteX6" fmla="*/ 185661 w 348611"/>
                    <a:gd name="connsiteY6" fmla="*/ 0 h 1243965"/>
                    <a:gd name="connsiteX7" fmla="*/ 149466 w 348611"/>
                    <a:gd name="connsiteY7" fmla="*/ 36195 h 1243965"/>
                    <a:gd name="connsiteX8" fmla="*/ 152324 w 348611"/>
                    <a:gd name="connsiteY8" fmla="*/ 50483 h 1243965"/>
                    <a:gd name="connsiteX9" fmla="*/ 59932 w 348611"/>
                    <a:gd name="connsiteY9" fmla="*/ 188595 h 1243965"/>
                    <a:gd name="connsiteX10" fmla="*/ 22784 w 348611"/>
                    <a:gd name="connsiteY10" fmla="*/ 587693 h 1243965"/>
                    <a:gd name="connsiteX11" fmla="*/ 186614 w 348611"/>
                    <a:gd name="connsiteY11" fmla="*/ 901065 h 1243965"/>
                    <a:gd name="connsiteX12" fmla="*/ 299961 w 348611"/>
                    <a:gd name="connsiteY12" fmla="*/ 1174433 h 1243965"/>
                    <a:gd name="connsiteX13" fmla="*/ 276149 w 348611"/>
                    <a:gd name="connsiteY13" fmla="*/ 1207770 h 1243965"/>
                    <a:gd name="connsiteX14" fmla="*/ 312344 w 348611"/>
                    <a:gd name="connsiteY14" fmla="*/ 1243965 h 1243965"/>
                    <a:gd name="connsiteX15" fmla="*/ 348539 w 348611"/>
                    <a:gd name="connsiteY15" fmla="*/ 1207770 h 1243965"/>
                    <a:gd name="connsiteX16" fmla="*/ 328536 w 348611"/>
                    <a:gd name="connsiteY16" fmla="*/ 1176338 h 1243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48611" h="1243965">
                      <a:moveTo>
                        <a:pt x="328536" y="1176338"/>
                      </a:moveTo>
                      <a:cubicBezTo>
                        <a:pt x="329489" y="1053465"/>
                        <a:pt x="274244" y="975360"/>
                        <a:pt x="210427" y="885825"/>
                      </a:cubicBezTo>
                      <a:cubicBezTo>
                        <a:pt x="155182" y="807720"/>
                        <a:pt x="91364" y="719138"/>
                        <a:pt x="50407" y="580072"/>
                      </a:cubicBezTo>
                      <a:cubicBezTo>
                        <a:pt x="-24841" y="326708"/>
                        <a:pt x="121844" y="129540"/>
                        <a:pt x="173279" y="70485"/>
                      </a:cubicBezTo>
                      <a:cubicBezTo>
                        <a:pt x="177089" y="72390"/>
                        <a:pt x="181852" y="72390"/>
                        <a:pt x="185661" y="72390"/>
                      </a:cubicBezTo>
                      <a:cubicBezTo>
                        <a:pt x="205664" y="72390"/>
                        <a:pt x="221857" y="56197"/>
                        <a:pt x="221857" y="36195"/>
                      </a:cubicBezTo>
                      <a:cubicBezTo>
                        <a:pt x="221857" y="16193"/>
                        <a:pt x="205664" y="0"/>
                        <a:pt x="185661" y="0"/>
                      </a:cubicBezTo>
                      <a:cubicBezTo>
                        <a:pt x="165659" y="0"/>
                        <a:pt x="149466" y="16193"/>
                        <a:pt x="149466" y="36195"/>
                      </a:cubicBezTo>
                      <a:cubicBezTo>
                        <a:pt x="149466" y="40958"/>
                        <a:pt x="150419" y="45720"/>
                        <a:pt x="152324" y="50483"/>
                      </a:cubicBezTo>
                      <a:cubicBezTo>
                        <a:pt x="130416" y="75247"/>
                        <a:pt x="93269" y="121920"/>
                        <a:pt x="59932" y="188595"/>
                      </a:cubicBezTo>
                      <a:cubicBezTo>
                        <a:pt x="15164" y="278130"/>
                        <a:pt x="-27698" y="421005"/>
                        <a:pt x="22784" y="587693"/>
                      </a:cubicBezTo>
                      <a:cubicBezTo>
                        <a:pt x="65646" y="730568"/>
                        <a:pt x="130416" y="821055"/>
                        <a:pt x="186614" y="901065"/>
                      </a:cubicBezTo>
                      <a:cubicBezTo>
                        <a:pt x="249479" y="989647"/>
                        <a:pt x="300914" y="1061085"/>
                        <a:pt x="299961" y="1174433"/>
                      </a:cubicBezTo>
                      <a:cubicBezTo>
                        <a:pt x="285674" y="1179195"/>
                        <a:pt x="276149" y="1192530"/>
                        <a:pt x="276149" y="1207770"/>
                      </a:cubicBezTo>
                      <a:cubicBezTo>
                        <a:pt x="276149" y="1227773"/>
                        <a:pt x="292341" y="1243965"/>
                        <a:pt x="312344" y="1243965"/>
                      </a:cubicBezTo>
                      <a:cubicBezTo>
                        <a:pt x="332346" y="1243965"/>
                        <a:pt x="348539" y="1227773"/>
                        <a:pt x="348539" y="1207770"/>
                      </a:cubicBezTo>
                      <a:cubicBezTo>
                        <a:pt x="349491" y="1194435"/>
                        <a:pt x="340919" y="1182053"/>
                        <a:pt x="328536" y="1176338"/>
                      </a:cubicBezTo>
                      <a:close/>
                    </a:path>
                  </a:pathLst>
                </a:custGeom>
                <a:solidFill>
                  <a:srgbClr val="10166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4BE0994-5B23-4F15-B786-C842591C2565}"/>
                  </a:ext>
                </a:extLst>
              </p:cNvPr>
              <p:cNvSpPr/>
              <p:nvPr/>
            </p:nvSpPr>
            <p:spPr>
              <a:xfrm>
                <a:off x="4902485" y="3730311"/>
                <a:ext cx="589653" cy="703698"/>
              </a:xfrm>
              <a:custGeom>
                <a:avLst/>
                <a:gdLst>
                  <a:gd name="connsiteX0" fmla="*/ 562958 w 589653"/>
                  <a:gd name="connsiteY0" fmla="*/ 505456 h 703698"/>
                  <a:gd name="connsiteX1" fmla="*/ 192436 w 589653"/>
                  <a:gd name="connsiteY1" fmla="*/ 696908 h 703698"/>
                  <a:gd name="connsiteX2" fmla="*/ 31 w 589653"/>
                  <a:gd name="connsiteY2" fmla="*/ 350198 h 703698"/>
                  <a:gd name="connsiteX3" fmla="*/ 81946 w 589653"/>
                  <a:gd name="connsiteY3" fmla="*/ 105406 h 703698"/>
                  <a:gd name="connsiteX4" fmla="*/ 568674 w 589653"/>
                  <a:gd name="connsiteY4" fmla="*/ 276856 h 703698"/>
                  <a:gd name="connsiteX5" fmla="*/ 562958 w 589653"/>
                  <a:gd name="connsiteY5" fmla="*/ 505456 h 70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653" h="703698">
                    <a:moveTo>
                      <a:pt x="562958" y="505456"/>
                    </a:moveTo>
                    <a:cubicBezTo>
                      <a:pt x="498189" y="642616"/>
                      <a:pt x="330548" y="729293"/>
                      <a:pt x="192436" y="696908"/>
                    </a:cubicBezTo>
                    <a:cubicBezTo>
                      <a:pt x="83851" y="671191"/>
                      <a:pt x="-1874" y="514981"/>
                      <a:pt x="31" y="350198"/>
                    </a:cubicBezTo>
                    <a:cubicBezTo>
                      <a:pt x="983" y="264473"/>
                      <a:pt x="24796" y="176843"/>
                      <a:pt x="81946" y="105406"/>
                    </a:cubicBezTo>
                    <a:cubicBezTo>
                      <a:pt x="247681" y="-104144"/>
                      <a:pt x="468661" y="22538"/>
                      <a:pt x="568674" y="276856"/>
                    </a:cubicBezTo>
                    <a:cubicBezTo>
                      <a:pt x="601058" y="360676"/>
                      <a:pt x="593439" y="438781"/>
                      <a:pt x="562958" y="505456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BEB4D47-3F6D-4AFD-90B2-72B5941FA19F}"/>
                  </a:ext>
                </a:extLst>
              </p:cNvPr>
              <p:cNvSpPr/>
              <p:nvPr/>
            </p:nvSpPr>
            <p:spPr>
              <a:xfrm>
                <a:off x="4902485" y="4080509"/>
                <a:ext cx="562958" cy="353500"/>
              </a:xfrm>
              <a:custGeom>
                <a:avLst/>
                <a:gdLst>
                  <a:gd name="connsiteX0" fmla="*/ 562958 w 562958"/>
                  <a:gd name="connsiteY0" fmla="*/ 155258 h 353500"/>
                  <a:gd name="connsiteX1" fmla="*/ 192436 w 562958"/>
                  <a:gd name="connsiteY1" fmla="*/ 346710 h 353500"/>
                  <a:gd name="connsiteX2" fmla="*/ 31 w 562958"/>
                  <a:gd name="connsiteY2" fmla="*/ 0 h 353500"/>
                  <a:gd name="connsiteX3" fmla="*/ 562958 w 562958"/>
                  <a:gd name="connsiteY3" fmla="*/ 155258 h 35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958" h="353500">
                    <a:moveTo>
                      <a:pt x="562958" y="155258"/>
                    </a:moveTo>
                    <a:cubicBezTo>
                      <a:pt x="498189" y="292418"/>
                      <a:pt x="330548" y="379095"/>
                      <a:pt x="192436" y="346710"/>
                    </a:cubicBezTo>
                    <a:cubicBezTo>
                      <a:pt x="83851" y="320993"/>
                      <a:pt x="-1874" y="164783"/>
                      <a:pt x="31" y="0"/>
                    </a:cubicBezTo>
                    <a:cubicBezTo>
                      <a:pt x="89566" y="103822"/>
                      <a:pt x="255301" y="194310"/>
                      <a:pt x="562958" y="155258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6434257" y="4118852"/>
              <a:ext cx="3865509" cy="990163"/>
              <a:chOff x="1652587" y="4952999"/>
              <a:chExt cx="6656070" cy="1704975"/>
            </a:xfrm>
            <a:solidFill>
              <a:schemeClr val="accent1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4056E5E-1083-4682-8675-25C5274821BD}"/>
                  </a:ext>
                </a:extLst>
              </p:cNvPr>
              <p:cNvSpPr/>
              <p:nvPr/>
            </p:nvSpPr>
            <p:spPr>
              <a:xfrm>
                <a:off x="3228021" y="6014084"/>
                <a:ext cx="3347084" cy="643889"/>
              </a:xfrm>
              <a:custGeom>
                <a:avLst/>
                <a:gdLst>
                  <a:gd name="connsiteX0" fmla="*/ 3347085 w 3347084"/>
                  <a:gd name="connsiteY0" fmla="*/ 0 h 643889"/>
                  <a:gd name="connsiteX1" fmla="*/ 3292792 w 3347084"/>
                  <a:gd name="connsiteY1" fmla="*/ 86677 h 643889"/>
                  <a:gd name="connsiteX2" fmla="*/ 3258503 w 3347084"/>
                  <a:gd name="connsiteY2" fmla="*/ 140970 h 643889"/>
                  <a:gd name="connsiteX3" fmla="*/ 3215640 w 3347084"/>
                  <a:gd name="connsiteY3" fmla="*/ 208597 h 643889"/>
                  <a:gd name="connsiteX4" fmla="*/ 3081338 w 3347084"/>
                  <a:gd name="connsiteY4" fmla="*/ 422910 h 643889"/>
                  <a:gd name="connsiteX5" fmla="*/ 2944178 w 3347084"/>
                  <a:gd name="connsiteY5" fmla="*/ 641032 h 643889"/>
                  <a:gd name="connsiteX6" fmla="*/ 2942273 w 3347084"/>
                  <a:gd name="connsiteY6" fmla="*/ 643890 h 643889"/>
                  <a:gd name="connsiteX7" fmla="*/ 410528 w 3347084"/>
                  <a:gd name="connsiteY7" fmla="*/ 643890 h 643889"/>
                  <a:gd name="connsiteX8" fmla="*/ 409575 w 3347084"/>
                  <a:gd name="connsiteY8" fmla="*/ 641032 h 643889"/>
                  <a:gd name="connsiteX9" fmla="*/ 269558 w 3347084"/>
                  <a:gd name="connsiteY9" fmla="*/ 422910 h 643889"/>
                  <a:gd name="connsiteX10" fmla="*/ 122872 w 3347084"/>
                  <a:gd name="connsiteY10" fmla="*/ 191452 h 643889"/>
                  <a:gd name="connsiteX11" fmla="*/ 79058 w 3347084"/>
                  <a:gd name="connsiteY11" fmla="*/ 123825 h 643889"/>
                  <a:gd name="connsiteX12" fmla="*/ 0 w 3347084"/>
                  <a:gd name="connsiteY12" fmla="*/ 0 h 64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47084" h="643889">
                    <a:moveTo>
                      <a:pt x="3347085" y="0"/>
                    </a:moveTo>
                    <a:lnTo>
                      <a:pt x="3292792" y="86677"/>
                    </a:lnTo>
                    <a:lnTo>
                      <a:pt x="3258503" y="140970"/>
                    </a:lnTo>
                    <a:lnTo>
                      <a:pt x="3215640" y="208597"/>
                    </a:lnTo>
                    <a:lnTo>
                      <a:pt x="3081338" y="422910"/>
                    </a:lnTo>
                    <a:lnTo>
                      <a:pt x="2944178" y="641032"/>
                    </a:lnTo>
                    <a:lnTo>
                      <a:pt x="2942273" y="643890"/>
                    </a:lnTo>
                    <a:lnTo>
                      <a:pt x="410528" y="643890"/>
                    </a:lnTo>
                    <a:lnTo>
                      <a:pt x="409575" y="641032"/>
                    </a:lnTo>
                    <a:lnTo>
                      <a:pt x="269558" y="422910"/>
                    </a:lnTo>
                    <a:lnTo>
                      <a:pt x="122872" y="191452"/>
                    </a:lnTo>
                    <a:lnTo>
                      <a:pt x="79058" y="1238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30AF803-6B56-4D46-8FBE-157838484CC8}"/>
                  </a:ext>
                </a:extLst>
              </p:cNvPr>
              <p:cNvSpPr/>
              <p:nvPr/>
            </p:nvSpPr>
            <p:spPr>
              <a:xfrm>
                <a:off x="3843337" y="6069329"/>
                <a:ext cx="2122169" cy="372427"/>
              </a:xfrm>
              <a:custGeom>
                <a:avLst/>
                <a:gdLst>
                  <a:gd name="connsiteX0" fmla="*/ 238125 w 2122169"/>
                  <a:gd name="connsiteY0" fmla="*/ 372427 h 372427"/>
                  <a:gd name="connsiteX1" fmla="*/ 0 w 2122169"/>
                  <a:gd name="connsiteY1" fmla="*/ 0 h 372427"/>
                  <a:gd name="connsiteX2" fmla="*/ 2122170 w 2122169"/>
                  <a:gd name="connsiteY2" fmla="*/ 0 h 372427"/>
                  <a:gd name="connsiteX3" fmla="*/ 1887855 w 2122169"/>
                  <a:gd name="connsiteY3" fmla="*/ 372427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2169" h="372427">
                    <a:moveTo>
                      <a:pt x="238125" y="372427"/>
                    </a:moveTo>
                    <a:lnTo>
                      <a:pt x="0" y="0"/>
                    </a:lnTo>
                    <a:lnTo>
                      <a:pt x="2122170" y="0"/>
                    </a:lnTo>
                    <a:lnTo>
                      <a:pt x="1887855" y="372427"/>
                    </a:lnTo>
                    <a:close/>
                  </a:path>
                </a:pathLst>
              </a:custGeom>
              <a:solidFill>
                <a:srgbClr val="1A25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D53EC57-0063-4764-AA2B-F2665B148D8F}"/>
                  </a:ext>
                </a:extLst>
              </p:cNvPr>
              <p:cNvSpPr/>
              <p:nvPr/>
            </p:nvSpPr>
            <p:spPr>
              <a:xfrm>
                <a:off x="1654492" y="5016817"/>
                <a:ext cx="6654164" cy="1270635"/>
              </a:xfrm>
              <a:custGeom>
                <a:avLst/>
                <a:gdLst>
                  <a:gd name="connsiteX0" fmla="*/ 6654165 w 6654164"/>
                  <a:gd name="connsiteY0" fmla="*/ 635318 h 1270635"/>
                  <a:gd name="connsiteX1" fmla="*/ 3327083 w 6654164"/>
                  <a:gd name="connsiteY1" fmla="*/ 1270635 h 1270635"/>
                  <a:gd name="connsiteX2" fmla="*/ 0 w 6654164"/>
                  <a:gd name="connsiteY2" fmla="*/ 635318 h 1270635"/>
                  <a:gd name="connsiteX3" fmla="*/ 3327083 w 6654164"/>
                  <a:gd name="connsiteY3" fmla="*/ 0 h 1270635"/>
                  <a:gd name="connsiteX4" fmla="*/ 6654165 w 6654164"/>
                  <a:gd name="connsiteY4" fmla="*/ 635318 h 127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4164" h="1270635">
                    <a:moveTo>
                      <a:pt x="6654165" y="635318"/>
                    </a:moveTo>
                    <a:cubicBezTo>
                      <a:pt x="6654165" y="986194"/>
                      <a:pt x="5164579" y="1270635"/>
                      <a:pt x="3327083" y="1270635"/>
                    </a:cubicBezTo>
                    <a:cubicBezTo>
                      <a:pt x="1489586" y="1270635"/>
                      <a:pt x="0" y="986194"/>
                      <a:pt x="0" y="635318"/>
                    </a:cubicBezTo>
                    <a:cubicBezTo>
                      <a:pt x="0" y="284441"/>
                      <a:pt x="1489586" y="0"/>
                      <a:pt x="3327083" y="0"/>
                    </a:cubicBezTo>
                    <a:cubicBezTo>
                      <a:pt x="5164580" y="0"/>
                      <a:pt x="6654165" y="284441"/>
                      <a:pt x="6654165" y="635318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AB8CFBB-0F1D-4CB6-BAFC-8CF667264835}"/>
                  </a:ext>
                </a:extLst>
              </p:cNvPr>
              <p:cNvSpPr/>
              <p:nvPr/>
            </p:nvSpPr>
            <p:spPr>
              <a:xfrm>
                <a:off x="1652587" y="4952999"/>
                <a:ext cx="6653212" cy="1270635"/>
              </a:xfrm>
              <a:custGeom>
                <a:avLst/>
                <a:gdLst>
                  <a:gd name="connsiteX0" fmla="*/ 6653213 w 6653212"/>
                  <a:gd name="connsiteY0" fmla="*/ 635318 h 1270635"/>
                  <a:gd name="connsiteX1" fmla="*/ 5750243 w 6653212"/>
                  <a:gd name="connsiteY1" fmla="*/ 1070610 h 1270635"/>
                  <a:gd name="connsiteX2" fmla="*/ 5750243 w 6653212"/>
                  <a:gd name="connsiteY2" fmla="*/ 1070610 h 1270635"/>
                  <a:gd name="connsiteX3" fmla="*/ 3327083 w 6653212"/>
                  <a:gd name="connsiteY3" fmla="*/ 1270635 h 1270635"/>
                  <a:gd name="connsiteX4" fmla="*/ 0 w 6653212"/>
                  <a:gd name="connsiteY4" fmla="*/ 635318 h 1270635"/>
                  <a:gd name="connsiteX5" fmla="*/ 762000 w 6653212"/>
                  <a:gd name="connsiteY5" fmla="*/ 230505 h 1270635"/>
                  <a:gd name="connsiteX6" fmla="*/ 1116330 w 6653212"/>
                  <a:gd name="connsiteY6" fmla="*/ 160020 h 1270635"/>
                  <a:gd name="connsiteX7" fmla="*/ 3326130 w 6653212"/>
                  <a:gd name="connsiteY7" fmla="*/ 0 h 1270635"/>
                  <a:gd name="connsiteX8" fmla="*/ 6646545 w 6653212"/>
                  <a:gd name="connsiteY8" fmla="*/ 596265 h 1270635"/>
                  <a:gd name="connsiteX9" fmla="*/ 6653213 w 6653212"/>
                  <a:gd name="connsiteY9" fmla="*/ 635318 h 127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53212" h="1270635">
                    <a:moveTo>
                      <a:pt x="6653213" y="635318"/>
                    </a:moveTo>
                    <a:cubicBezTo>
                      <a:pt x="6653213" y="803910"/>
                      <a:pt x="6310313" y="957263"/>
                      <a:pt x="5750243" y="1070610"/>
                    </a:cubicBezTo>
                    <a:lnTo>
                      <a:pt x="5750243" y="1070610"/>
                    </a:lnTo>
                    <a:cubicBezTo>
                      <a:pt x="5143500" y="1193482"/>
                      <a:pt x="4282440" y="1270635"/>
                      <a:pt x="3327083" y="1270635"/>
                    </a:cubicBezTo>
                    <a:cubicBezTo>
                      <a:pt x="1488758" y="1270635"/>
                      <a:pt x="0" y="985838"/>
                      <a:pt x="0" y="635318"/>
                    </a:cubicBezTo>
                    <a:cubicBezTo>
                      <a:pt x="0" y="481013"/>
                      <a:pt x="285750" y="340043"/>
                      <a:pt x="762000" y="230505"/>
                    </a:cubicBezTo>
                    <a:cubicBezTo>
                      <a:pt x="870585" y="205740"/>
                      <a:pt x="989647" y="181927"/>
                      <a:pt x="1116330" y="160020"/>
                    </a:cubicBezTo>
                    <a:cubicBezTo>
                      <a:pt x="1704023" y="60007"/>
                      <a:pt x="2478405" y="0"/>
                      <a:pt x="3326130" y="0"/>
                    </a:cubicBezTo>
                    <a:cubicBezTo>
                      <a:pt x="5093970" y="0"/>
                      <a:pt x="6538913" y="263843"/>
                      <a:pt x="6646545" y="596265"/>
                    </a:cubicBezTo>
                    <a:cubicBezTo>
                      <a:pt x="6650355" y="608648"/>
                      <a:pt x="6653213" y="621982"/>
                      <a:pt x="6653213" y="635318"/>
                    </a:cubicBezTo>
                    <a:close/>
                  </a:path>
                </a:pathLst>
              </a:custGeom>
              <a:solidFill>
                <a:srgbClr val="5A68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E5F536-730C-499E-9C9B-00B0E18EBD73}"/>
                  </a:ext>
                </a:extLst>
              </p:cNvPr>
              <p:cNvSpPr/>
              <p:nvPr/>
            </p:nvSpPr>
            <p:spPr>
              <a:xfrm>
                <a:off x="1652587" y="5113019"/>
                <a:ext cx="5749289" cy="1110615"/>
              </a:xfrm>
              <a:custGeom>
                <a:avLst/>
                <a:gdLst>
                  <a:gd name="connsiteX0" fmla="*/ 5749290 w 5749289"/>
                  <a:gd name="connsiteY0" fmla="*/ 910590 h 1110615"/>
                  <a:gd name="connsiteX1" fmla="*/ 3326130 w 5749289"/>
                  <a:gd name="connsiteY1" fmla="*/ 1110615 h 1110615"/>
                  <a:gd name="connsiteX2" fmla="*/ 0 w 5749289"/>
                  <a:gd name="connsiteY2" fmla="*/ 475298 h 1110615"/>
                  <a:gd name="connsiteX3" fmla="*/ 762000 w 5749289"/>
                  <a:gd name="connsiteY3" fmla="*/ 70485 h 1110615"/>
                  <a:gd name="connsiteX4" fmla="*/ 1116330 w 5749289"/>
                  <a:gd name="connsiteY4" fmla="*/ 0 h 1110615"/>
                  <a:gd name="connsiteX5" fmla="*/ 5749290 w 5749289"/>
                  <a:gd name="connsiteY5" fmla="*/ 910590 h 111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9289" h="1110615">
                    <a:moveTo>
                      <a:pt x="5749290" y="910590"/>
                    </a:moveTo>
                    <a:cubicBezTo>
                      <a:pt x="5142548" y="1033463"/>
                      <a:pt x="4281488" y="1110615"/>
                      <a:pt x="3326130" y="1110615"/>
                    </a:cubicBezTo>
                    <a:cubicBezTo>
                      <a:pt x="1488758" y="1110615"/>
                      <a:pt x="0" y="825818"/>
                      <a:pt x="0" y="475298"/>
                    </a:cubicBezTo>
                    <a:cubicBezTo>
                      <a:pt x="0" y="320993"/>
                      <a:pt x="285750" y="180023"/>
                      <a:pt x="762000" y="70485"/>
                    </a:cubicBezTo>
                    <a:cubicBezTo>
                      <a:pt x="870585" y="45720"/>
                      <a:pt x="989647" y="21907"/>
                      <a:pt x="1116330" y="0"/>
                    </a:cubicBezTo>
                    <a:cubicBezTo>
                      <a:pt x="1378268" y="550545"/>
                      <a:pt x="2417445" y="1282065"/>
                      <a:pt x="5749290" y="91059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515408" y="3235407"/>
              <a:ext cx="2454004" cy="1180494"/>
              <a:chOff x="5236149" y="3431784"/>
              <a:chExt cx="4225581" cy="2032707"/>
            </a:xfrm>
            <a:solidFill>
              <a:schemeClr val="accent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6328662" y="3431784"/>
                <a:ext cx="3133068" cy="2032707"/>
                <a:chOff x="6328662" y="3431784"/>
                <a:chExt cx="3133068" cy="2032707"/>
              </a:xfrm>
              <a:solidFill>
                <a:schemeClr val="accent1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737A2627-8AC6-4191-A723-2AF226B035E1}"/>
                    </a:ext>
                  </a:extLst>
                </p:cNvPr>
                <p:cNvSpPr/>
                <p:nvPr/>
              </p:nvSpPr>
              <p:spPr>
                <a:xfrm>
                  <a:off x="6353867" y="3456621"/>
                  <a:ext cx="3084455" cy="1984582"/>
                </a:xfrm>
                <a:custGeom>
                  <a:avLst/>
                  <a:gdLst>
                    <a:gd name="connsiteX0" fmla="*/ 3084455 w 3084455"/>
                    <a:gd name="connsiteY0" fmla="*/ 429578 h 1984582"/>
                    <a:gd name="connsiteX1" fmla="*/ 2888240 w 3084455"/>
                    <a:gd name="connsiteY1" fmla="*/ 1164908 h 1984582"/>
                    <a:gd name="connsiteX2" fmla="*/ 2034800 w 3084455"/>
                    <a:gd name="connsiteY2" fmla="*/ 1944053 h 1984582"/>
                    <a:gd name="connsiteX3" fmla="*/ 77413 w 3084455"/>
                    <a:gd name="connsiteY3" fmla="*/ 1758315 h 1984582"/>
                    <a:gd name="connsiteX4" fmla="*/ 43122 w 3084455"/>
                    <a:gd name="connsiteY4" fmla="*/ 1470660 h 1984582"/>
                    <a:gd name="connsiteX5" fmla="*/ 193618 w 3084455"/>
                    <a:gd name="connsiteY5" fmla="*/ 1343978 h 1984582"/>
                    <a:gd name="connsiteX6" fmla="*/ 1901450 w 3084455"/>
                    <a:gd name="connsiteY6" fmla="*/ 889635 h 1984582"/>
                    <a:gd name="connsiteX7" fmla="*/ 2144338 w 3084455"/>
                    <a:gd name="connsiteY7" fmla="*/ 0 h 1984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84455" h="1984582">
                      <a:moveTo>
                        <a:pt x="3084455" y="429578"/>
                      </a:moveTo>
                      <a:cubicBezTo>
                        <a:pt x="3042545" y="673418"/>
                        <a:pt x="2981585" y="932497"/>
                        <a:pt x="2888240" y="1164908"/>
                      </a:cubicBezTo>
                      <a:cubicBezTo>
                        <a:pt x="2726315" y="1569720"/>
                        <a:pt x="2466283" y="1898333"/>
                        <a:pt x="2034800" y="1944053"/>
                      </a:cubicBezTo>
                      <a:cubicBezTo>
                        <a:pt x="1241368" y="2061210"/>
                        <a:pt x="496513" y="1901190"/>
                        <a:pt x="77413" y="1758315"/>
                      </a:cubicBezTo>
                      <a:cubicBezTo>
                        <a:pt x="-26410" y="1723073"/>
                        <a:pt x="-13075" y="1579245"/>
                        <a:pt x="43122" y="1470660"/>
                      </a:cubicBezTo>
                      <a:cubicBezTo>
                        <a:pt x="81222" y="1397318"/>
                        <a:pt x="139325" y="1340168"/>
                        <a:pt x="193618" y="1343978"/>
                      </a:cubicBezTo>
                      <a:cubicBezTo>
                        <a:pt x="777500" y="1387793"/>
                        <a:pt x="1762385" y="1167765"/>
                        <a:pt x="1901450" y="889635"/>
                      </a:cubicBezTo>
                      <a:cubicBezTo>
                        <a:pt x="2072900" y="546735"/>
                        <a:pt x="2144338" y="0"/>
                        <a:pt x="2144338" y="0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43231B4-F82A-43C3-B321-582FBED288E8}"/>
                    </a:ext>
                  </a:extLst>
                </p:cNvPr>
                <p:cNvSpPr/>
                <p:nvPr/>
              </p:nvSpPr>
              <p:spPr>
                <a:xfrm>
                  <a:off x="6328662" y="3431784"/>
                  <a:ext cx="3133068" cy="2032707"/>
                </a:xfrm>
                <a:custGeom>
                  <a:avLst/>
                  <a:gdLst>
                    <a:gd name="connsiteX0" fmla="*/ 1492314 w 3133068"/>
                    <a:gd name="connsiteY0" fmla="*/ 2032707 h 2032707"/>
                    <a:gd name="connsiteX1" fmla="*/ 94044 w 3133068"/>
                    <a:gd name="connsiteY1" fmla="*/ 1805060 h 2032707"/>
                    <a:gd name="connsiteX2" fmla="*/ 13082 w 3133068"/>
                    <a:gd name="connsiteY2" fmla="*/ 1728860 h 2032707"/>
                    <a:gd name="connsiteX3" fmla="*/ 46419 w 3133068"/>
                    <a:gd name="connsiteY3" fmla="*/ 1484067 h 2032707"/>
                    <a:gd name="connsiteX4" fmla="*/ 219774 w 3133068"/>
                    <a:gd name="connsiteY4" fmla="*/ 1344050 h 2032707"/>
                    <a:gd name="connsiteX5" fmla="*/ 1904747 w 3133068"/>
                    <a:gd name="connsiteY5" fmla="*/ 903042 h 2032707"/>
                    <a:gd name="connsiteX6" fmla="*/ 2145730 w 3133068"/>
                    <a:gd name="connsiteY6" fmla="*/ 21027 h 2032707"/>
                    <a:gd name="connsiteX7" fmla="*/ 2172400 w 3133068"/>
                    <a:gd name="connsiteY7" fmla="*/ 72 h 2032707"/>
                    <a:gd name="connsiteX8" fmla="*/ 2193355 w 3133068"/>
                    <a:gd name="connsiteY8" fmla="*/ 26742 h 2032707"/>
                    <a:gd name="connsiteX9" fmla="*/ 1947610 w 3133068"/>
                    <a:gd name="connsiteY9" fmla="*/ 923997 h 2032707"/>
                    <a:gd name="connsiteX10" fmla="*/ 1244664 w 3133068"/>
                    <a:gd name="connsiteY10" fmla="*/ 1284042 h 2032707"/>
                    <a:gd name="connsiteX11" fmla="*/ 215964 w 3133068"/>
                    <a:gd name="connsiteY11" fmla="*/ 1390722 h 2032707"/>
                    <a:gd name="connsiteX12" fmla="*/ 88330 w 3133068"/>
                    <a:gd name="connsiteY12" fmla="*/ 1505022 h 2032707"/>
                    <a:gd name="connsiteX13" fmla="*/ 56897 w 3133068"/>
                    <a:gd name="connsiteY13" fmla="*/ 1709810 h 2032707"/>
                    <a:gd name="connsiteX14" fmla="*/ 109285 w 3133068"/>
                    <a:gd name="connsiteY14" fmla="*/ 1759340 h 2032707"/>
                    <a:gd name="connsiteX15" fmla="*/ 2056194 w 3133068"/>
                    <a:gd name="connsiteY15" fmla="*/ 1945077 h 2032707"/>
                    <a:gd name="connsiteX16" fmla="*/ 2057147 w 3133068"/>
                    <a:gd name="connsiteY16" fmla="*/ 1945077 h 2032707"/>
                    <a:gd name="connsiteX17" fmla="*/ 2890585 w 3133068"/>
                    <a:gd name="connsiteY17" fmla="*/ 1181172 h 2032707"/>
                    <a:gd name="connsiteX18" fmla="*/ 3085847 w 3133068"/>
                    <a:gd name="connsiteY18" fmla="*/ 450605 h 2032707"/>
                    <a:gd name="connsiteX19" fmla="*/ 3113469 w 3133068"/>
                    <a:gd name="connsiteY19" fmla="*/ 431555 h 2032707"/>
                    <a:gd name="connsiteX20" fmla="*/ 3132519 w 3133068"/>
                    <a:gd name="connsiteY20" fmla="*/ 459177 h 2032707"/>
                    <a:gd name="connsiteX21" fmla="*/ 2934400 w 3133068"/>
                    <a:gd name="connsiteY21" fmla="*/ 1199270 h 2032707"/>
                    <a:gd name="connsiteX22" fmla="*/ 2061910 w 3133068"/>
                    <a:gd name="connsiteY22" fmla="*/ 1992702 h 2032707"/>
                    <a:gd name="connsiteX23" fmla="*/ 1492314 w 3133068"/>
                    <a:gd name="connsiteY23" fmla="*/ 2032707 h 203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33068" h="2032707">
                      <a:moveTo>
                        <a:pt x="1492314" y="2032707"/>
                      </a:moveTo>
                      <a:cubicBezTo>
                        <a:pt x="848424" y="2032707"/>
                        <a:pt x="323597" y="1882212"/>
                        <a:pt x="94044" y="1805060"/>
                      </a:cubicBezTo>
                      <a:cubicBezTo>
                        <a:pt x="55944" y="1791725"/>
                        <a:pt x="28322" y="1766007"/>
                        <a:pt x="13082" y="1728860"/>
                      </a:cubicBezTo>
                      <a:cubicBezTo>
                        <a:pt x="-17398" y="1653612"/>
                        <a:pt x="10224" y="1552647"/>
                        <a:pt x="46419" y="1484067"/>
                      </a:cubicBezTo>
                      <a:cubicBezTo>
                        <a:pt x="83567" y="1412630"/>
                        <a:pt x="148337" y="1339287"/>
                        <a:pt x="219774" y="1344050"/>
                      </a:cubicBezTo>
                      <a:cubicBezTo>
                        <a:pt x="802705" y="1387865"/>
                        <a:pt x="1772349" y="1166885"/>
                        <a:pt x="1904747" y="903042"/>
                      </a:cubicBezTo>
                      <a:cubicBezTo>
                        <a:pt x="2072387" y="567762"/>
                        <a:pt x="2144777" y="26742"/>
                        <a:pt x="2145730" y="21027"/>
                      </a:cubicBezTo>
                      <a:cubicBezTo>
                        <a:pt x="2147635" y="7692"/>
                        <a:pt x="2159064" y="-880"/>
                        <a:pt x="2172400" y="72"/>
                      </a:cubicBezTo>
                      <a:cubicBezTo>
                        <a:pt x="2185735" y="1977"/>
                        <a:pt x="2194307" y="13407"/>
                        <a:pt x="2193355" y="26742"/>
                      </a:cubicBezTo>
                      <a:cubicBezTo>
                        <a:pt x="2190497" y="49602"/>
                        <a:pt x="2119060" y="582050"/>
                        <a:pt x="1947610" y="923997"/>
                      </a:cubicBezTo>
                      <a:cubicBezTo>
                        <a:pt x="1880935" y="1058300"/>
                        <a:pt x="1624712" y="1189745"/>
                        <a:pt x="1244664" y="1284042"/>
                      </a:cubicBezTo>
                      <a:cubicBezTo>
                        <a:pt x="895097" y="1371672"/>
                        <a:pt x="501714" y="1412630"/>
                        <a:pt x="215964" y="1390722"/>
                      </a:cubicBezTo>
                      <a:cubicBezTo>
                        <a:pt x="176912" y="1387865"/>
                        <a:pt x="124524" y="1433585"/>
                        <a:pt x="88330" y="1505022"/>
                      </a:cubicBezTo>
                      <a:cubicBezTo>
                        <a:pt x="49277" y="1580270"/>
                        <a:pt x="36894" y="1660279"/>
                        <a:pt x="56897" y="1709810"/>
                      </a:cubicBezTo>
                      <a:cubicBezTo>
                        <a:pt x="66422" y="1734575"/>
                        <a:pt x="83567" y="1750767"/>
                        <a:pt x="109285" y="1759340"/>
                      </a:cubicBezTo>
                      <a:cubicBezTo>
                        <a:pt x="400749" y="1859352"/>
                        <a:pt x="1172274" y="2075570"/>
                        <a:pt x="2056194" y="1945077"/>
                      </a:cubicBezTo>
                      <a:lnTo>
                        <a:pt x="2057147" y="1945077"/>
                      </a:lnTo>
                      <a:cubicBezTo>
                        <a:pt x="2422907" y="1906025"/>
                        <a:pt x="2703894" y="1649802"/>
                        <a:pt x="2890585" y="1181172"/>
                      </a:cubicBezTo>
                      <a:cubicBezTo>
                        <a:pt x="2971547" y="978290"/>
                        <a:pt x="3035364" y="739212"/>
                        <a:pt x="3085847" y="450605"/>
                      </a:cubicBezTo>
                      <a:cubicBezTo>
                        <a:pt x="3087752" y="437270"/>
                        <a:pt x="3100135" y="428697"/>
                        <a:pt x="3113469" y="431555"/>
                      </a:cubicBezTo>
                      <a:cubicBezTo>
                        <a:pt x="3126805" y="433460"/>
                        <a:pt x="3135377" y="445842"/>
                        <a:pt x="3132519" y="459177"/>
                      </a:cubicBezTo>
                      <a:cubicBezTo>
                        <a:pt x="3082037" y="751595"/>
                        <a:pt x="3017267" y="993530"/>
                        <a:pt x="2934400" y="1199270"/>
                      </a:cubicBezTo>
                      <a:cubicBezTo>
                        <a:pt x="2740089" y="1685045"/>
                        <a:pt x="2446719" y="1951745"/>
                        <a:pt x="2061910" y="1992702"/>
                      </a:cubicBezTo>
                      <a:cubicBezTo>
                        <a:pt x="1865694" y="2021277"/>
                        <a:pt x="1674242" y="2032707"/>
                        <a:pt x="1492314" y="203270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AFA53AC-03BE-4E0D-87E8-6B736489C960}"/>
                  </a:ext>
                </a:extLst>
              </p:cNvPr>
              <p:cNvSpPr/>
              <p:nvPr/>
            </p:nvSpPr>
            <p:spPr>
              <a:xfrm>
                <a:off x="6353867" y="4621529"/>
                <a:ext cx="2888239" cy="819674"/>
              </a:xfrm>
              <a:custGeom>
                <a:avLst/>
                <a:gdLst>
                  <a:gd name="connsiteX0" fmla="*/ 2888240 w 2888239"/>
                  <a:gd name="connsiteY0" fmla="*/ 0 h 819674"/>
                  <a:gd name="connsiteX1" fmla="*/ 2034800 w 2888239"/>
                  <a:gd name="connsiteY1" fmla="*/ 779145 h 819674"/>
                  <a:gd name="connsiteX2" fmla="*/ 77413 w 2888239"/>
                  <a:gd name="connsiteY2" fmla="*/ 593407 h 819674"/>
                  <a:gd name="connsiteX3" fmla="*/ 43122 w 2888239"/>
                  <a:gd name="connsiteY3" fmla="*/ 305752 h 819674"/>
                  <a:gd name="connsiteX4" fmla="*/ 2888240 w 2888239"/>
                  <a:gd name="connsiteY4" fmla="*/ 0 h 81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8239" h="819674">
                    <a:moveTo>
                      <a:pt x="2888240" y="0"/>
                    </a:moveTo>
                    <a:cubicBezTo>
                      <a:pt x="2726315" y="404813"/>
                      <a:pt x="2466283" y="733425"/>
                      <a:pt x="2034800" y="779145"/>
                    </a:cubicBezTo>
                    <a:cubicBezTo>
                      <a:pt x="1241368" y="896302"/>
                      <a:pt x="496513" y="736282"/>
                      <a:pt x="77413" y="593407"/>
                    </a:cubicBezTo>
                    <a:cubicBezTo>
                      <a:pt x="-26410" y="558165"/>
                      <a:pt x="-13075" y="414338"/>
                      <a:pt x="43122" y="305752"/>
                    </a:cubicBezTo>
                    <a:cubicBezTo>
                      <a:pt x="731780" y="512445"/>
                      <a:pt x="2221490" y="835343"/>
                      <a:pt x="2888240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7DC4C3D-8633-40F0-99A5-C3E85DA5741F}"/>
                  </a:ext>
                </a:extLst>
              </p:cNvPr>
              <p:cNvSpPr/>
              <p:nvPr/>
            </p:nvSpPr>
            <p:spPr>
              <a:xfrm>
                <a:off x="5236149" y="4502634"/>
                <a:ext cx="985579" cy="602536"/>
              </a:xfrm>
              <a:custGeom>
                <a:avLst/>
                <a:gdLst>
                  <a:gd name="connsiteX0" fmla="*/ 985580 w 985579"/>
                  <a:gd name="connsiteY0" fmla="*/ 212240 h 602536"/>
                  <a:gd name="connsiteX1" fmla="*/ 880805 w 985579"/>
                  <a:gd name="connsiteY1" fmla="*/ 485608 h 602536"/>
                  <a:gd name="connsiteX2" fmla="*/ 860802 w 985579"/>
                  <a:gd name="connsiteY2" fmla="*/ 567523 h 602536"/>
                  <a:gd name="connsiteX3" fmla="*/ 859850 w 985579"/>
                  <a:gd name="connsiteY3" fmla="*/ 566570 h 602536"/>
                  <a:gd name="connsiteX4" fmla="*/ 340737 w 985579"/>
                  <a:gd name="connsiteY4" fmla="*/ 240815 h 602536"/>
                  <a:gd name="connsiteX5" fmla="*/ 324544 w 985579"/>
                  <a:gd name="connsiteY5" fmla="*/ 242720 h 602536"/>
                  <a:gd name="connsiteX6" fmla="*/ 131187 w 985579"/>
                  <a:gd name="connsiteY6" fmla="*/ 323683 h 602536"/>
                  <a:gd name="connsiteX7" fmla="*/ 32127 w 985579"/>
                  <a:gd name="connsiteY7" fmla="*/ 213193 h 602536"/>
                  <a:gd name="connsiteX8" fmla="*/ 985580 w 985579"/>
                  <a:gd name="connsiteY8" fmla="*/ 212240 h 60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5579" h="602536">
                    <a:moveTo>
                      <a:pt x="985580" y="212240"/>
                    </a:moveTo>
                    <a:cubicBezTo>
                      <a:pt x="934144" y="317015"/>
                      <a:pt x="901760" y="410360"/>
                      <a:pt x="880805" y="485608"/>
                    </a:cubicBezTo>
                    <a:cubicBezTo>
                      <a:pt x="872232" y="516088"/>
                      <a:pt x="865564" y="543710"/>
                      <a:pt x="860802" y="567523"/>
                    </a:cubicBezTo>
                    <a:cubicBezTo>
                      <a:pt x="860802" y="567523"/>
                      <a:pt x="859850" y="566570"/>
                      <a:pt x="859850" y="566570"/>
                    </a:cubicBezTo>
                    <a:cubicBezTo>
                      <a:pt x="175002" y="738020"/>
                      <a:pt x="340737" y="240815"/>
                      <a:pt x="340737" y="240815"/>
                    </a:cubicBezTo>
                    <a:cubicBezTo>
                      <a:pt x="340737" y="240815"/>
                      <a:pt x="335022" y="240815"/>
                      <a:pt x="324544" y="242720"/>
                    </a:cubicBezTo>
                    <a:cubicBezTo>
                      <a:pt x="294065" y="246530"/>
                      <a:pt x="224532" y="262723"/>
                      <a:pt x="131187" y="323683"/>
                    </a:cubicBezTo>
                    <a:cubicBezTo>
                      <a:pt x="4505" y="406550"/>
                      <a:pt x="-34548" y="290345"/>
                      <a:pt x="32127" y="213193"/>
                    </a:cubicBezTo>
                    <a:cubicBezTo>
                      <a:pt x="438844" y="-113515"/>
                      <a:pt x="687447" y="-24932"/>
                      <a:pt x="985580" y="212240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E8638E7-0139-48D5-84E2-BD61C3A608CE}"/>
                  </a:ext>
                </a:extLst>
              </p:cNvPr>
              <p:cNvSpPr/>
              <p:nvPr/>
            </p:nvSpPr>
            <p:spPr>
              <a:xfrm>
                <a:off x="6096951" y="4714874"/>
                <a:ext cx="450532" cy="510539"/>
              </a:xfrm>
              <a:custGeom>
                <a:avLst/>
                <a:gdLst>
                  <a:gd name="connsiteX0" fmla="*/ 450533 w 450532"/>
                  <a:gd name="connsiteY0" fmla="*/ 73343 h 510539"/>
                  <a:gd name="connsiteX1" fmla="*/ 334328 w 450532"/>
                  <a:gd name="connsiteY1" fmla="*/ 510540 h 510539"/>
                  <a:gd name="connsiteX2" fmla="*/ 0 w 450532"/>
                  <a:gd name="connsiteY2" fmla="*/ 355282 h 510539"/>
                  <a:gd name="connsiteX3" fmla="*/ 125730 w 450532"/>
                  <a:gd name="connsiteY3" fmla="*/ 0 h 510539"/>
                  <a:gd name="connsiteX4" fmla="*/ 126683 w 450532"/>
                  <a:gd name="connsiteY4" fmla="*/ 953 h 510539"/>
                  <a:gd name="connsiteX5" fmla="*/ 450533 w 450532"/>
                  <a:gd name="connsiteY5" fmla="*/ 73343 h 510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532" h="510539">
                    <a:moveTo>
                      <a:pt x="450533" y="73343"/>
                    </a:moveTo>
                    <a:cubicBezTo>
                      <a:pt x="415290" y="176213"/>
                      <a:pt x="355283" y="361950"/>
                      <a:pt x="334328" y="510540"/>
                    </a:cubicBezTo>
                    <a:cubicBezTo>
                      <a:pt x="160020" y="451485"/>
                      <a:pt x="41910" y="392430"/>
                      <a:pt x="0" y="355282"/>
                    </a:cubicBezTo>
                    <a:cubicBezTo>
                      <a:pt x="18098" y="270510"/>
                      <a:pt x="54293" y="145732"/>
                      <a:pt x="125730" y="0"/>
                    </a:cubicBezTo>
                    <a:cubicBezTo>
                      <a:pt x="125730" y="0"/>
                      <a:pt x="125730" y="0"/>
                      <a:pt x="126683" y="953"/>
                    </a:cubicBezTo>
                    <a:cubicBezTo>
                      <a:pt x="201930" y="40005"/>
                      <a:pt x="315278" y="63818"/>
                      <a:pt x="450533" y="73343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7C78027-1D3E-4C13-8A48-E96285F54F4A}"/>
                  </a:ext>
                </a:extLst>
              </p:cNvPr>
              <p:cNvSpPr/>
              <p:nvPr/>
            </p:nvSpPr>
            <p:spPr>
              <a:xfrm>
                <a:off x="5558304" y="4724399"/>
                <a:ext cx="557696" cy="380771"/>
              </a:xfrm>
              <a:custGeom>
                <a:avLst/>
                <a:gdLst>
                  <a:gd name="connsiteX0" fmla="*/ 557697 w 557696"/>
                  <a:gd name="connsiteY0" fmla="*/ 263843 h 380771"/>
                  <a:gd name="connsiteX1" fmla="*/ 537695 w 557696"/>
                  <a:gd name="connsiteY1" fmla="*/ 345757 h 380771"/>
                  <a:gd name="connsiteX2" fmla="*/ 536742 w 557696"/>
                  <a:gd name="connsiteY2" fmla="*/ 344805 h 380771"/>
                  <a:gd name="connsiteX3" fmla="*/ 17630 w 557696"/>
                  <a:gd name="connsiteY3" fmla="*/ 19050 h 380771"/>
                  <a:gd name="connsiteX4" fmla="*/ 1437 w 557696"/>
                  <a:gd name="connsiteY4" fmla="*/ 20955 h 380771"/>
                  <a:gd name="connsiteX5" fmla="*/ 48110 w 557696"/>
                  <a:gd name="connsiteY5" fmla="*/ 0 h 380771"/>
                  <a:gd name="connsiteX6" fmla="*/ 203367 w 557696"/>
                  <a:gd name="connsiteY6" fmla="*/ 226695 h 380771"/>
                  <a:gd name="connsiteX7" fmla="*/ 557697 w 557696"/>
                  <a:gd name="connsiteY7" fmla="*/ 263843 h 3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7696" h="380771">
                    <a:moveTo>
                      <a:pt x="557697" y="263843"/>
                    </a:moveTo>
                    <a:cubicBezTo>
                      <a:pt x="549125" y="294322"/>
                      <a:pt x="542457" y="321945"/>
                      <a:pt x="537695" y="345757"/>
                    </a:cubicBezTo>
                    <a:cubicBezTo>
                      <a:pt x="537695" y="345757"/>
                      <a:pt x="536742" y="344805"/>
                      <a:pt x="536742" y="344805"/>
                    </a:cubicBezTo>
                    <a:cubicBezTo>
                      <a:pt x="-148105" y="516255"/>
                      <a:pt x="17630" y="19050"/>
                      <a:pt x="17630" y="19050"/>
                    </a:cubicBezTo>
                    <a:cubicBezTo>
                      <a:pt x="17630" y="19050"/>
                      <a:pt x="11915" y="19050"/>
                      <a:pt x="1437" y="20955"/>
                    </a:cubicBezTo>
                    <a:lnTo>
                      <a:pt x="48110" y="0"/>
                    </a:lnTo>
                    <a:cubicBezTo>
                      <a:pt x="48110" y="0"/>
                      <a:pt x="-1420" y="110490"/>
                      <a:pt x="203367" y="226695"/>
                    </a:cubicBezTo>
                    <a:cubicBezTo>
                      <a:pt x="317667" y="290513"/>
                      <a:pt x="456732" y="282893"/>
                      <a:pt x="557697" y="263843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6953453" y="3407982"/>
              <a:ext cx="1985529" cy="1115339"/>
              <a:chOff x="2546598" y="3728943"/>
              <a:chExt cx="3418908" cy="1920517"/>
            </a:xfrm>
            <a:solidFill>
              <a:schemeClr val="accent1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81CA125-F4ED-4EA2-871A-4AD78A5A4ED0}"/>
                  </a:ext>
                </a:extLst>
              </p:cNvPr>
              <p:cNvSpPr/>
              <p:nvPr/>
            </p:nvSpPr>
            <p:spPr>
              <a:xfrm>
                <a:off x="2547921" y="3728943"/>
                <a:ext cx="2401744" cy="1918115"/>
              </a:xfrm>
              <a:custGeom>
                <a:avLst/>
                <a:gdLst>
                  <a:gd name="connsiteX0" fmla="*/ 2362215 w 2401744"/>
                  <a:gd name="connsiteY0" fmla="*/ 1917476 h 1918115"/>
                  <a:gd name="connsiteX1" fmla="*/ 2400315 w 2401744"/>
                  <a:gd name="connsiteY1" fmla="*/ 1835561 h 1918115"/>
                  <a:gd name="connsiteX2" fmla="*/ 2400315 w 2401744"/>
                  <a:gd name="connsiteY2" fmla="*/ 1819368 h 1918115"/>
                  <a:gd name="connsiteX3" fmla="*/ 1839293 w 2401744"/>
                  <a:gd name="connsiteY3" fmla="*/ 157256 h 1918115"/>
                  <a:gd name="connsiteX4" fmla="*/ 1817385 w 2401744"/>
                  <a:gd name="connsiteY4" fmla="*/ 140111 h 1918115"/>
                  <a:gd name="connsiteX5" fmla="*/ 86693 w 2401744"/>
                  <a:gd name="connsiteY5" fmla="*/ 93 h 1918115"/>
                  <a:gd name="connsiteX6" fmla="*/ 69548 w 2401744"/>
                  <a:gd name="connsiteY6" fmla="*/ 5808 h 1918115"/>
                  <a:gd name="connsiteX7" fmla="*/ 15 w 2401744"/>
                  <a:gd name="connsiteY7" fmla="*/ 100106 h 1918115"/>
                  <a:gd name="connsiteX8" fmla="*/ 443880 w 2401744"/>
                  <a:gd name="connsiteY8" fmla="*/ 1481231 h 1918115"/>
                  <a:gd name="connsiteX9" fmla="*/ 462930 w 2401744"/>
                  <a:gd name="connsiteY9" fmla="*/ 1498376 h 1918115"/>
                  <a:gd name="connsiteX10" fmla="*/ 531510 w 2401744"/>
                  <a:gd name="connsiteY10" fmla="*/ 1511711 h 1918115"/>
                  <a:gd name="connsiteX11" fmla="*/ 542940 w 2401744"/>
                  <a:gd name="connsiteY11" fmla="*/ 1547906 h 1918115"/>
                  <a:gd name="connsiteX12" fmla="*/ 561990 w 2401744"/>
                  <a:gd name="connsiteY12" fmla="*/ 1565051 h 1918115"/>
                  <a:gd name="connsiteX13" fmla="*/ 2362215 w 2401744"/>
                  <a:gd name="connsiteY13" fmla="*/ 1917476 h 191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744" h="1918115">
                    <a:moveTo>
                      <a:pt x="2362215" y="1917476"/>
                    </a:moveTo>
                    <a:lnTo>
                      <a:pt x="2400315" y="1835561"/>
                    </a:lnTo>
                    <a:cubicBezTo>
                      <a:pt x="2402221" y="1830798"/>
                      <a:pt x="2402221" y="1825083"/>
                      <a:pt x="2400315" y="1819368"/>
                    </a:cubicBezTo>
                    <a:lnTo>
                      <a:pt x="1839293" y="157256"/>
                    </a:lnTo>
                    <a:cubicBezTo>
                      <a:pt x="1836435" y="147731"/>
                      <a:pt x="1827863" y="141063"/>
                      <a:pt x="1817385" y="140111"/>
                    </a:cubicBezTo>
                    <a:lnTo>
                      <a:pt x="86693" y="93"/>
                    </a:lnTo>
                    <a:cubicBezTo>
                      <a:pt x="80025" y="-859"/>
                      <a:pt x="68595" y="5808"/>
                      <a:pt x="69548" y="5808"/>
                    </a:cubicBezTo>
                    <a:cubicBezTo>
                      <a:pt x="-2842" y="39146"/>
                      <a:pt x="15" y="100106"/>
                      <a:pt x="15" y="100106"/>
                    </a:cubicBezTo>
                    <a:lnTo>
                      <a:pt x="443880" y="1481231"/>
                    </a:lnTo>
                    <a:cubicBezTo>
                      <a:pt x="446738" y="1489803"/>
                      <a:pt x="454358" y="1496470"/>
                      <a:pt x="462930" y="1498376"/>
                    </a:cubicBezTo>
                    <a:lnTo>
                      <a:pt x="531510" y="1511711"/>
                    </a:lnTo>
                    <a:lnTo>
                      <a:pt x="542940" y="1547906"/>
                    </a:lnTo>
                    <a:cubicBezTo>
                      <a:pt x="545798" y="1556478"/>
                      <a:pt x="553418" y="1563145"/>
                      <a:pt x="561990" y="1565051"/>
                    </a:cubicBezTo>
                    <a:cubicBezTo>
                      <a:pt x="561038" y="1564098"/>
                      <a:pt x="2367930" y="1935573"/>
                      <a:pt x="2362215" y="191747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C92FDF0-1D3E-4CD6-B2B3-7D0704166F24}"/>
                  </a:ext>
                </a:extLst>
              </p:cNvPr>
              <p:cNvSpPr/>
              <p:nvPr/>
            </p:nvSpPr>
            <p:spPr>
              <a:xfrm>
                <a:off x="2546598" y="3795566"/>
                <a:ext cx="2342847" cy="1851365"/>
              </a:xfrm>
              <a:custGeom>
                <a:avLst/>
                <a:gdLst>
                  <a:gd name="connsiteX0" fmla="*/ 1339 w 2342847"/>
                  <a:gd name="connsiteY0" fmla="*/ 32530 h 1851365"/>
                  <a:gd name="connsiteX1" fmla="*/ 466159 w 2342847"/>
                  <a:gd name="connsiteY1" fmla="*/ 1480331 h 1851365"/>
                  <a:gd name="connsiteX2" fmla="*/ 485209 w 2342847"/>
                  <a:gd name="connsiteY2" fmla="*/ 1497476 h 1851365"/>
                  <a:gd name="connsiteX3" fmla="*/ 2313056 w 2342847"/>
                  <a:gd name="connsiteY3" fmla="*/ 1850853 h 1851365"/>
                  <a:gd name="connsiteX4" fmla="*/ 2341631 w 2342847"/>
                  <a:gd name="connsiteY4" fmla="*/ 1818468 h 1851365"/>
                  <a:gd name="connsiteX5" fmla="*/ 1780609 w 2342847"/>
                  <a:gd name="connsiteY5" fmla="*/ 156355 h 1851365"/>
                  <a:gd name="connsiteX6" fmla="*/ 1758701 w 2342847"/>
                  <a:gd name="connsiteY6" fmla="*/ 139210 h 1851365"/>
                  <a:gd name="connsiteX7" fmla="*/ 27056 w 2342847"/>
                  <a:gd name="connsiteY7" fmla="*/ 145 h 1851365"/>
                  <a:gd name="connsiteX8" fmla="*/ 1339 w 2342847"/>
                  <a:gd name="connsiteY8" fmla="*/ 32530 h 185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2847" h="1851365">
                    <a:moveTo>
                      <a:pt x="1339" y="32530"/>
                    </a:moveTo>
                    <a:lnTo>
                      <a:pt x="466159" y="1480331"/>
                    </a:lnTo>
                    <a:cubicBezTo>
                      <a:pt x="469016" y="1488903"/>
                      <a:pt x="476636" y="1495570"/>
                      <a:pt x="485209" y="1497476"/>
                    </a:cubicBezTo>
                    <a:lnTo>
                      <a:pt x="2313056" y="1850853"/>
                    </a:lnTo>
                    <a:cubicBezTo>
                      <a:pt x="2332106" y="1854663"/>
                      <a:pt x="2347346" y="1836565"/>
                      <a:pt x="2341631" y="1818468"/>
                    </a:cubicBezTo>
                    <a:lnTo>
                      <a:pt x="1780609" y="156355"/>
                    </a:lnTo>
                    <a:cubicBezTo>
                      <a:pt x="1777751" y="146830"/>
                      <a:pt x="1769179" y="140163"/>
                      <a:pt x="1758701" y="139210"/>
                    </a:cubicBezTo>
                    <a:lnTo>
                      <a:pt x="27056" y="145"/>
                    </a:lnTo>
                    <a:cubicBezTo>
                      <a:pt x="8959" y="-1760"/>
                      <a:pt x="-4376" y="15385"/>
                      <a:pt x="1339" y="325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93F0180-47CC-42C5-ABA7-9B7D955FD207}"/>
                  </a:ext>
                </a:extLst>
              </p:cNvPr>
              <p:cNvSpPr/>
              <p:nvPr/>
            </p:nvSpPr>
            <p:spPr>
              <a:xfrm>
                <a:off x="4721520" y="5136566"/>
                <a:ext cx="1243986" cy="512895"/>
              </a:xfrm>
              <a:custGeom>
                <a:avLst/>
                <a:gdLst>
                  <a:gd name="connsiteX0" fmla="*/ 187664 w 1243986"/>
                  <a:gd name="connsiteY0" fmla="*/ 512711 h 512895"/>
                  <a:gd name="connsiteX1" fmla="*/ 1238271 w 1243986"/>
                  <a:gd name="connsiteY1" fmla="*/ 286969 h 512895"/>
                  <a:gd name="connsiteX2" fmla="*/ 1238271 w 1243986"/>
                  <a:gd name="connsiteY2" fmla="*/ 271728 h 512895"/>
                  <a:gd name="connsiteX3" fmla="*/ 36216 w 1243986"/>
                  <a:gd name="connsiteY3" fmla="*/ 12648 h 512895"/>
                  <a:gd name="connsiteX4" fmla="*/ 21 w 1243986"/>
                  <a:gd name="connsiteY4" fmla="*/ 1219 h 512895"/>
                  <a:gd name="connsiteX5" fmla="*/ 179091 w 1243986"/>
                  <a:gd name="connsiteY5" fmla="*/ 506996 h 512895"/>
                  <a:gd name="connsiteX6" fmla="*/ 187664 w 1243986"/>
                  <a:gd name="connsiteY6" fmla="*/ 512711 h 51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3986" h="512895">
                    <a:moveTo>
                      <a:pt x="187664" y="512711"/>
                    </a:moveTo>
                    <a:lnTo>
                      <a:pt x="1238271" y="286969"/>
                    </a:lnTo>
                    <a:cubicBezTo>
                      <a:pt x="1245891" y="285063"/>
                      <a:pt x="1245891" y="273633"/>
                      <a:pt x="1238271" y="271728"/>
                    </a:cubicBezTo>
                    <a:lnTo>
                      <a:pt x="36216" y="12648"/>
                    </a:lnTo>
                    <a:cubicBezTo>
                      <a:pt x="30501" y="11696"/>
                      <a:pt x="-931" y="-4497"/>
                      <a:pt x="21" y="1219"/>
                    </a:cubicBezTo>
                    <a:lnTo>
                      <a:pt x="179091" y="506996"/>
                    </a:lnTo>
                    <a:cubicBezTo>
                      <a:pt x="180044" y="510806"/>
                      <a:pt x="183854" y="513663"/>
                      <a:pt x="187664" y="5127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1EB2658-CC40-44EB-AFFE-1F0F0F1B80BD}"/>
                  </a:ext>
                </a:extLst>
              </p:cNvPr>
              <p:cNvSpPr/>
              <p:nvPr/>
            </p:nvSpPr>
            <p:spPr>
              <a:xfrm>
                <a:off x="4731873" y="5145282"/>
                <a:ext cx="1202201" cy="470899"/>
              </a:xfrm>
              <a:custGeom>
                <a:avLst/>
                <a:gdLst>
                  <a:gd name="connsiteX0" fmla="*/ 163023 w 1202201"/>
                  <a:gd name="connsiteY0" fmla="*/ 470657 h 470899"/>
                  <a:gd name="connsiteX1" fmla="*/ 1196486 w 1202201"/>
                  <a:gd name="connsiteY1" fmla="*/ 267774 h 470899"/>
                  <a:gd name="connsiteX2" fmla="*/ 1196486 w 1202201"/>
                  <a:gd name="connsiteY2" fmla="*/ 253487 h 470899"/>
                  <a:gd name="connsiteX3" fmla="*/ 8719 w 1202201"/>
                  <a:gd name="connsiteY3" fmla="*/ 122 h 470899"/>
                  <a:gd name="connsiteX4" fmla="*/ 146 w 1202201"/>
                  <a:gd name="connsiteY4" fmla="*/ 9647 h 470899"/>
                  <a:gd name="connsiteX5" fmla="*/ 154451 w 1202201"/>
                  <a:gd name="connsiteY5" fmla="*/ 465894 h 470899"/>
                  <a:gd name="connsiteX6" fmla="*/ 163023 w 1202201"/>
                  <a:gd name="connsiteY6" fmla="*/ 470657 h 47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2201" h="470899">
                    <a:moveTo>
                      <a:pt x="163023" y="470657"/>
                    </a:moveTo>
                    <a:lnTo>
                      <a:pt x="1196486" y="267774"/>
                    </a:lnTo>
                    <a:cubicBezTo>
                      <a:pt x="1204106" y="265869"/>
                      <a:pt x="1204106" y="255392"/>
                      <a:pt x="1196486" y="253487"/>
                    </a:cubicBezTo>
                    <a:lnTo>
                      <a:pt x="8719" y="122"/>
                    </a:lnTo>
                    <a:cubicBezTo>
                      <a:pt x="3003" y="-831"/>
                      <a:pt x="-806" y="3932"/>
                      <a:pt x="146" y="9647"/>
                    </a:cubicBezTo>
                    <a:lnTo>
                      <a:pt x="154451" y="465894"/>
                    </a:lnTo>
                    <a:cubicBezTo>
                      <a:pt x="156356" y="469704"/>
                      <a:pt x="159213" y="471610"/>
                      <a:pt x="163023" y="47065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5465AA4-FA8C-4E09-AD83-37AB76382449}"/>
                  </a:ext>
                </a:extLst>
              </p:cNvPr>
              <p:cNvSpPr/>
              <p:nvPr/>
            </p:nvSpPr>
            <p:spPr>
              <a:xfrm>
                <a:off x="3322427" y="4297799"/>
                <a:ext cx="538811" cy="653337"/>
              </a:xfrm>
              <a:custGeom>
                <a:avLst/>
                <a:gdLst>
                  <a:gd name="connsiteX0" fmla="*/ 476821 w 538811"/>
                  <a:gd name="connsiteY0" fmla="*/ 280895 h 653337"/>
                  <a:gd name="connsiteX1" fmla="*/ 331395 w 538811"/>
                  <a:gd name="connsiteY1" fmla="*/ 607564 h 653337"/>
                  <a:gd name="connsiteX2" fmla="*/ 61990 w 538811"/>
                  <a:gd name="connsiteY2" fmla="*/ 372443 h 653337"/>
                  <a:gd name="connsiteX3" fmla="*/ 207416 w 538811"/>
                  <a:gd name="connsiteY3" fmla="*/ 45774 h 653337"/>
                  <a:gd name="connsiteX4" fmla="*/ 476821 w 538811"/>
                  <a:gd name="connsiteY4" fmla="*/ 280895 h 65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811" h="653337">
                    <a:moveTo>
                      <a:pt x="476821" y="280895"/>
                    </a:moveTo>
                    <a:cubicBezTo>
                      <a:pt x="511057" y="436029"/>
                      <a:pt x="445948" y="582284"/>
                      <a:pt x="331395" y="607564"/>
                    </a:cubicBezTo>
                    <a:cubicBezTo>
                      <a:pt x="216843" y="632844"/>
                      <a:pt x="96226" y="527577"/>
                      <a:pt x="61990" y="372443"/>
                    </a:cubicBezTo>
                    <a:cubicBezTo>
                      <a:pt x="27754" y="217309"/>
                      <a:pt x="92863" y="71054"/>
                      <a:pt x="207416" y="45774"/>
                    </a:cubicBezTo>
                    <a:cubicBezTo>
                      <a:pt x="321969" y="20494"/>
                      <a:pt x="442585" y="125761"/>
                      <a:pt x="476821" y="280895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494792" y="2766366"/>
              <a:ext cx="484846" cy="919358"/>
              <a:chOff x="5200649" y="2624137"/>
              <a:chExt cx="834864" cy="1583055"/>
            </a:xfrm>
            <a:solidFill>
              <a:schemeClr val="accent1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F136950-5B1E-4A18-A665-B4AD73170F0A}"/>
                  </a:ext>
                </a:extLst>
              </p:cNvPr>
              <p:cNvSpPr/>
              <p:nvPr/>
            </p:nvSpPr>
            <p:spPr>
              <a:xfrm>
                <a:off x="5200649" y="3621404"/>
                <a:ext cx="525780" cy="524827"/>
              </a:xfrm>
              <a:custGeom>
                <a:avLst/>
                <a:gdLst>
                  <a:gd name="connsiteX0" fmla="*/ 477203 w 525780"/>
                  <a:gd name="connsiteY0" fmla="*/ 112395 h 524827"/>
                  <a:gd name="connsiteX1" fmla="*/ 261938 w 525780"/>
                  <a:gd name="connsiteY1" fmla="*/ 0 h 524827"/>
                  <a:gd name="connsiteX2" fmla="*/ 176213 w 525780"/>
                  <a:gd name="connsiteY2" fmla="*/ 14288 h 524827"/>
                  <a:gd name="connsiteX3" fmla="*/ 40005 w 525780"/>
                  <a:gd name="connsiteY3" fmla="*/ 121920 h 524827"/>
                  <a:gd name="connsiteX4" fmla="*/ 0 w 525780"/>
                  <a:gd name="connsiteY4" fmla="*/ 261938 h 524827"/>
                  <a:gd name="connsiteX5" fmla="*/ 262890 w 525780"/>
                  <a:gd name="connsiteY5" fmla="*/ 524827 h 524827"/>
                  <a:gd name="connsiteX6" fmla="*/ 280988 w 525780"/>
                  <a:gd name="connsiteY6" fmla="*/ 523875 h 524827"/>
                  <a:gd name="connsiteX7" fmla="*/ 291465 w 525780"/>
                  <a:gd name="connsiteY7" fmla="*/ 522922 h 524827"/>
                  <a:gd name="connsiteX8" fmla="*/ 504825 w 525780"/>
                  <a:gd name="connsiteY8" fmla="*/ 365760 h 524827"/>
                  <a:gd name="connsiteX9" fmla="*/ 507682 w 525780"/>
                  <a:gd name="connsiteY9" fmla="*/ 359092 h 524827"/>
                  <a:gd name="connsiteX10" fmla="*/ 525780 w 525780"/>
                  <a:gd name="connsiteY10" fmla="*/ 262890 h 524827"/>
                  <a:gd name="connsiteX11" fmla="*/ 477203 w 525780"/>
                  <a:gd name="connsiteY11" fmla="*/ 112395 h 524827"/>
                  <a:gd name="connsiteX12" fmla="*/ 290513 w 525780"/>
                  <a:gd name="connsiteY12" fmla="*/ 473392 h 524827"/>
                  <a:gd name="connsiteX13" fmla="*/ 269557 w 525780"/>
                  <a:gd name="connsiteY13" fmla="*/ 475297 h 524827"/>
                  <a:gd name="connsiteX14" fmla="*/ 261938 w 525780"/>
                  <a:gd name="connsiteY14" fmla="*/ 475297 h 524827"/>
                  <a:gd name="connsiteX15" fmla="*/ 49530 w 525780"/>
                  <a:gd name="connsiteY15" fmla="*/ 262890 h 524827"/>
                  <a:gd name="connsiteX16" fmla="*/ 85725 w 525780"/>
                  <a:gd name="connsiteY16" fmla="*/ 144780 h 524827"/>
                  <a:gd name="connsiteX17" fmla="*/ 186690 w 525780"/>
                  <a:gd name="connsiteY17" fmla="*/ 64770 h 524827"/>
                  <a:gd name="connsiteX18" fmla="*/ 262890 w 525780"/>
                  <a:gd name="connsiteY18" fmla="*/ 50482 h 524827"/>
                  <a:gd name="connsiteX19" fmla="*/ 430530 w 525780"/>
                  <a:gd name="connsiteY19" fmla="*/ 132397 h 524827"/>
                  <a:gd name="connsiteX20" fmla="*/ 475297 w 525780"/>
                  <a:gd name="connsiteY20" fmla="*/ 262890 h 524827"/>
                  <a:gd name="connsiteX21" fmla="*/ 456247 w 525780"/>
                  <a:gd name="connsiteY21" fmla="*/ 351472 h 524827"/>
                  <a:gd name="connsiteX22" fmla="*/ 454343 w 525780"/>
                  <a:gd name="connsiteY22" fmla="*/ 355282 h 524827"/>
                  <a:gd name="connsiteX23" fmla="*/ 290513 w 525780"/>
                  <a:gd name="connsiteY23" fmla="*/ 473392 h 52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5780" h="524827">
                    <a:moveTo>
                      <a:pt x="477203" y="112395"/>
                    </a:moveTo>
                    <a:cubicBezTo>
                      <a:pt x="429578" y="44767"/>
                      <a:pt x="350520" y="0"/>
                      <a:pt x="261938" y="0"/>
                    </a:cubicBezTo>
                    <a:cubicBezTo>
                      <a:pt x="231457" y="0"/>
                      <a:pt x="202882" y="4763"/>
                      <a:pt x="176213" y="14288"/>
                    </a:cubicBezTo>
                    <a:cubicBezTo>
                      <a:pt x="119063" y="34290"/>
                      <a:pt x="71438" y="72390"/>
                      <a:pt x="40005" y="121920"/>
                    </a:cubicBezTo>
                    <a:cubicBezTo>
                      <a:pt x="14288" y="162877"/>
                      <a:pt x="0" y="210502"/>
                      <a:pt x="0" y="261938"/>
                    </a:cubicBezTo>
                    <a:cubicBezTo>
                      <a:pt x="0" y="406717"/>
                      <a:pt x="117157" y="524827"/>
                      <a:pt x="262890" y="524827"/>
                    </a:cubicBezTo>
                    <a:cubicBezTo>
                      <a:pt x="268605" y="524827"/>
                      <a:pt x="275272" y="524827"/>
                      <a:pt x="280988" y="523875"/>
                    </a:cubicBezTo>
                    <a:cubicBezTo>
                      <a:pt x="284797" y="523875"/>
                      <a:pt x="287655" y="522922"/>
                      <a:pt x="291465" y="522922"/>
                    </a:cubicBezTo>
                    <a:cubicBezTo>
                      <a:pt x="387668" y="512445"/>
                      <a:pt x="467678" y="450532"/>
                      <a:pt x="504825" y="365760"/>
                    </a:cubicBezTo>
                    <a:cubicBezTo>
                      <a:pt x="505778" y="363855"/>
                      <a:pt x="506730" y="360997"/>
                      <a:pt x="507682" y="359092"/>
                    </a:cubicBezTo>
                    <a:cubicBezTo>
                      <a:pt x="519113" y="329565"/>
                      <a:pt x="525780" y="296227"/>
                      <a:pt x="525780" y="262890"/>
                    </a:cubicBezTo>
                    <a:cubicBezTo>
                      <a:pt x="523875" y="206692"/>
                      <a:pt x="506730" y="154305"/>
                      <a:pt x="477203" y="112395"/>
                    </a:cubicBezTo>
                    <a:close/>
                    <a:moveTo>
                      <a:pt x="290513" y="473392"/>
                    </a:moveTo>
                    <a:cubicBezTo>
                      <a:pt x="283845" y="474345"/>
                      <a:pt x="277178" y="475297"/>
                      <a:pt x="269557" y="475297"/>
                    </a:cubicBezTo>
                    <a:cubicBezTo>
                      <a:pt x="266700" y="475297"/>
                      <a:pt x="263843" y="475297"/>
                      <a:pt x="261938" y="475297"/>
                    </a:cubicBezTo>
                    <a:cubicBezTo>
                      <a:pt x="144780" y="475297"/>
                      <a:pt x="49530" y="380047"/>
                      <a:pt x="49530" y="262890"/>
                    </a:cubicBezTo>
                    <a:cubicBezTo>
                      <a:pt x="49530" y="219075"/>
                      <a:pt x="62865" y="178117"/>
                      <a:pt x="85725" y="144780"/>
                    </a:cubicBezTo>
                    <a:cubicBezTo>
                      <a:pt x="110490" y="108585"/>
                      <a:pt x="145732" y="80010"/>
                      <a:pt x="186690" y="64770"/>
                    </a:cubicBezTo>
                    <a:cubicBezTo>
                      <a:pt x="210503" y="55245"/>
                      <a:pt x="236220" y="50482"/>
                      <a:pt x="262890" y="50482"/>
                    </a:cubicBezTo>
                    <a:cubicBezTo>
                      <a:pt x="331470" y="50482"/>
                      <a:pt x="391478" y="82867"/>
                      <a:pt x="430530" y="132397"/>
                    </a:cubicBezTo>
                    <a:cubicBezTo>
                      <a:pt x="458153" y="168592"/>
                      <a:pt x="475297" y="213360"/>
                      <a:pt x="475297" y="262890"/>
                    </a:cubicBezTo>
                    <a:cubicBezTo>
                      <a:pt x="475297" y="294322"/>
                      <a:pt x="468630" y="324802"/>
                      <a:pt x="456247" y="351472"/>
                    </a:cubicBezTo>
                    <a:cubicBezTo>
                      <a:pt x="455295" y="353377"/>
                      <a:pt x="455295" y="354330"/>
                      <a:pt x="454343" y="355282"/>
                    </a:cubicBezTo>
                    <a:cubicBezTo>
                      <a:pt x="422910" y="418147"/>
                      <a:pt x="361950" y="462915"/>
                      <a:pt x="290513" y="473392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EB5E21-0421-4738-A536-21EA336A4B1A}"/>
                  </a:ext>
                </a:extLst>
              </p:cNvPr>
              <p:cNvSpPr/>
              <p:nvPr/>
            </p:nvSpPr>
            <p:spPr>
              <a:xfrm>
                <a:off x="5365910" y="3555626"/>
                <a:ext cx="669603" cy="651565"/>
              </a:xfrm>
              <a:custGeom>
                <a:avLst/>
                <a:gdLst>
                  <a:gd name="connsiteX0" fmla="*/ 669129 w 669603"/>
                  <a:gd name="connsiteY0" fmla="*/ 23868 h 651565"/>
                  <a:gd name="connsiteX1" fmla="*/ 591977 w 669603"/>
                  <a:gd name="connsiteY1" fmla="*/ 440111 h 651565"/>
                  <a:gd name="connsiteX2" fmla="*/ 555782 w 669603"/>
                  <a:gd name="connsiteY2" fmla="*/ 634421 h 651565"/>
                  <a:gd name="connsiteX3" fmla="*/ 535779 w 669603"/>
                  <a:gd name="connsiteY3" fmla="*/ 651566 h 651565"/>
                  <a:gd name="connsiteX4" fmla="*/ 144302 w 669603"/>
                  <a:gd name="connsiteY4" fmla="*/ 651566 h 651565"/>
                  <a:gd name="connsiteX5" fmla="*/ 124299 w 669603"/>
                  <a:gd name="connsiteY5" fmla="*/ 635373 h 651565"/>
                  <a:gd name="connsiteX6" fmla="*/ 61434 w 669603"/>
                  <a:gd name="connsiteY6" fmla="*/ 323906 h 651565"/>
                  <a:gd name="connsiteX7" fmla="*/ 474 w 669603"/>
                  <a:gd name="connsiteY7" fmla="*/ 24821 h 651565"/>
                  <a:gd name="connsiteX8" fmla="*/ 20477 w 669603"/>
                  <a:gd name="connsiteY8" fmla="*/ 56 h 651565"/>
                  <a:gd name="connsiteX9" fmla="*/ 649127 w 669603"/>
                  <a:gd name="connsiteY9" fmla="*/ 56 h 651565"/>
                  <a:gd name="connsiteX10" fmla="*/ 669129 w 669603"/>
                  <a:gd name="connsiteY10" fmla="*/ 23868 h 65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603" h="651565">
                    <a:moveTo>
                      <a:pt x="669129" y="23868"/>
                    </a:moveTo>
                    <a:lnTo>
                      <a:pt x="591977" y="440111"/>
                    </a:lnTo>
                    <a:lnTo>
                      <a:pt x="555782" y="634421"/>
                    </a:lnTo>
                    <a:cubicBezTo>
                      <a:pt x="553877" y="643946"/>
                      <a:pt x="545304" y="651566"/>
                      <a:pt x="535779" y="651566"/>
                    </a:cubicBezTo>
                    <a:lnTo>
                      <a:pt x="144302" y="651566"/>
                    </a:lnTo>
                    <a:cubicBezTo>
                      <a:pt x="134777" y="651566"/>
                      <a:pt x="126204" y="644898"/>
                      <a:pt x="124299" y="635373"/>
                    </a:cubicBezTo>
                    <a:lnTo>
                      <a:pt x="61434" y="323906"/>
                    </a:lnTo>
                    <a:lnTo>
                      <a:pt x="474" y="24821"/>
                    </a:lnTo>
                    <a:cubicBezTo>
                      <a:pt x="-2383" y="11486"/>
                      <a:pt x="8095" y="56"/>
                      <a:pt x="20477" y="56"/>
                    </a:cubicBezTo>
                    <a:lnTo>
                      <a:pt x="649127" y="56"/>
                    </a:lnTo>
                    <a:cubicBezTo>
                      <a:pt x="661509" y="-897"/>
                      <a:pt x="671987" y="10533"/>
                      <a:pt x="669129" y="23868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0397FF7-6DEF-4054-BF94-EF64F863DF32}"/>
                  </a:ext>
                </a:extLst>
              </p:cNvPr>
              <p:cNvSpPr/>
              <p:nvPr/>
            </p:nvSpPr>
            <p:spPr>
              <a:xfrm>
                <a:off x="5427344" y="3879531"/>
                <a:ext cx="530542" cy="327660"/>
              </a:xfrm>
              <a:custGeom>
                <a:avLst/>
                <a:gdLst>
                  <a:gd name="connsiteX0" fmla="*/ 530543 w 530542"/>
                  <a:gd name="connsiteY0" fmla="*/ 116205 h 327660"/>
                  <a:gd name="connsiteX1" fmla="*/ 494348 w 530542"/>
                  <a:gd name="connsiteY1" fmla="*/ 310515 h 327660"/>
                  <a:gd name="connsiteX2" fmla="*/ 474345 w 530542"/>
                  <a:gd name="connsiteY2" fmla="*/ 327660 h 327660"/>
                  <a:gd name="connsiteX3" fmla="*/ 82868 w 530542"/>
                  <a:gd name="connsiteY3" fmla="*/ 327660 h 327660"/>
                  <a:gd name="connsiteX4" fmla="*/ 62865 w 530542"/>
                  <a:gd name="connsiteY4" fmla="*/ 311468 h 327660"/>
                  <a:gd name="connsiteX5" fmla="*/ 0 w 530542"/>
                  <a:gd name="connsiteY5" fmla="*/ 0 h 327660"/>
                  <a:gd name="connsiteX6" fmla="*/ 530543 w 530542"/>
                  <a:gd name="connsiteY6" fmla="*/ 116205 h 32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542" h="327660">
                    <a:moveTo>
                      <a:pt x="530543" y="116205"/>
                    </a:moveTo>
                    <a:lnTo>
                      <a:pt x="494348" y="310515"/>
                    </a:lnTo>
                    <a:cubicBezTo>
                      <a:pt x="492443" y="320040"/>
                      <a:pt x="483870" y="327660"/>
                      <a:pt x="474345" y="327660"/>
                    </a:cubicBezTo>
                    <a:lnTo>
                      <a:pt x="82868" y="327660"/>
                    </a:lnTo>
                    <a:cubicBezTo>
                      <a:pt x="73343" y="327660"/>
                      <a:pt x="64770" y="320993"/>
                      <a:pt x="62865" y="311468"/>
                    </a:cubicBezTo>
                    <a:lnTo>
                      <a:pt x="0" y="0"/>
                    </a:lnTo>
                    <a:cubicBezTo>
                      <a:pt x="126683" y="80010"/>
                      <a:pt x="302895" y="140018"/>
                      <a:pt x="530543" y="116205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94711DE-D08C-4B9E-AA09-FA59A211D463}"/>
                  </a:ext>
                </a:extLst>
              </p:cNvPr>
              <p:cNvSpPr/>
              <p:nvPr/>
            </p:nvSpPr>
            <p:spPr>
              <a:xfrm>
                <a:off x="5574982" y="3730942"/>
                <a:ext cx="249555" cy="249555"/>
              </a:xfrm>
              <a:custGeom>
                <a:avLst/>
                <a:gdLst>
                  <a:gd name="connsiteX0" fmla="*/ 249555 w 249555"/>
                  <a:gd name="connsiteY0" fmla="*/ 124777 h 249555"/>
                  <a:gd name="connsiteX1" fmla="*/ 124777 w 249555"/>
                  <a:gd name="connsiteY1" fmla="*/ 249555 h 249555"/>
                  <a:gd name="connsiteX2" fmla="*/ 0 w 249555"/>
                  <a:gd name="connsiteY2" fmla="*/ 124777 h 249555"/>
                  <a:gd name="connsiteX3" fmla="*/ 124777 w 249555"/>
                  <a:gd name="connsiteY3" fmla="*/ 0 h 249555"/>
                  <a:gd name="connsiteX4" fmla="*/ 249555 w 249555"/>
                  <a:gd name="connsiteY4" fmla="*/ 124777 h 24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555" h="249555">
                    <a:moveTo>
                      <a:pt x="249555" y="124777"/>
                    </a:moveTo>
                    <a:cubicBezTo>
                      <a:pt x="249555" y="193690"/>
                      <a:pt x="193690" y="249555"/>
                      <a:pt x="124777" y="249555"/>
                    </a:cubicBezTo>
                    <a:cubicBezTo>
                      <a:pt x="55865" y="249555"/>
                      <a:pt x="0" y="193690"/>
                      <a:pt x="0" y="124777"/>
                    </a:cubicBezTo>
                    <a:cubicBezTo>
                      <a:pt x="0" y="55865"/>
                      <a:pt x="55865" y="0"/>
                      <a:pt x="124777" y="0"/>
                    </a:cubicBezTo>
                    <a:cubicBezTo>
                      <a:pt x="193690" y="0"/>
                      <a:pt x="249555" y="55865"/>
                      <a:pt x="249555" y="124777"/>
                    </a:cubicBezTo>
                    <a:close/>
                  </a:path>
                </a:pathLst>
              </a:custGeom>
              <a:solidFill>
                <a:srgbClr val="616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5397578" y="2624137"/>
                <a:ext cx="609315" cy="866775"/>
                <a:chOff x="5397578" y="2624137"/>
                <a:chExt cx="609315" cy="866775"/>
              </a:xfrm>
              <a:solidFill>
                <a:srgbClr val="57B4FF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C560C77-2F15-4DA1-A679-44F7B4458A5B}"/>
                    </a:ext>
                  </a:extLst>
                </p:cNvPr>
                <p:cNvSpPr/>
                <p:nvPr/>
              </p:nvSpPr>
              <p:spPr>
                <a:xfrm>
                  <a:off x="5397578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0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0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8821" y="866775"/>
                        <a:pt x="-5477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71F92E7-7774-4963-B099-E1006159EF36}"/>
                    </a:ext>
                  </a:extLst>
                </p:cNvPr>
                <p:cNvSpPr/>
                <p:nvPr/>
              </p:nvSpPr>
              <p:spPr>
                <a:xfrm>
                  <a:off x="5607128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0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0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8821" y="866775"/>
                        <a:pt x="-4524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55EDCEF9-6CD2-443B-B3CB-F2C2B761252F}"/>
                    </a:ext>
                  </a:extLst>
                </p:cNvPr>
                <p:cNvSpPr/>
                <p:nvPr/>
              </p:nvSpPr>
              <p:spPr>
                <a:xfrm>
                  <a:off x="5822393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1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1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9773" y="866775"/>
                        <a:pt x="-4524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0" name="Google Shape;313;p49">
            <a:extLst>
              <a:ext uri="{FF2B5EF4-FFF2-40B4-BE49-F238E27FC236}">
                <a16:creationId xmlns:a16="http://schemas.microsoft.com/office/drawing/2014/main" id="{2A37B2EC-77A2-4170-B9CD-9D52BC9CE18B}"/>
              </a:ext>
            </a:extLst>
          </p:cNvPr>
          <p:cNvSpPr txBox="1">
            <a:spLocks/>
          </p:cNvSpPr>
          <p:nvPr/>
        </p:nvSpPr>
        <p:spPr>
          <a:xfrm>
            <a:off x="3838834" y="621973"/>
            <a:ext cx="4092402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t-EE" sz="3730" b="1" dirty="0">
                <a:solidFill>
                  <a:schemeClr val="accent1"/>
                </a:solidFill>
              </a:rPr>
              <a:t>Mida</a:t>
            </a:r>
            <a:r>
              <a:rPr lang="et-EE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postitada?</a:t>
            </a:r>
            <a:endParaRPr lang="en-US" sz="373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165A7C-C89D-48C4-86C5-45CE2388568B}"/>
              </a:ext>
            </a:extLst>
          </p:cNvPr>
          <p:cNvSpPr/>
          <p:nvPr/>
        </p:nvSpPr>
        <p:spPr>
          <a:xfrm>
            <a:off x="466439" y="2053402"/>
            <a:ext cx="6358682" cy="378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Kaadritagune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meeskonna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tegemised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/>
                </a:solidFill>
              </a:rPr>
              <a:t>Saavutused</a:t>
            </a:r>
            <a:endParaRPr lang="en-US" sz="16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Valdkonna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uudised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laiast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maailmast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/>
                </a:solidFill>
              </a:rPr>
              <a:t>Õpetused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juhendid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nipid</a:t>
            </a:r>
            <a:r>
              <a:rPr lang="en-US" sz="1600" b="1" dirty="0">
                <a:solidFill>
                  <a:schemeClr val="accent1"/>
                </a:solidFill>
              </a:rPr>
              <a:t> ja </a:t>
            </a:r>
            <a:r>
              <a:rPr lang="en-US" sz="1600" b="1" dirty="0" err="1">
                <a:solidFill>
                  <a:schemeClr val="accent1"/>
                </a:solidFill>
              </a:rPr>
              <a:t>trikid</a:t>
            </a:r>
            <a:endParaRPr lang="en-US" sz="16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Soodustused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pakkumised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kampaaniad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mängud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/>
                </a:solidFill>
              </a:rPr>
              <a:t>Üritused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Fotogaleriid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lisaefekt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palud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tuttavaid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tagida</a:t>
            </a:r>
            <a:endParaRPr lang="en-US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/>
                </a:solidFill>
              </a:rPr>
              <a:t>Ajakohased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teemad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kavalalt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oma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võtmesse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keerata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spcBef>
                <a:spcPts val="427"/>
              </a:spcBef>
              <a:buClr>
                <a:srgbClr val="0C0C0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Fännide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toodetud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nende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tagasiside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(UGC)</a:t>
            </a:r>
          </a:p>
        </p:txBody>
      </p:sp>
    </p:spTree>
    <p:extLst>
      <p:ext uri="{BB962C8B-B14F-4D97-AF65-F5344CB8AC3E}">
        <p14:creationId xmlns:p14="http://schemas.microsoft.com/office/powerpoint/2010/main" val="2169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-1.11111E-6 L 0.00026 0.0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78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08333E-7 1.11111E-6 L 0.00026 0.0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>
            <a:spLocks noGrp="1"/>
          </p:cNvSpPr>
          <p:nvPr>
            <p:ph type="title"/>
          </p:nvPr>
        </p:nvSpPr>
        <p:spPr>
          <a:xfrm>
            <a:off x="609600" y="34106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</a:rPr>
              <a:t>https://neilpatel.com/ubersuggest/</a:t>
            </a:r>
            <a:endParaRPr sz="3200" b="1" dirty="0">
              <a:solidFill>
                <a:schemeClr val="accent1"/>
              </a:solidFill>
            </a:endParaRPr>
          </a:p>
        </p:txBody>
      </p:sp>
      <p:pic>
        <p:nvPicPr>
          <p:cNvPr id="320" name="Google Shape;32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792" y="1618923"/>
            <a:ext cx="9840416" cy="469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793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1"/>
          <p:cNvSpPr txBox="1">
            <a:spLocks noGrp="1"/>
          </p:cNvSpPr>
          <p:nvPr>
            <p:ph type="title"/>
          </p:nvPr>
        </p:nvSpPr>
        <p:spPr>
          <a:xfrm>
            <a:off x="739147" y="33376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</a:rPr>
              <a:t>http://buzzsumo.com/ </a:t>
            </a:r>
            <a:endParaRPr sz="3200" b="1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C3FC6-CC7B-4F39-B114-1609A610B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71" y="1476764"/>
            <a:ext cx="9633152" cy="462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470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777280" y="17631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</a:rPr>
              <a:t>https://answerthepublic.com/</a:t>
            </a:r>
            <a:endParaRPr sz="3200" b="1" dirty="0">
              <a:solidFill>
                <a:schemeClr val="accent1"/>
              </a:solidFill>
            </a:endParaRPr>
          </a:p>
        </p:txBody>
      </p:sp>
      <p:pic>
        <p:nvPicPr>
          <p:cNvPr id="340" name="Google Shape;34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786" y="1095176"/>
            <a:ext cx="9936427" cy="558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29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"/>
          <p:cNvSpPr/>
          <p:nvPr/>
        </p:nvSpPr>
        <p:spPr>
          <a:xfrm>
            <a:off x="2735628" y="848030"/>
            <a:ext cx="9265872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accent1"/>
              </a:buClr>
              <a:buSzPts val="2600"/>
            </a:pPr>
            <a:r>
              <a:rPr lang="en-US" sz="32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https://search.google.com/search-console</a:t>
            </a:r>
            <a:endParaRPr sz="32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628" y="2124371"/>
            <a:ext cx="8371361" cy="388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" name="Google Shape;348;p54"/>
          <p:cNvSpPr>
            <a:spLocks noGrp="1"/>
          </p:cNvSpPr>
          <p:nvPr>
            <p:ph type="title"/>
          </p:nvPr>
        </p:nvSpPr>
        <p:spPr>
          <a:xfrm>
            <a:off x="190500" y="1176326"/>
            <a:ext cx="2752355" cy="2709275"/>
          </a:xfrm>
          <a:prstGeom prst="ellipse">
            <a:avLst/>
          </a:prstGeom>
          <a:solidFill>
            <a:schemeClr val="accent1"/>
          </a:solidFill>
          <a:ln w="174625" cap="flat" cmpd="thinThick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754"/>
            </a:pPr>
            <a:r>
              <a:rPr lang="en-US" sz="1800" b="1" i="1" dirty="0" err="1">
                <a:solidFill>
                  <a:srgbClr val="FFFFFF"/>
                </a:solidFill>
              </a:rPr>
              <a:t>Nõuanne</a:t>
            </a:r>
            <a:r>
              <a:rPr lang="en-US" sz="1800" b="1" i="1" dirty="0">
                <a:solidFill>
                  <a:srgbClr val="FFFFFF"/>
                </a:solidFill>
              </a:rPr>
              <a:t>: </a:t>
            </a:r>
            <a:r>
              <a:rPr lang="en-US" sz="1800" dirty="0" err="1">
                <a:solidFill>
                  <a:srgbClr val="FFFFFF"/>
                </a:solidFill>
              </a:rPr>
              <a:t>Ühenda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kiiremaks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vaatamiseks</a:t>
            </a:r>
            <a:r>
              <a:rPr lang="en-US" sz="1800" dirty="0">
                <a:solidFill>
                  <a:srgbClr val="FFFFFF"/>
                </a:solidFill>
              </a:rPr>
              <a:t> Google </a:t>
            </a:r>
            <a:r>
              <a:rPr lang="en-US" sz="1800" dirty="0" err="1">
                <a:solidFill>
                  <a:srgbClr val="FFFFFF"/>
                </a:solidFill>
              </a:rPr>
              <a:t>Analyticsiga</a:t>
            </a:r>
            <a:endParaRPr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669202" y="5059978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EESMÄRGID JA MÕÕDIKUD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>
            <a:spLocks noGrp="1"/>
          </p:cNvSpPr>
          <p:nvPr>
            <p:ph type="title"/>
          </p:nvPr>
        </p:nvSpPr>
        <p:spPr>
          <a:xfrm>
            <a:off x="609600" y="51788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0" b="1" dirty="0" err="1">
                <a:solidFill>
                  <a:schemeClr val="accent1"/>
                </a:solidFill>
              </a:rPr>
              <a:t>Planeerimise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protsess</a:t>
            </a:r>
            <a:endParaRPr lang="en-US" sz="3730" b="1" dirty="0">
              <a:solidFill>
                <a:schemeClr val="accent1"/>
              </a:solidFill>
            </a:endParaRPr>
          </a:p>
        </p:txBody>
      </p:sp>
      <p:sp>
        <p:nvSpPr>
          <p:cNvPr id="405" name="Google Shape;405;p62"/>
          <p:cNvSpPr txBox="1">
            <a:spLocks noGrp="1"/>
          </p:cNvSpPr>
          <p:nvPr>
            <p:ph type="body" idx="1"/>
          </p:nvPr>
        </p:nvSpPr>
        <p:spPr>
          <a:xfrm>
            <a:off x="1520404" y="1868368"/>
            <a:ext cx="6488787" cy="361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853"/>
              </a:spcBef>
              <a:buClr>
                <a:srgbClr val="0C0C0C"/>
              </a:buClr>
              <a:buSzPts val="3200"/>
            </a:pP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Ideerünnak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järgmise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kuu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postitusteks</a:t>
            </a:r>
            <a:b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Edaspidi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iganädalane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toimetuse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koosolek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vaadata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selle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nädala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postitused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ning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ideede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genereerimine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neljanda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nädala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jaoks</a:t>
            </a:r>
            <a:b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53"/>
              </a:spcBef>
              <a:buClr>
                <a:srgbClr val="0C0C0C"/>
              </a:buClr>
              <a:buSzPts val="3200"/>
            </a:pP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Rollid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vastutused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tiimis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ära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jagada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                  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NB!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töö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jaoks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1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vastutav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isik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0927">
              <a:lnSpc>
                <a:spcPct val="150000"/>
              </a:lnSpc>
              <a:spcBef>
                <a:spcPts val="853"/>
              </a:spcBef>
              <a:buClr>
                <a:srgbClr val="0C0C0C"/>
              </a:buClr>
              <a:buSzPts val="3200"/>
            </a:pPr>
            <a:endParaRPr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0375" y="1144679"/>
            <a:ext cx="6868075" cy="45787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27A1F7-5219-44DD-B361-0269AD2069AD}"/>
              </a:ext>
            </a:extLst>
          </p:cNvPr>
          <p:cNvGrpSpPr/>
          <p:nvPr/>
        </p:nvGrpSpPr>
        <p:grpSpPr>
          <a:xfrm>
            <a:off x="665136" y="2010083"/>
            <a:ext cx="598915" cy="598915"/>
            <a:chOff x="675249" y="2603787"/>
            <a:chExt cx="597006" cy="5970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6AC156-AC1D-496D-B815-A9F497EF0142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1ABF1-1B56-4FF1-8772-1CF79F7761AD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8B9618-06F1-4085-8D0D-C2B6F099F366}"/>
              </a:ext>
            </a:extLst>
          </p:cNvPr>
          <p:cNvGrpSpPr/>
          <p:nvPr/>
        </p:nvGrpSpPr>
        <p:grpSpPr>
          <a:xfrm>
            <a:off x="665136" y="3519733"/>
            <a:ext cx="598915" cy="598915"/>
            <a:chOff x="675249" y="2603787"/>
            <a:chExt cx="597006" cy="5970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951DF6-7322-4753-92EA-B14EB1510DB5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3F6514-BF2E-4ED7-94C0-275B3A9B2DA3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en-EE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C6DA50-2775-451F-870C-FBE02006F46F}"/>
              </a:ext>
            </a:extLst>
          </p:cNvPr>
          <p:cNvGrpSpPr/>
          <p:nvPr/>
        </p:nvGrpSpPr>
        <p:grpSpPr>
          <a:xfrm>
            <a:off x="665136" y="5124342"/>
            <a:ext cx="598915" cy="598915"/>
            <a:chOff x="675249" y="2603787"/>
            <a:chExt cx="597006" cy="5970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7B3C4F-4D05-4EA6-8559-D8B1DBB73639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A23FFF-2462-4967-AA73-E24CB9150520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en-EE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849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B49AE361-E1B3-4E0D-A3A2-1D6383EE0867}"/>
              </a:ext>
            </a:extLst>
          </p:cNvPr>
          <p:cNvGrpSpPr/>
          <p:nvPr/>
        </p:nvGrpSpPr>
        <p:grpSpPr>
          <a:xfrm>
            <a:off x="5264414" y="819176"/>
            <a:ext cx="4841668" cy="2976106"/>
            <a:chOff x="4902604" y="891789"/>
            <a:chExt cx="5245287" cy="3224206"/>
          </a:xfrm>
        </p:grpSpPr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B53DB71F-36BF-40E4-A272-C321AB355561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  <a:effectLst>
              <a:outerShdw blurRad="965200" dist="546100" dir="5400000" algn="t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8AA555F-F8D1-41E2-8076-D56F1A31FE65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rgbClr val="F2F2F2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47C81D-818F-4508-BB84-CD595339DEB5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C4CDF290-FFB3-487A-BFD8-3CE01A5683CA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43A899B4-38B1-4148-BA20-1DBD6DD58687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C60ACDA3-4ED9-43D1-B557-0B4B84E46533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EF62CF14-618D-4C35-8493-EF6A7F380E64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3BB3A206-08AE-4DB1-A9FE-07AA25BE94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1990" y="1074642"/>
            <a:ext cx="3962490" cy="2487779"/>
          </a:xfrm>
          <a:prstGeom prst="rect">
            <a:avLst/>
          </a:prstGeom>
        </p:spPr>
      </p:pic>
      <p:grpSp>
        <p:nvGrpSpPr>
          <p:cNvPr id="121" name="Graphic 5">
            <a:extLst>
              <a:ext uri="{FF2B5EF4-FFF2-40B4-BE49-F238E27FC236}">
                <a16:creationId xmlns:a16="http://schemas.microsoft.com/office/drawing/2014/main" id="{3BD61DF2-BF5A-4631-8872-38DB7AC94984}"/>
              </a:ext>
            </a:extLst>
          </p:cNvPr>
          <p:cNvGrpSpPr/>
          <p:nvPr/>
        </p:nvGrpSpPr>
        <p:grpSpPr>
          <a:xfrm>
            <a:off x="4533130" y="2007731"/>
            <a:ext cx="2208699" cy="4353189"/>
            <a:chOff x="2438399" y="1835149"/>
            <a:chExt cx="1617359" cy="3187700"/>
          </a:xfrm>
          <a:solidFill>
            <a:schemeClr val="accent1"/>
          </a:solidFill>
          <a:effectLst>
            <a:outerShdw blurRad="787400" dist="254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2D4BB3C1-2B6A-4526-B8D3-BE9D772ACACA}"/>
                </a:ext>
              </a:extLst>
            </p:cNvPr>
            <p:cNvSpPr/>
            <p:nvPr/>
          </p:nvSpPr>
          <p:spPr>
            <a:xfrm>
              <a:off x="2467716" y="1835149"/>
              <a:ext cx="1560243" cy="3187700"/>
            </a:xfrm>
            <a:custGeom>
              <a:avLst/>
              <a:gdLst>
                <a:gd name="connsiteX0" fmla="*/ 238425 w 1560243"/>
                <a:gd name="connsiteY0" fmla="*/ 0 h 3187700"/>
                <a:gd name="connsiteX1" fmla="*/ 1321819 w 1560243"/>
                <a:gd name="connsiteY1" fmla="*/ 0 h 3187700"/>
                <a:gd name="connsiteX2" fmla="*/ 1560244 w 1560243"/>
                <a:gd name="connsiteY2" fmla="*/ 239125 h 3187700"/>
                <a:gd name="connsiteX3" fmla="*/ 1560244 w 1560243"/>
                <a:gd name="connsiteY3" fmla="*/ 2948480 h 3187700"/>
                <a:gd name="connsiteX4" fmla="*/ 1321914 w 1560243"/>
                <a:gd name="connsiteY4" fmla="*/ 3187700 h 3187700"/>
                <a:gd name="connsiteX5" fmla="*/ 1321819 w 1560243"/>
                <a:gd name="connsiteY5" fmla="*/ 3187700 h 3187700"/>
                <a:gd name="connsiteX6" fmla="*/ 238425 w 1560243"/>
                <a:gd name="connsiteY6" fmla="*/ 3187700 h 3187700"/>
                <a:gd name="connsiteX7" fmla="*/ 0 w 1560243"/>
                <a:gd name="connsiteY7" fmla="*/ 2948480 h 3187700"/>
                <a:gd name="connsiteX8" fmla="*/ 0 w 1560243"/>
                <a:gd name="connsiteY8" fmla="*/ 239220 h 3187700"/>
                <a:gd name="connsiteX9" fmla="*/ 238425 w 1560243"/>
                <a:gd name="connsiteY9" fmla="*/ 0 h 318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0243" h="3187700">
                  <a:moveTo>
                    <a:pt x="238425" y="0"/>
                  </a:moveTo>
                  <a:lnTo>
                    <a:pt x="1321819" y="0"/>
                  </a:lnTo>
                  <a:cubicBezTo>
                    <a:pt x="1453497" y="0"/>
                    <a:pt x="1560244" y="107060"/>
                    <a:pt x="1560244" y="239125"/>
                  </a:cubicBezTo>
                  <a:lnTo>
                    <a:pt x="1560244" y="2948480"/>
                  </a:lnTo>
                  <a:cubicBezTo>
                    <a:pt x="1560296" y="3080545"/>
                    <a:pt x="1453592" y="3187647"/>
                    <a:pt x="1321914" y="3187700"/>
                  </a:cubicBezTo>
                  <a:cubicBezTo>
                    <a:pt x="1321882" y="3187700"/>
                    <a:pt x="1321851" y="3187700"/>
                    <a:pt x="1321819" y="3187700"/>
                  </a:cubicBezTo>
                  <a:lnTo>
                    <a:pt x="238425" y="3187700"/>
                  </a:lnTo>
                  <a:cubicBezTo>
                    <a:pt x="106731" y="3187648"/>
                    <a:pt x="0" y="3080560"/>
                    <a:pt x="0" y="2948480"/>
                  </a:cubicBezTo>
                  <a:lnTo>
                    <a:pt x="0" y="239220"/>
                  </a:lnTo>
                  <a:cubicBezTo>
                    <a:pt x="0" y="107140"/>
                    <a:pt x="106731" y="53"/>
                    <a:pt x="238425" y="0"/>
                  </a:cubicBezTo>
                  <a:close/>
                </a:path>
              </a:pathLst>
            </a:custGeom>
            <a:solidFill>
              <a:schemeClr val="bg1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7385A6C6-7D85-4C82-BA63-368BE7746092}"/>
                </a:ext>
              </a:extLst>
            </p:cNvPr>
            <p:cNvSpPr/>
            <p:nvPr/>
          </p:nvSpPr>
          <p:spPr>
            <a:xfrm>
              <a:off x="2564301" y="1932018"/>
              <a:ext cx="1367170" cy="2994344"/>
            </a:xfrm>
            <a:custGeom>
              <a:avLst/>
              <a:gdLst>
                <a:gd name="connsiteX0" fmla="*/ 1367170 w 1367170"/>
                <a:gd name="connsiteY0" fmla="*/ 142257 h 2994344"/>
                <a:gd name="connsiteX1" fmla="*/ 1367170 w 1367170"/>
                <a:gd name="connsiteY1" fmla="*/ 2851612 h 2994344"/>
                <a:gd name="connsiteX2" fmla="*/ 1224855 w 1367170"/>
                <a:gd name="connsiteY2" fmla="*/ 2994345 h 2994344"/>
                <a:gd name="connsiteX3" fmla="*/ 141840 w 1367170"/>
                <a:gd name="connsiteY3" fmla="*/ 2994345 h 2994344"/>
                <a:gd name="connsiteX4" fmla="*/ 0 w 1367170"/>
                <a:gd name="connsiteY4" fmla="*/ 2851612 h 2994344"/>
                <a:gd name="connsiteX5" fmla="*/ 0 w 1367170"/>
                <a:gd name="connsiteY5" fmla="*/ 142257 h 2994344"/>
                <a:gd name="connsiteX6" fmla="*/ 142315 w 1367170"/>
                <a:gd name="connsiteY6" fmla="*/ 0 h 2994344"/>
                <a:gd name="connsiteX7" fmla="*/ 267836 w 1367170"/>
                <a:gd name="connsiteY7" fmla="*/ 0 h 2994344"/>
                <a:gd name="connsiteX8" fmla="*/ 294028 w 1367170"/>
                <a:gd name="connsiteY8" fmla="*/ 26257 h 2994344"/>
                <a:gd name="connsiteX9" fmla="*/ 294022 w 1367170"/>
                <a:gd name="connsiteY9" fmla="*/ 26834 h 2994344"/>
                <a:gd name="connsiteX10" fmla="*/ 294022 w 1367170"/>
                <a:gd name="connsiteY10" fmla="*/ 26834 h 2994344"/>
                <a:gd name="connsiteX11" fmla="*/ 376944 w 1367170"/>
                <a:gd name="connsiteY11" fmla="*/ 109333 h 2994344"/>
                <a:gd name="connsiteX12" fmla="*/ 993641 w 1367170"/>
                <a:gd name="connsiteY12" fmla="*/ 109333 h 2994344"/>
                <a:gd name="connsiteX13" fmla="*/ 1076184 w 1367170"/>
                <a:gd name="connsiteY13" fmla="*/ 26834 h 2994344"/>
                <a:gd name="connsiteX14" fmla="*/ 1076184 w 1367170"/>
                <a:gd name="connsiteY14" fmla="*/ 26834 h 2994344"/>
                <a:gd name="connsiteX15" fmla="*/ 1102370 w 1367170"/>
                <a:gd name="connsiteY15" fmla="*/ 476 h 2994344"/>
                <a:gd name="connsiteX16" fmla="*/ 1225709 w 1367170"/>
                <a:gd name="connsiteY16" fmla="*/ 476 h 2994344"/>
                <a:gd name="connsiteX17" fmla="*/ 1367170 w 1367170"/>
                <a:gd name="connsiteY17" fmla="*/ 142257 h 29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7170" h="2994344">
                  <a:moveTo>
                    <a:pt x="1367170" y="142257"/>
                  </a:moveTo>
                  <a:lnTo>
                    <a:pt x="1367170" y="2851612"/>
                  </a:lnTo>
                  <a:cubicBezTo>
                    <a:pt x="1367170" y="2930441"/>
                    <a:pt x="1303453" y="2994345"/>
                    <a:pt x="1224855" y="2994345"/>
                  </a:cubicBezTo>
                  <a:lnTo>
                    <a:pt x="141840" y="2994345"/>
                  </a:lnTo>
                  <a:cubicBezTo>
                    <a:pt x="63427" y="2994082"/>
                    <a:pt x="0" y="2930255"/>
                    <a:pt x="0" y="2851612"/>
                  </a:cubicBezTo>
                  <a:lnTo>
                    <a:pt x="0" y="142257"/>
                  </a:lnTo>
                  <a:cubicBezTo>
                    <a:pt x="261" y="63614"/>
                    <a:pt x="63901" y="0"/>
                    <a:pt x="142315" y="0"/>
                  </a:cubicBezTo>
                  <a:lnTo>
                    <a:pt x="267836" y="0"/>
                  </a:lnTo>
                  <a:cubicBezTo>
                    <a:pt x="282298" y="-3"/>
                    <a:pt x="294025" y="11752"/>
                    <a:pt x="294028" y="26257"/>
                  </a:cubicBezTo>
                  <a:cubicBezTo>
                    <a:pt x="294028" y="26449"/>
                    <a:pt x="294026" y="26641"/>
                    <a:pt x="294022" y="26834"/>
                  </a:cubicBezTo>
                  <a:lnTo>
                    <a:pt x="294022" y="26834"/>
                  </a:lnTo>
                  <a:cubicBezTo>
                    <a:pt x="294283" y="72548"/>
                    <a:pt x="331363" y="109439"/>
                    <a:pt x="376944" y="109333"/>
                  </a:cubicBezTo>
                  <a:lnTo>
                    <a:pt x="993641" y="109333"/>
                  </a:lnTo>
                  <a:cubicBezTo>
                    <a:pt x="1039074" y="109230"/>
                    <a:pt x="1075923" y="72400"/>
                    <a:pt x="1076184" y="26834"/>
                  </a:cubicBezTo>
                  <a:lnTo>
                    <a:pt x="1076184" y="26834"/>
                  </a:lnTo>
                  <a:cubicBezTo>
                    <a:pt x="1076184" y="12314"/>
                    <a:pt x="1087892" y="528"/>
                    <a:pt x="1102370" y="476"/>
                  </a:cubicBezTo>
                  <a:lnTo>
                    <a:pt x="1225709" y="476"/>
                  </a:lnTo>
                  <a:cubicBezTo>
                    <a:pt x="1303605" y="943"/>
                    <a:pt x="1366652" y="64133"/>
                    <a:pt x="1367170" y="142257"/>
                  </a:cubicBezTo>
                  <a:close/>
                </a:path>
              </a:pathLst>
            </a:custGeom>
            <a:solidFill>
              <a:srgbClr val="F2F4F3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69EA6F50-AC28-4314-9165-48A172E26A66}"/>
                </a:ext>
              </a:extLst>
            </p:cNvPr>
            <p:cNvSpPr/>
            <p:nvPr/>
          </p:nvSpPr>
          <p:spPr>
            <a:xfrm>
              <a:off x="4012590" y="2571270"/>
              <a:ext cx="43168" cy="369582"/>
            </a:xfrm>
            <a:custGeom>
              <a:avLst/>
              <a:gdLst>
                <a:gd name="connsiteX0" fmla="*/ 21632 w 43168"/>
                <a:gd name="connsiteY0" fmla="*/ 369583 h 369582"/>
                <a:gd name="connsiteX1" fmla="*/ 21632 w 43168"/>
                <a:gd name="connsiteY1" fmla="*/ 369583 h 369582"/>
                <a:gd name="connsiteX2" fmla="*/ 0 w 43168"/>
                <a:gd name="connsiteY2" fmla="*/ 347887 h 369582"/>
                <a:gd name="connsiteX3" fmla="*/ 0 w 43168"/>
                <a:gd name="connsiteY3" fmla="*/ 21600 h 369582"/>
                <a:gd name="connsiteX4" fmla="*/ 21632 w 43168"/>
                <a:gd name="connsiteY4" fmla="*/ 0 h 369582"/>
                <a:gd name="connsiteX5" fmla="*/ 21632 w 43168"/>
                <a:gd name="connsiteY5" fmla="*/ 0 h 369582"/>
                <a:gd name="connsiteX6" fmla="*/ 43169 w 43168"/>
                <a:gd name="connsiteY6" fmla="*/ 21600 h 369582"/>
                <a:gd name="connsiteX7" fmla="*/ 43169 w 43168"/>
                <a:gd name="connsiteY7" fmla="*/ 347887 h 369582"/>
                <a:gd name="connsiteX8" fmla="*/ 21632 w 43168"/>
                <a:gd name="connsiteY8" fmla="*/ 369583 h 3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68" h="369582">
                  <a:moveTo>
                    <a:pt x="21632" y="369583"/>
                  </a:moveTo>
                  <a:lnTo>
                    <a:pt x="21632" y="369583"/>
                  </a:lnTo>
                  <a:cubicBezTo>
                    <a:pt x="9707" y="369531"/>
                    <a:pt x="52" y="359848"/>
                    <a:pt x="0" y="347887"/>
                  </a:cubicBezTo>
                  <a:lnTo>
                    <a:pt x="0" y="21600"/>
                  </a:lnTo>
                  <a:cubicBezTo>
                    <a:pt x="52" y="9655"/>
                    <a:pt x="9722" y="0"/>
                    <a:pt x="21632" y="0"/>
                  </a:cubicBezTo>
                  <a:lnTo>
                    <a:pt x="21632" y="0"/>
                  </a:lnTo>
                  <a:cubicBezTo>
                    <a:pt x="33526" y="0"/>
                    <a:pt x="43169" y="9671"/>
                    <a:pt x="43169" y="21600"/>
                  </a:cubicBezTo>
                  <a:lnTo>
                    <a:pt x="43169" y="347887"/>
                  </a:lnTo>
                  <a:cubicBezTo>
                    <a:pt x="43169" y="359832"/>
                    <a:pt x="33542" y="369531"/>
                    <a:pt x="21632" y="3695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AE5091D6-CF61-4783-BDFF-68BC922B6432}"/>
                </a:ext>
              </a:extLst>
            </p:cNvPr>
            <p:cNvSpPr/>
            <p:nvPr/>
          </p:nvSpPr>
          <p:spPr>
            <a:xfrm>
              <a:off x="2439918" y="2484584"/>
              <a:ext cx="58633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20">
              <a:extLst>
                <a:ext uri="{FF2B5EF4-FFF2-40B4-BE49-F238E27FC236}">
                  <a16:creationId xmlns:a16="http://schemas.microsoft.com/office/drawing/2014/main" id="{C5E17F9F-EF80-44F7-BC2E-C106C6CF38A5}"/>
                </a:ext>
              </a:extLst>
            </p:cNvPr>
            <p:cNvSpPr/>
            <p:nvPr/>
          </p:nvSpPr>
          <p:spPr>
            <a:xfrm>
              <a:off x="2438399" y="2773761"/>
              <a:ext cx="58633" cy="242836"/>
            </a:xfrm>
            <a:custGeom>
              <a:avLst/>
              <a:gdLst>
                <a:gd name="connsiteX0" fmla="*/ 29317 w 58633"/>
                <a:gd name="connsiteY0" fmla="*/ 242836 h 242836"/>
                <a:gd name="connsiteX1" fmla="*/ 29317 w 58633"/>
                <a:gd name="connsiteY1" fmla="*/ 242836 h 242836"/>
                <a:gd name="connsiteX2" fmla="*/ 0 w 58633"/>
                <a:gd name="connsiteY2" fmla="*/ 213433 h 242836"/>
                <a:gd name="connsiteX3" fmla="*/ 0 w 58633"/>
                <a:gd name="connsiteY3" fmla="*/ 29403 h 242836"/>
                <a:gd name="connsiteX4" fmla="*/ 29317 w 58633"/>
                <a:gd name="connsiteY4" fmla="*/ 0 h 242836"/>
                <a:gd name="connsiteX5" fmla="*/ 29317 w 58633"/>
                <a:gd name="connsiteY5" fmla="*/ 0 h 242836"/>
                <a:gd name="connsiteX6" fmla="*/ 58634 w 58633"/>
                <a:gd name="connsiteY6" fmla="*/ 29403 h 242836"/>
                <a:gd name="connsiteX7" fmla="*/ 58634 w 58633"/>
                <a:gd name="connsiteY7" fmla="*/ 213433 h 242836"/>
                <a:gd name="connsiteX8" fmla="*/ 29317 w 58633"/>
                <a:gd name="connsiteY8" fmla="*/ 242836 h 24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" h="242836">
                  <a:moveTo>
                    <a:pt x="29317" y="242836"/>
                  </a:moveTo>
                  <a:lnTo>
                    <a:pt x="29317" y="242836"/>
                  </a:lnTo>
                  <a:cubicBezTo>
                    <a:pt x="13147" y="242784"/>
                    <a:pt x="52" y="229650"/>
                    <a:pt x="0" y="213433"/>
                  </a:cubicBezTo>
                  <a:lnTo>
                    <a:pt x="0" y="29403"/>
                  </a:lnTo>
                  <a:cubicBezTo>
                    <a:pt x="52" y="13186"/>
                    <a:pt x="13147" y="52"/>
                    <a:pt x="29317" y="0"/>
                  </a:cubicBezTo>
                  <a:lnTo>
                    <a:pt x="29317" y="0"/>
                  </a:lnTo>
                  <a:cubicBezTo>
                    <a:pt x="45486" y="52"/>
                    <a:pt x="58582" y="13186"/>
                    <a:pt x="58634" y="29403"/>
                  </a:cubicBezTo>
                  <a:lnTo>
                    <a:pt x="58634" y="213433"/>
                  </a:lnTo>
                  <a:cubicBezTo>
                    <a:pt x="58582" y="229650"/>
                    <a:pt x="45486" y="242784"/>
                    <a:pt x="29317" y="2428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A1275C83-1FD9-4388-947C-089975E80E9F}"/>
                </a:ext>
              </a:extLst>
            </p:cNvPr>
            <p:cNvSpPr/>
            <p:nvPr/>
          </p:nvSpPr>
          <p:spPr>
            <a:xfrm>
              <a:off x="2444566" y="2251929"/>
              <a:ext cx="46299" cy="139116"/>
            </a:xfrm>
            <a:custGeom>
              <a:avLst/>
              <a:gdLst>
                <a:gd name="connsiteX0" fmla="*/ 23150 w 46299"/>
                <a:gd name="connsiteY0" fmla="*/ 139117 h 139116"/>
                <a:gd name="connsiteX1" fmla="*/ 23150 w 46299"/>
                <a:gd name="connsiteY1" fmla="*/ 139117 h 139116"/>
                <a:gd name="connsiteX2" fmla="*/ 0 w 46299"/>
                <a:gd name="connsiteY2" fmla="*/ 116089 h 139116"/>
                <a:gd name="connsiteX3" fmla="*/ 0 w 46299"/>
                <a:gd name="connsiteY3" fmla="*/ 23123 h 139116"/>
                <a:gd name="connsiteX4" fmla="*/ 23150 w 46299"/>
                <a:gd name="connsiteY4" fmla="*/ 0 h 139116"/>
                <a:gd name="connsiteX5" fmla="*/ 23150 w 46299"/>
                <a:gd name="connsiteY5" fmla="*/ 0 h 139116"/>
                <a:gd name="connsiteX6" fmla="*/ 46300 w 46299"/>
                <a:gd name="connsiteY6" fmla="*/ 23123 h 139116"/>
                <a:gd name="connsiteX7" fmla="*/ 46300 w 46299"/>
                <a:gd name="connsiteY7" fmla="*/ 116089 h 139116"/>
                <a:gd name="connsiteX8" fmla="*/ 23150 w 46299"/>
                <a:gd name="connsiteY8" fmla="*/ 139117 h 13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99" h="139116">
                  <a:moveTo>
                    <a:pt x="23150" y="139117"/>
                  </a:moveTo>
                  <a:lnTo>
                    <a:pt x="23150" y="139117"/>
                  </a:lnTo>
                  <a:cubicBezTo>
                    <a:pt x="10438" y="139117"/>
                    <a:pt x="104" y="128838"/>
                    <a:pt x="0" y="116089"/>
                  </a:cubicBezTo>
                  <a:lnTo>
                    <a:pt x="0" y="23123"/>
                  </a:lnTo>
                  <a:cubicBezTo>
                    <a:pt x="52" y="10337"/>
                    <a:pt x="10402" y="0"/>
                    <a:pt x="23150" y="0"/>
                  </a:cubicBezTo>
                  <a:lnTo>
                    <a:pt x="23150" y="0"/>
                  </a:lnTo>
                  <a:cubicBezTo>
                    <a:pt x="35898" y="0"/>
                    <a:pt x="46247" y="10337"/>
                    <a:pt x="46300" y="23123"/>
                  </a:cubicBezTo>
                  <a:lnTo>
                    <a:pt x="46300" y="116089"/>
                  </a:lnTo>
                  <a:cubicBezTo>
                    <a:pt x="46196" y="128838"/>
                    <a:pt x="35861" y="139117"/>
                    <a:pt x="23150" y="1391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BE1D64-7834-4C85-9E8C-711063BF9B4D}"/>
              </a:ext>
            </a:extLst>
          </p:cNvPr>
          <p:cNvGrpSpPr/>
          <p:nvPr/>
        </p:nvGrpSpPr>
        <p:grpSpPr>
          <a:xfrm>
            <a:off x="441713" y="1962143"/>
            <a:ext cx="3415600" cy="314894"/>
            <a:chOff x="441713" y="1962143"/>
            <a:chExt cx="3415600" cy="314894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9F4EC5E-C43D-49A7-9502-A9416A7DE726}"/>
                </a:ext>
              </a:extLst>
            </p:cNvPr>
            <p:cNvSpPr txBox="1"/>
            <p:nvPr/>
          </p:nvSpPr>
          <p:spPr>
            <a:xfrm>
              <a:off x="1292568" y="1962143"/>
              <a:ext cx="2564745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Aja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kokkuhoiu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nipp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765414-240F-4943-8B18-C765410E5C5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2141975"/>
              <a:ext cx="6858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AD6CCE8D-7AC2-45D9-986D-ECFA4E0AA78F}"/>
              </a:ext>
            </a:extLst>
          </p:cNvPr>
          <p:cNvSpPr txBox="1"/>
          <p:nvPr/>
        </p:nvSpPr>
        <p:spPr>
          <a:xfrm>
            <a:off x="1357207" y="2410216"/>
            <a:ext cx="2564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Kogu</a:t>
            </a:r>
            <a:r>
              <a:rPr lang="en-US" sz="3200" dirty="0"/>
              <a:t> </a:t>
            </a:r>
            <a:r>
              <a:rPr lang="en-US" sz="3200" dirty="0" err="1"/>
              <a:t>ideid</a:t>
            </a:r>
            <a:r>
              <a:rPr lang="en-US" sz="3200" dirty="0"/>
              <a:t> </a:t>
            </a:r>
            <a:r>
              <a:rPr lang="en-US" sz="3200" dirty="0" err="1"/>
              <a:t>kahe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accent1"/>
                </a:solidFill>
              </a:rPr>
              <a:t>planeerimis-koosoleku</a:t>
            </a:r>
            <a:r>
              <a:rPr lang="en-US" sz="3200" dirty="0"/>
              <a:t> </a:t>
            </a:r>
            <a:r>
              <a:rPr lang="en-US" sz="3200" dirty="0" err="1"/>
              <a:t>vahel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75389-25AC-4C28-877F-5E3850204351}"/>
              </a:ext>
            </a:extLst>
          </p:cNvPr>
          <p:cNvGrpSpPr/>
          <p:nvPr/>
        </p:nvGrpSpPr>
        <p:grpSpPr>
          <a:xfrm>
            <a:off x="6081538" y="3968707"/>
            <a:ext cx="3194165" cy="1965837"/>
            <a:chOff x="8442323" y="3687489"/>
            <a:chExt cx="2350567" cy="2805292"/>
          </a:xfrm>
        </p:grpSpPr>
        <p:sp>
          <p:nvSpPr>
            <p:cNvPr id="100" name="Rectangle: Rounded Corners 5">
              <a:extLst>
                <a:ext uri="{FF2B5EF4-FFF2-40B4-BE49-F238E27FC236}">
                  <a16:creationId xmlns:a16="http://schemas.microsoft.com/office/drawing/2014/main" id="{30EEFB27-76CF-4030-BE41-2980BE4F110D}"/>
                </a:ext>
              </a:extLst>
            </p:cNvPr>
            <p:cNvSpPr/>
            <p:nvPr/>
          </p:nvSpPr>
          <p:spPr>
            <a:xfrm>
              <a:off x="8442323" y="3687489"/>
              <a:ext cx="2350567" cy="2805292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F53348D-9019-4784-AA33-6953431B270C}"/>
                </a:ext>
              </a:extLst>
            </p:cNvPr>
            <p:cNvSpPr txBox="1"/>
            <p:nvPr/>
          </p:nvSpPr>
          <p:spPr>
            <a:xfrm>
              <a:off x="8618941" y="3955509"/>
              <a:ext cx="2016297" cy="2133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Bookmarks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Pocket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Trello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04" name="Picture 8">
            <a:extLst>
              <a:ext uri="{FF2B5EF4-FFF2-40B4-BE49-F238E27FC236}">
                <a16:creationId xmlns:a16="http://schemas.microsoft.com/office/drawing/2014/main" id="{41573135-D26C-44BA-A7C2-EEF1CE44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5458" y="3760996"/>
            <a:ext cx="3311573" cy="8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8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0"/>
          <p:cNvSpPr txBox="1">
            <a:spLocks noGrp="1"/>
          </p:cNvSpPr>
          <p:nvPr>
            <p:ph type="title"/>
          </p:nvPr>
        </p:nvSpPr>
        <p:spPr>
          <a:xfrm>
            <a:off x="609600" y="61238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3" b="1" dirty="0" err="1">
                <a:solidFill>
                  <a:schemeClr val="accent1"/>
                </a:solidFill>
              </a:rPr>
              <a:t>Sisu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/>
              <a:t>planeerimise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põhi</a:t>
            </a:r>
            <a:endParaRPr lang="en-US" sz="3733" b="1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BA2C20-5DB1-4177-9BA7-3717EF1CF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6"/>
          <a:stretch/>
        </p:blipFill>
        <p:spPr>
          <a:xfrm>
            <a:off x="0" y="1858091"/>
            <a:ext cx="12222535" cy="427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686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1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0" b="1" dirty="0" err="1">
                <a:solidFill>
                  <a:schemeClr val="accent1"/>
                </a:solidFill>
              </a:rPr>
              <a:t>Sisu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kalender</a:t>
            </a:r>
            <a:endParaRPr lang="en-US" sz="373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1CCD0-CE44-4ACB-B2DD-AB1008A6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9" y="1475213"/>
            <a:ext cx="7147824" cy="331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8DF828-D694-47E2-B88C-781BC6CE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450" y="2900626"/>
            <a:ext cx="6356950" cy="343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868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3441266" y="3004931"/>
            <a:ext cx="5309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Siin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tuleb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ekraanil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näitamine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Sisu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kalender</a:t>
            </a:r>
            <a:r>
              <a:rPr lang="en-US" sz="3200" dirty="0">
                <a:solidFill>
                  <a:schemeClr val="bg1"/>
                </a:solidFill>
              </a:rPr>
              <a:t> Excel</a:t>
            </a:r>
          </a:p>
        </p:txBody>
      </p:sp>
    </p:spTree>
    <p:extLst>
      <p:ext uri="{BB962C8B-B14F-4D97-AF65-F5344CB8AC3E}">
        <p14:creationId xmlns:p14="http://schemas.microsoft.com/office/powerpoint/2010/main" val="3085836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sisu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vajab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planeerimist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DF4520-B542-154F-9E72-851F93CB5979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ehitamine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võtab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igaviku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kuid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hävitamine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sekundi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ideede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jaoks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mitmeid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rakendusi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planeerimine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märkimisväärne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ajavõit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6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669202" y="5332426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SISU LOOMINE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"/>
          <p:cNvSpPr txBox="1">
            <a:spLocks noGrp="1"/>
          </p:cNvSpPr>
          <p:nvPr>
            <p:ph type="title"/>
          </p:nvPr>
        </p:nvSpPr>
        <p:spPr>
          <a:xfrm>
            <a:off x="609600" y="8809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t-EE" sz="3733" b="1" dirty="0">
                <a:solidFill>
                  <a:schemeClr val="accent1"/>
                </a:solidFill>
              </a:rPr>
              <a:t>Kuidas </a:t>
            </a:r>
            <a:r>
              <a:rPr lang="en-US" sz="3733" b="1" dirty="0" err="1">
                <a:solidFill>
                  <a:schemeClr val="accent1"/>
                </a:solidFill>
              </a:rPr>
              <a:t>kirjutada</a:t>
            </a:r>
            <a:r>
              <a:rPr lang="et-EE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/>
              <a:t>kaasahaarav</a:t>
            </a:r>
            <a:r>
              <a:rPr lang="en-US" sz="3733" b="1" dirty="0"/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tekst</a:t>
            </a:r>
            <a:r>
              <a:rPr lang="et-EE" sz="3733" b="1" dirty="0">
                <a:solidFill>
                  <a:schemeClr val="accent1"/>
                </a:solidFill>
              </a:rPr>
              <a:t>?</a:t>
            </a:r>
            <a:endParaRPr lang="en-US" sz="3733" b="1" dirty="0">
              <a:solidFill>
                <a:schemeClr val="accent1"/>
              </a:solidFill>
            </a:endParaRPr>
          </a:p>
        </p:txBody>
      </p:sp>
      <p:sp>
        <p:nvSpPr>
          <p:cNvPr id="363" name="Google Shape;363;p56"/>
          <p:cNvSpPr txBox="1">
            <a:spLocks noGrp="1"/>
          </p:cNvSpPr>
          <p:nvPr>
            <p:ph type="body" idx="1"/>
          </p:nvPr>
        </p:nvSpPr>
        <p:spPr>
          <a:xfrm>
            <a:off x="609600" y="2314236"/>
            <a:ext cx="9530687" cy="41817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Kirjuta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kõnekeeles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Väldi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keerulisi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termineid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fraase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mis on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sihtrühmale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omased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Pikemat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teksti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liigenda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sobilik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emoticone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Lõppu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üleskutse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0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"/>
          <p:cNvSpPr txBox="1">
            <a:spLocks noGrp="1"/>
          </p:cNvSpPr>
          <p:nvPr>
            <p:ph type="title"/>
          </p:nvPr>
        </p:nvSpPr>
        <p:spPr>
          <a:xfrm>
            <a:off x="609600" y="11113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4000" b="1" dirty="0" err="1">
                <a:solidFill>
                  <a:schemeClr val="accent1"/>
                </a:solidFill>
              </a:rPr>
              <a:t>Kust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saada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/>
              <a:t>ilusaid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pilte</a:t>
            </a:r>
            <a:r>
              <a:rPr lang="et-EE" sz="4000" b="1" dirty="0">
                <a:solidFill>
                  <a:schemeClr val="accent1"/>
                </a:solidFill>
              </a:rPr>
              <a:t>?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63" name="Google Shape;363;p56"/>
          <p:cNvSpPr txBox="1">
            <a:spLocks noGrp="1"/>
          </p:cNvSpPr>
          <p:nvPr>
            <p:ph type="body" idx="1"/>
          </p:nvPr>
        </p:nvSpPr>
        <p:spPr>
          <a:xfrm>
            <a:off x="609600" y="2722727"/>
            <a:ext cx="10972800" cy="30239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800" dirty="0" err="1"/>
              <a:t>Pildipangad</a:t>
            </a:r>
            <a:r>
              <a:rPr lang="en-US" sz="2800" dirty="0"/>
              <a:t> </a:t>
            </a:r>
            <a:r>
              <a:rPr lang="en-US" sz="2800" dirty="0" err="1"/>
              <a:t>Pixabay</a:t>
            </a:r>
            <a:r>
              <a:rPr lang="en-US" sz="2800" dirty="0"/>
              <a:t>, </a:t>
            </a:r>
            <a:r>
              <a:rPr lang="en-US" sz="2800" dirty="0" err="1"/>
              <a:t>Unsplash</a:t>
            </a:r>
            <a:r>
              <a:rPr lang="en-US" sz="2800" dirty="0"/>
              <a:t>, </a:t>
            </a:r>
            <a:r>
              <a:rPr lang="en-US" sz="2800" dirty="0" err="1"/>
              <a:t>Pexels</a:t>
            </a:r>
            <a:r>
              <a:rPr lang="en-US" sz="2800" dirty="0"/>
              <a:t> ...</a:t>
            </a: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r>
              <a:rPr lang="en-US" sz="2800" dirty="0" err="1"/>
              <a:t>Kasutajate</a:t>
            </a:r>
            <a:r>
              <a:rPr lang="en-US" sz="2800" dirty="0"/>
              <a:t> </a:t>
            </a:r>
            <a:r>
              <a:rPr lang="en-US" sz="2800" dirty="0" err="1"/>
              <a:t>loodud</a:t>
            </a:r>
            <a:r>
              <a:rPr lang="en-US" sz="2800" dirty="0"/>
              <a:t> </a:t>
            </a:r>
            <a:r>
              <a:rPr lang="en-US" sz="2800" dirty="0" err="1"/>
              <a:t>sisu</a:t>
            </a:r>
            <a:endParaRPr lang="en-US" sz="2800" dirty="0"/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Font typeface="Arial" pitchFamily="34" charset="0"/>
              <a:buChar char="•"/>
            </a:pPr>
            <a:r>
              <a:rPr lang="en-US" sz="2800" dirty="0"/>
              <a:t>Ise </a:t>
            </a:r>
            <a:r>
              <a:rPr lang="en-US" sz="2800" dirty="0" err="1"/>
              <a:t>pildistada</a:t>
            </a:r>
            <a:endParaRPr lang="en-US" sz="2800" dirty="0"/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Font typeface="Arial" pitchFamily="34" charset="0"/>
              <a:buChar char="•"/>
            </a:pPr>
            <a:r>
              <a:rPr lang="en-US" sz="2800" dirty="0"/>
              <a:t>Fotograaf</a:t>
            </a: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240"/>
              <a:buChar char="•"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17363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43594C-4A81-4C50-A8F4-85530C2B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35" y="3502325"/>
            <a:ext cx="1498504" cy="1498504"/>
          </a:xfrm>
          <a:prstGeom prst="rect">
            <a:avLst/>
          </a:prstGeom>
        </p:spPr>
      </p:pic>
      <p:sp>
        <p:nvSpPr>
          <p:cNvPr id="370" name="Google Shape;370;p57"/>
          <p:cNvSpPr/>
          <p:nvPr/>
        </p:nvSpPr>
        <p:spPr>
          <a:xfrm>
            <a:off x="467064" y="1959451"/>
            <a:ext cx="6564753" cy="420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accent1"/>
                </a:solidFill>
                <a:sym typeface="Arial"/>
              </a:rPr>
              <a:t>Canva</a:t>
            </a:r>
            <a:r>
              <a:rPr lang="en-US" dirty="0">
                <a:solidFill>
                  <a:srgbClr val="000000"/>
                </a:solidFill>
                <a:sym typeface="Arial"/>
              </a:rPr>
              <a:t>  -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palju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põhjasid</a:t>
            </a:r>
            <a:r>
              <a:rPr lang="en-US" dirty="0">
                <a:solidFill>
                  <a:srgbClr val="000000"/>
                </a:solidFill>
                <a:sym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sh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videodele</a:t>
            </a:r>
            <a:endParaRPr lang="en-US" dirty="0">
              <a:solidFill>
                <a:srgbClr val="000000"/>
              </a:solidFill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accent1"/>
                </a:solidFill>
                <a:sym typeface="Arial"/>
              </a:rPr>
              <a:t>Story Art 2020 </a:t>
            </a:r>
            <a:r>
              <a:rPr lang="en-US" dirty="0">
                <a:solidFill>
                  <a:srgbClr val="000000"/>
                </a:solidFill>
                <a:sym typeface="Arial"/>
              </a:rPr>
              <a:t>–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ilusad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postitused</a:t>
            </a:r>
            <a:r>
              <a:rPr lang="en-US" dirty="0">
                <a:solidFill>
                  <a:srgbClr val="000000"/>
                </a:solidFill>
                <a:sym typeface="Arial"/>
              </a:rPr>
              <a:t>/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storyd</a:t>
            </a:r>
            <a:endParaRPr lang="en-US" dirty="0">
              <a:solidFill>
                <a:srgbClr val="000000"/>
              </a:solidFill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accent1"/>
                </a:solidFill>
                <a:sym typeface="Arial"/>
              </a:rPr>
              <a:t>Adobe Spark </a:t>
            </a:r>
            <a:r>
              <a:rPr lang="en-US" dirty="0">
                <a:solidFill>
                  <a:srgbClr val="000000"/>
                </a:solidFill>
                <a:sym typeface="Arial"/>
              </a:rPr>
              <a:t>–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kujunduste</a:t>
            </a:r>
            <a:r>
              <a:rPr lang="en-US" dirty="0">
                <a:solidFill>
                  <a:srgbClr val="000000"/>
                </a:solidFill>
                <a:sym typeface="Arial"/>
              </a:rPr>
              <a:t> templated</a:t>
            </a:r>
            <a:endParaRPr dirty="0">
              <a:solidFill>
                <a:srgbClr val="000000"/>
              </a:solidFill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accent1"/>
                </a:solidFill>
                <a:sym typeface="Arial"/>
              </a:rPr>
              <a:t>Boomerang</a:t>
            </a:r>
            <a:r>
              <a:rPr lang="en-US" dirty="0">
                <a:solidFill>
                  <a:srgbClr val="000000"/>
                </a:solidFill>
                <a:sym typeface="Arial"/>
              </a:rPr>
              <a:t> –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lühikesed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videoloopid</a:t>
            </a:r>
            <a:endParaRPr dirty="0">
              <a:solidFill>
                <a:srgbClr val="000000"/>
              </a:solidFill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accent1"/>
                </a:solidFill>
                <a:sym typeface="Arial"/>
              </a:rPr>
              <a:t>Layout, </a:t>
            </a:r>
            <a:r>
              <a:rPr lang="en-US" dirty="0" err="1">
                <a:solidFill>
                  <a:schemeClr val="accent1"/>
                </a:solidFill>
                <a:sym typeface="Arial"/>
              </a:rPr>
              <a:t>Moldiv</a:t>
            </a:r>
            <a:r>
              <a:rPr lang="en-US" dirty="0">
                <a:solidFill>
                  <a:schemeClr val="accent1"/>
                </a:solidFill>
                <a:sym typeface="Arial"/>
              </a:rPr>
              <a:t> </a:t>
            </a:r>
            <a:r>
              <a:rPr lang="en-US" dirty="0">
                <a:solidFill>
                  <a:srgbClr val="000000"/>
                </a:solidFill>
                <a:sym typeface="Arial"/>
              </a:rPr>
              <a:t>–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kollaažid</a:t>
            </a:r>
            <a:br>
              <a:rPr lang="en-US" dirty="0">
                <a:solidFill>
                  <a:srgbClr val="000000"/>
                </a:solidFill>
                <a:sym typeface="Arial"/>
              </a:rPr>
            </a:br>
            <a:endParaRPr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Grid Photo maker </a:t>
            </a:r>
            <a:r>
              <a:rPr lang="en-US" dirty="0"/>
              <a:t>- </a:t>
            </a:r>
            <a:r>
              <a:rPr lang="en-US" dirty="0" err="1"/>
              <a:t>postita</a:t>
            </a:r>
            <a:r>
              <a:rPr lang="en-US" dirty="0"/>
              <a:t> </a:t>
            </a:r>
            <a:r>
              <a:rPr lang="en-US" dirty="0" err="1"/>
              <a:t>suur</a:t>
            </a:r>
            <a:r>
              <a:rPr lang="en-US" dirty="0"/>
              <a:t> </a:t>
            </a:r>
            <a:r>
              <a:rPr lang="en-US" dirty="0" err="1"/>
              <a:t>pilt</a:t>
            </a:r>
            <a:r>
              <a:rPr lang="en-US" dirty="0"/>
              <a:t> </a:t>
            </a:r>
            <a:r>
              <a:rPr lang="en-US" dirty="0" err="1"/>
              <a:t>erinevate</a:t>
            </a:r>
            <a:br>
              <a:rPr lang="en-US" dirty="0"/>
            </a:br>
            <a:r>
              <a:rPr lang="en-US" dirty="0" err="1"/>
              <a:t>tükkidena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 </a:t>
            </a:r>
            <a:r>
              <a:rPr lang="en-US" dirty="0" err="1"/>
              <a:t>panoraam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sym typeface="Arial"/>
              </a:rPr>
              <a:t>Prisma</a:t>
            </a:r>
            <a:r>
              <a:rPr lang="en-US" dirty="0">
                <a:solidFill>
                  <a:srgbClr val="000000"/>
                </a:solidFill>
                <a:sym typeface="Arial"/>
              </a:rPr>
              <a:t> – 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filtrid</a:t>
            </a:r>
            <a:r>
              <a:rPr lang="en-US" dirty="0">
                <a:solidFill>
                  <a:srgbClr val="000000"/>
                </a:solidFill>
                <a:sym typeface="Arial"/>
              </a:rPr>
              <a:t> mis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teevad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pildist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kunstiteose</a:t>
            </a:r>
            <a:endParaRPr lang="en-US" dirty="0">
              <a:solidFill>
                <a:srgbClr val="000000"/>
              </a:solidFill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1"/>
                </a:solidFill>
                <a:sym typeface="Arial"/>
              </a:rPr>
              <a:t>InShot</a:t>
            </a:r>
            <a:r>
              <a:rPr lang="en-US" dirty="0">
                <a:solidFill>
                  <a:srgbClr val="000000"/>
                </a:solidFill>
                <a:sym typeface="Arial"/>
              </a:rPr>
              <a:t> –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videode</a:t>
            </a:r>
            <a:r>
              <a:rPr lang="en-US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/>
              </a:rPr>
              <a:t>redigeerimine</a:t>
            </a:r>
            <a:endParaRPr lang="en-US" dirty="0"/>
          </a:p>
          <a:p>
            <a:pPr>
              <a:lnSpc>
                <a:spcPct val="150000"/>
              </a:lnSpc>
            </a:pPr>
            <a:endParaRPr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Google Shape;362;p56">
            <a:extLst>
              <a:ext uri="{FF2B5EF4-FFF2-40B4-BE49-F238E27FC236}">
                <a16:creationId xmlns:a16="http://schemas.microsoft.com/office/drawing/2014/main" id="{2E404364-DEF4-4573-B30F-8BD1C8601C4A}"/>
              </a:ext>
            </a:extLst>
          </p:cNvPr>
          <p:cNvSpPr txBox="1">
            <a:spLocks/>
          </p:cNvSpPr>
          <p:nvPr/>
        </p:nvSpPr>
        <p:spPr>
          <a:xfrm>
            <a:off x="609600" y="45467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t-EE" sz="3733" b="1" dirty="0">
                <a:solidFill>
                  <a:schemeClr val="accent1"/>
                </a:solidFill>
              </a:rPr>
              <a:t>Kuidas luua </a:t>
            </a:r>
            <a:r>
              <a:rPr lang="et-EE" sz="3733" b="1" dirty="0"/>
              <a:t>stiilseid</a:t>
            </a:r>
            <a:r>
              <a:rPr lang="et-EE" sz="3733" b="1" dirty="0">
                <a:solidFill>
                  <a:schemeClr val="accent1"/>
                </a:solidFill>
              </a:rPr>
              <a:t> kujundusi?</a:t>
            </a:r>
            <a:endParaRPr lang="en-US" sz="3733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CD545-9E5F-442B-9A4C-EB518E2B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491" y="1932704"/>
            <a:ext cx="1498504" cy="1498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BDDA8-111C-491F-AD90-798F65B93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169" y="2148934"/>
            <a:ext cx="1144343" cy="1144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DE614-6AAD-4DBD-93AE-8AB857B48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356" y="3706168"/>
            <a:ext cx="1259082" cy="1259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B7242-AB92-4400-BD35-295218E09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883" y="2106003"/>
            <a:ext cx="1238391" cy="1238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BBEF4-2107-4F19-B5D2-D305675C7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7882" y="5224545"/>
            <a:ext cx="1340870" cy="1340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D0A464-526A-4721-B7B6-6601C6B5C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506" y="5327024"/>
            <a:ext cx="1238391" cy="12383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405CC3-8321-42FF-9BFF-DEFF62E8AD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220" y="5339643"/>
            <a:ext cx="1187071" cy="1187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1E508C-48C7-4C9D-8B83-B01A8F789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0441" y="3697162"/>
            <a:ext cx="1238391" cy="12383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34;p37"/>
          <p:cNvSpPr txBox="1">
            <a:spLocks noGrp="1"/>
          </p:cNvSpPr>
          <p:nvPr>
            <p:ph type="body" idx="1"/>
          </p:nvPr>
        </p:nvSpPr>
        <p:spPr>
          <a:xfrm>
            <a:off x="1084831" y="2247653"/>
            <a:ext cx="7030760" cy="32121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Mainekujundus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lojaalsus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usaldus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Tuntuse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nähtavuse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tõstmine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Tagasiside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Klienditeenindus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Liiklus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kodulehele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WOM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Analüüs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585" indent="-4402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Müügikanal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400"/>
              <a:buFont typeface="Arial" charset="0"/>
              <a:buChar char="•"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400"/>
              <a:buFont typeface="Arial" charset="0"/>
              <a:buChar char="•"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802A6D9B-40DF-4A85-9785-EE32B1D48994}"/>
              </a:ext>
            </a:extLst>
          </p:cNvPr>
          <p:cNvSpPr txBox="1">
            <a:spLocks/>
          </p:cNvSpPr>
          <p:nvPr/>
        </p:nvSpPr>
        <p:spPr>
          <a:xfrm>
            <a:off x="1581138" y="1304064"/>
            <a:ext cx="5182829" cy="6667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1" dirty="0">
                <a:solidFill>
                  <a:schemeClr val="accent1"/>
                </a:solidFill>
              </a:rPr>
              <a:t>Mis on </a:t>
            </a:r>
            <a:r>
              <a:rPr lang="en-US" sz="3733" b="1" dirty="0" err="1">
                <a:solidFill>
                  <a:schemeClr val="accent1"/>
                </a:solidFill>
              </a:rPr>
              <a:t>sinu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eesmärk</a:t>
            </a:r>
            <a:r>
              <a:rPr lang="en-US" sz="3733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Freeform 110">
            <a:extLst>
              <a:ext uri="{FF2B5EF4-FFF2-40B4-BE49-F238E27FC236}">
                <a16:creationId xmlns:a16="http://schemas.microsoft.com/office/drawing/2014/main" id="{B576190C-BA35-4A6E-8FF0-4FF3A560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234" y="2153563"/>
            <a:ext cx="3254643" cy="3400373"/>
          </a:xfrm>
          <a:custGeom>
            <a:avLst/>
            <a:gdLst/>
            <a:ahLst/>
            <a:cxnLst/>
            <a:rect l="0" t="0" r="r" b="b"/>
            <a:pathLst>
              <a:path w="851151" h="888138">
                <a:moveTo>
                  <a:pt x="401457" y="380498"/>
                </a:moveTo>
                <a:cubicBezTo>
                  <a:pt x="415543" y="380498"/>
                  <a:pt x="428906" y="383026"/>
                  <a:pt x="441185" y="388083"/>
                </a:cubicBezTo>
                <a:lnTo>
                  <a:pt x="374369" y="462121"/>
                </a:lnTo>
                <a:cubicBezTo>
                  <a:pt x="360645" y="476929"/>
                  <a:pt x="361729" y="500043"/>
                  <a:pt x="376898" y="513767"/>
                </a:cubicBezTo>
                <a:cubicBezTo>
                  <a:pt x="391706" y="527130"/>
                  <a:pt x="415181" y="526047"/>
                  <a:pt x="428544" y="511239"/>
                </a:cubicBezTo>
                <a:lnTo>
                  <a:pt x="495721" y="437201"/>
                </a:lnTo>
                <a:cubicBezTo>
                  <a:pt x="503305" y="452009"/>
                  <a:pt x="507639" y="468983"/>
                  <a:pt x="507639" y="486680"/>
                </a:cubicBezTo>
                <a:cubicBezTo>
                  <a:pt x="507639" y="545189"/>
                  <a:pt x="459966" y="592862"/>
                  <a:pt x="401457" y="592862"/>
                </a:cubicBezTo>
                <a:cubicBezTo>
                  <a:pt x="342948" y="592862"/>
                  <a:pt x="295275" y="545189"/>
                  <a:pt x="295275" y="486680"/>
                </a:cubicBezTo>
                <a:cubicBezTo>
                  <a:pt x="295275" y="428172"/>
                  <a:pt x="342948" y="380498"/>
                  <a:pt x="401457" y="380498"/>
                </a:cubicBezTo>
                <a:close/>
                <a:moveTo>
                  <a:pt x="402251" y="213810"/>
                </a:moveTo>
                <a:cubicBezTo>
                  <a:pt x="456666" y="213810"/>
                  <a:pt x="509640" y="229990"/>
                  <a:pt x="554686" y="260552"/>
                </a:cubicBezTo>
                <a:lnTo>
                  <a:pt x="556127" y="261631"/>
                </a:lnTo>
                <a:lnTo>
                  <a:pt x="507117" y="315923"/>
                </a:lnTo>
                <a:cubicBezTo>
                  <a:pt x="475766" y="296148"/>
                  <a:pt x="439369" y="286080"/>
                  <a:pt x="402251" y="286080"/>
                </a:cubicBezTo>
                <a:cubicBezTo>
                  <a:pt x="348917" y="286080"/>
                  <a:pt x="298826" y="306934"/>
                  <a:pt x="260987" y="344328"/>
                </a:cubicBezTo>
                <a:cubicBezTo>
                  <a:pt x="223509" y="381721"/>
                  <a:pt x="202608" y="432059"/>
                  <a:pt x="202608" y="485273"/>
                </a:cubicBezTo>
                <a:cubicBezTo>
                  <a:pt x="202608" y="538127"/>
                  <a:pt x="223509" y="588464"/>
                  <a:pt x="260987" y="625858"/>
                </a:cubicBezTo>
                <a:cubicBezTo>
                  <a:pt x="298826" y="663611"/>
                  <a:pt x="348917" y="684465"/>
                  <a:pt x="402251" y="684465"/>
                </a:cubicBezTo>
                <a:cubicBezTo>
                  <a:pt x="455225" y="684465"/>
                  <a:pt x="506036" y="663611"/>
                  <a:pt x="543514" y="625858"/>
                </a:cubicBezTo>
                <a:cubicBezTo>
                  <a:pt x="580992" y="588464"/>
                  <a:pt x="601893" y="538127"/>
                  <a:pt x="601893" y="485273"/>
                </a:cubicBezTo>
                <a:cubicBezTo>
                  <a:pt x="601893" y="441407"/>
                  <a:pt x="587479" y="399340"/>
                  <a:pt x="561172" y="364822"/>
                </a:cubicBezTo>
                <a:lnTo>
                  <a:pt x="610542" y="310890"/>
                </a:lnTo>
                <a:lnTo>
                  <a:pt x="611623" y="312328"/>
                </a:lnTo>
                <a:cubicBezTo>
                  <a:pt x="652345" y="361227"/>
                  <a:pt x="674327" y="421632"/>
                  <a:pt x="674327" y="485273"/>
                </a:cubicBezTo>
                <a:cubicBezTo>
                  <a:pt x="674327" y="557183"/>
                  <a:pt x="645498" y="625858"/>
                  <a:pt x="594686" y="676914"/>
                </a:cubicBezTo>
                <a:cubicBezTo>
                  <a:pt x="543514" y="727971"/>
                  <a:pt x="474684" y="756376"/>
                  <a:pt x="402251" y="756376"/>
                </a:cubicBezTo>
                <a:cubicBezTo>
                  <a:pt x="329817" y="756376"/>
                  <a:pt x="260987" y="727971"/>
                  <a:pt x="209815" y="676914"/>
                </a:cubicBezTo>
                <a:cubicBezTo>
                  <a:pt x="158644" y="625858"/>
                  <a:pt x="130175" y="557183"/>
                  <a:pt x="130175" y="485273"/>
                </a:cubicBezTo>
                <a:cubicBezTo>
                  <a:pt x="130175" y="413003"/>
                  <a:pt x="158644" y="344328"/>
                  <a:pt x="209815" y="293271"/>
                </a:cubicBezTo>
                <a:cubicBezTo>
                  <a:pt x="260987" y="242215"/>
                  <a:pt x="329817" y="213810"/>
                  <a:pt x="402251" y="213810"/>
                </a:cubicBezTo>
                <a:close/>
                <a:moveTo>
                  <a:pt x="402251" y="83635"/>
                </a:moveTo>
                <a:cubicBezTo>
                  <a:pt x="489400" y="83635"/>
                  <a:pt x="573667" y="111712"/>
                  <a:pt x="643170" y="163906"/>
                </a:cubicBezTo>
                <a:lnTo>
                  <a:pt x="644610" y="164985"/>
                </a:lnTo>
                <a:lnTo>
                  <a:pt x="594914" y="219339"/>
                </a:lnTo>
                <a:cubicBezTo>
                  <a:pt x="538736" y="178664"/>
                  <a:pt x="471754" y="157066"/>
                  <a:pt x="402251" y="157066"/>
                </a:cubicBezTo>
                <a:cubicBezTo>
                  <a:pt x="314742" y="157066"/>
                  <a:pt x="231195" y="191622"/>
                  <a:pt x="169615" y="253535"/>
                </a:cubicBezTo>
                <a:cubicBezTo>
                  <a:pt x="107675" y="315447"/>
                  <a:pt x="73104" y="398237"/>
                  <a:pt x="73104" y="486067"/>
                </a:cubicBezTo>
                <a:cubicBezTo>
                  <a:pt x="73104" y="573536"/>
                  <a:pt x="107675" y="656686"/>
                  <a:pt x="169615" y="718599"/>
                </a:cubicBezTo>
                <a:cubicBezTo>
                  <a:pt x="231195" y="780511"/>
                  <a:pt x="314742" y="815067"/>
                  <a:pt x="402251" y="815067"/>
                </a:cubicBezTo>
                <a:cubicBezTo>
                  <a:pt x="489760" y="815067"/>
                  <a:pt x="572947" y="780511"/>
                  <a:pt x="635247" y="718599"/>
                </a:cubicBezTo>
                <a:cubicBezTo>
                  <a:pt x="697187" y="656686"/>
                  <a:pt x="731398" y="573536"/>
                  <a:pt x="731398" y="486067"/>
                </a:cubicBezTo>
                <a:cubicBezTo>
                  <a:pt x="731398" y="405436"/>
                  <a:pt x="702229" y="328766"/>
                  <a:pt x="649292" y="268293"/>
                </a:cubicBezTo>
                <a:lnTo>
                  <a:pt x="698628" y="213940"/>
                </a:lnTo>
                <a:lnTo>
                  <a:pt x="699708" y="215379"/>
                </a:lnTo>
                <a:cubicBezTo>
                  <a:pt x="767410" y="289530"/>
                  <a:pt x="804502" y="385639"/>
                  <a:pt x="804502" y="486067"/>
                </a:cubicBezTo>
                <a:cubicBezTo>
                  <a:pt x="804502" y="592974"/>
                  <a:pt x="762368" y="694842"/>
                  <a:pt x="686744" y="770432"/>
                </a:cubicBezTo>
                <a:cubicBezTo>
                  <a:pt x="610759" y="846023"/>
                  <a:pt x="509206" y="888138"/>
                  <a:pt x="402251" y="888138"/>
                </a:cubicBezTo>
                <a:cubicBezTo>
                  <a:pt x="295296" y="888138"/>
                  <a:pt x="193383" y="846023"/>
                  <a:pt x="117758" y="770432"/>
                </a:cubicBezTo>
                <a:cubicBezTo>
                  <a:pt x="42133" y="694842"/>
                  <a:pt x="0" y="592974"/>
                  <a:pt x="0" y="486067"/>
                </a:cubicBezTo>
                <a:cubicBezTo>
                  <a:pt x="0" y="378800"/>
                  <a:pt x="42133" y="277292"/>
                  <a:pt x="117758" y="201701"/>
                </a:cubicBezTo>
                <a:cubicBezTo>
                  <a:pt x="193383" y="125750"/>
                  <a:pt x="295296" y="83635"/>
                  <a:pt x="402251" y="83635"/>
                </a:cubicBezTo>
                <a:close/>
                <a:moveTo>
                  <a:pt x="750799" y="22"/>
                </a:moveTo>
                <a:cubicBezTo>
                  <a:pt x="755475" y="-202"/>
                  <a:pt x="760240" y="1326"/>
                  <a:pt x="764016" y="4741"/>
                </a:cubicBezTo>
                <a:cubicBezTo>
                  <a:pt x="767612" y="7977"/>
                  <a:pt x="769411" y="11931"/>
                  <a:pt x="769770" y="16246"/>
                </a:cubicBezTo>
                <a:lnTo>
                  <a:pt x="778761" y="69095"/>
                </a:lnTo>
                <a:lnTo>
                  <a:pt x="834505" y="73769"/>
                </a:lnTo>
                <a:cubicBezTo>
                  <a:pt x="844575" y="74488"/>
                  <a:pt x="852128" y="83116"/>
                  <a:pt x="851049" y="93542"/>
                </a:cubicBezTo>
                <a:cubicBezTo>
                  <a:pt x="850689" y="97856"/>
                  <a:pt x="848531" y="101811"/>
                  <a:pt x="845654" y="105047"/>
                </a:cubicBezTo>
                <a:lnTo>
                  <a:pt x="760420" y="198881"/>
                </a:lnTo>
                <a:cubicBezTo>
                  <a:pt x="753946" y="206431"/>
                  <a:pt x="742078" y="206791"/>
                  <a:pt x="734885" y="199960"/>
                </a:cubicBezTo>
                <a:cubicBezTo>
                  <a:pt x="734166" y="199600"/>
                  <a:pt x="734166" y="199600"/>
                  <a:pt x="733806" y="199241"/>
                </a:cubicBezTo>
                <a:lnTo>
                  <a:pt x="707553" y="175513"/>
                </a:lnTo>
                <a:lnTo>
                  <a:pt x="415166" y="497641"/>
                </a:lnTo>
                <a:cubicBezTo>
                  <a:pt x="408333" y="505191"/>
                  <a:pt x="396465" y="505551"/>
                  <a:pt x="389272" y="498720"/>
                </a:cubicBezTo>
                <a:cubicBezTo>
                  <a:pt x="381720" y="491889"/>
                  <a:pt x="381000" y="480384"/>
                  <a:pt x="387833" y="472835"/>
                </a:cubicBezTo>
                <a:lnTo>
                  <a:pt x="680580" y="151065"/>
                </a:lnTo>
                <a:lnTo>
                  <a:pt x="653607" y="126258"/>
                </a:lnTo>
                <a:lnTo>
                  <a:pt x="653247" y="126258"/>
                </a:lnTo>
                <a:cubicBezTo>
                  <a:pt x="646054" y="119428"/>
                  <a:pt x="645335" y="108283"/>
                  <a:pt x="652528" y="100733"/>
                </a:cubicBezTo>
                <a:cubicBezTo>
                  <a:pt x="652528" y="100373"/>
                  <a:pt x="652887" y="100014"/>
                  <a:pt x="652887" y="99654"/>
                </a:cubicBezTo>
                <a:lnTo>
                  <a:pt x="738482" y="5820"/>
                </a:lnTo>
                <a:lnTo>
                  <a:pt x="738122" y="5820"/>
                </a:lnTo>
                <a:cubicBezTo>
                  <a:pt x="741539" y="2225"/>
                  <a:pt x="746124" y="247"/>
                  <a:pt x="750799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2885-8EF5-440F-9848-BA6985D4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70" y="885306"/>
            <a:ext cx="10972800" cy="503238"/>
          </a:xfrm>
        </p:spPr>
        <p:txBody>
          <a:bodyPr>
            <a:noAutofit/>
          </a:bodyPr>
          <a:lstStyle/>
          <a:p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Instagram</a:t>
            </a:r>
            <a:r>
              <a:rPr lang="en-US" sz="3730" b="1" dirty="0"/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loovad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näited</a:t>
            </a:r>
            <a:endParaRPr lang="en-US" sz="3730" b="1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361BF-1954-4E90-8A84-941B28FF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 descr="Pildiotsingu creative instagram profiles tulemus">
            <a:extLst>
              <a:ext uri="{FF2B5EF4-FFF2-40B4-BE49-F238E27FC236}">
                <a16:creationId xmlns:a16="http://schemas.microsoft.com/office/drawing/2014/main" id="{40119D8F-8DFE-48E4-867B-30CB1775F0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2" y="1886607"/>
            <a:ext cx="2344423" cy="41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ldiotsingu creative instagram profiles tulemus">
            <a:extLst>
              <a:ext uri="{FF2B5EF4-FFF2-40B4-BE49-F238E27FC236}">
                <a16:creationId xmlns:a16="http://schemas.microsoft.com/office/drawing/2014/main" id="{2810F5AE-81D2-4DBC-B8D5-C1A77BA5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3" y="1886607"/>
            <a:ext cx="4952832" cy="40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previewapp.com/wp-content/uploads/2017/12/super-creative-instagram-accounts-5.jpg">
            <a:extLst>
              <a:ext uri="{FF2B5EF4-FFF2-40B4-BE49-F238E27FC236}">
                <a16:creationId xmlns:a16="http://schemas.microsoft.com/office/drawing/2014/main" id="{5DE67977-DA79-4431-94A1-458F9266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76" y="1886607"/>
            <a:ext cx="2344423" cy="41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33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9C430-1C79-4890-8DCD-931A6742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2050" name="Picture 2" descr="Pildiotsingu creative instagram profiles tulemus">
            <a:extLst>
              <a:ext uri="{FF2B5EF4-FFF2-40B4-BE49-F238E27FC236}">
                <a16:creationId xmlns:a16="http://schemas.microsoft.com/office/drawing/2014/main" id="{9117EDA0-2D5A-4BFD-8AA4-47CDD47B4A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649033"/>
            <a:ext cx="5720831" cy="45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epreviewapp.com/wp-content/uploads/2017/12/super-creative-instagram-accounts-1.jpg">
            <a:extLst>
              <a:ext uri="{FF2B5EF4-FFF2-40B4-BE49-F238E27FC236}">
                <a16:creationId xmlns:a16="http://schemas.microsoft.com/office/drawing/2014/main" id="{B106E419-5C56-4857-BD04-A854B902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622732"/>
            <a:ext cx="2501371" cy="44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1n63063rjadkx.cloudfront.net/wp-content/uploads/2018/01/super-creative-instagram-accounts-11.jpg">
            <a:extLst>
              <a:ext uri="{FF2B5EF4-FFF2-40B4-BE49-F238E27FC236}">
                <a16:creationId xmlns:a16="http://schemas.microsoft.com/office/drawing/2014/main" id="{656AF25D-63AD-4405-B185-390252A12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59" y="1649033"/>
            <a:ext cx="2501371" cy="44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6D5E6D-929B-41D1-A6D1-A060C8916E28}"/>
              </a:ext>
            </a:extLst>
          </p:cNvPr>
          <p:cNvSpPr txBox="1">
            <a:spLocks/>
          </p:cNvSpPr>
          <p:nvPr/>
        </p:nvSpPr>
        <p:spPr>
          <a:xfrm>
            <a:off x="431371" y="765742"/>
            <a:ext cx="109728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Instagram</a:t>
            </a:r>
            <a:r>
              <a:rPr lang="en-US" sz="3730" b="1" dirty="0"/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loovad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näited</a:t>
            </a:r>
            <a:endParaRPr lang="en-US" sz="373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14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FDB3-BABF-4DD0-B974-4AD66DF7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8944"/>
            <a:ext cx="10972800" cy="503238"/>
          </a:xfrm>
        </p:spPr>
        <p:txBody>
          <a:bodyPr>
            <a:noAutofit/>
          </a:bodyPr>
          <a:lstStyle/>
          <a:p>
            <a:r>
              <a:rPr lang="en-US" sz="3730" b="1" dirty="0" err="1">
                <a:solidFill>
                  <a:schemeClr val="accent1"/>
                </a:solidFill>
              </a:rPr>
              <a:t>Karusell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panoraam</a:t>
            </a:r>
            <a:endParaRPr lang="en-US" sz="3730" b="1" dirty="0">
              <a:solidFill>
                <a:schemeClr val="accent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1B0837A-BC92-4120-855A-B7E6D8E4D5A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09" y="1687165"/>
            <a:ext cx="2308647" cy="46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815-B108-435B-A31D-BF22F0846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58" y="1687165"/>
            <a:ext cx="4037072" cy="46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5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3441266" y="3004931"/>
            <a:ext cx="5309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Siin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tuleb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ekraanil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näitamine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CANVA</a:t>
            </a:r>
          </a:p>
        </p:txBody>
      </p:sp>
    </p:spTree>
    <p:extLst>
      <p:ext uri="{BB962C8B-B14F-4D97-AF65-F5344CB8AC3E}">
        <p14:creationId xmlns:p14="http://schemas.microsoft.com/office/powerpoint/2010/main" val="2008842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Sisu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loomine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DF4520-B542-154F-9E72-851F93CB5979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Kirjuta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sihtrühmale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mõeldes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sobivad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rakendused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kujunduste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loomiseks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Proovi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erinevaid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lahendusi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formaate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6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582487" y="5137184"/>
            <a:ext cx="7742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AUHINNAMÄNGUDE KORRALDAMINE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>
            <a:spLocks noGrp="1"/>
          </p:cNvSpPr>
          <p:nvPr>
            <p:ph type="title"/>
          </p:nvPr>
        </p:nvSpPr>
        <p:spPr>
          <a:xfrm>
            <a:off x="1317761" y="597021"/>
            <a:ext cx="9556477" cy="13821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3" b="1" dirty="0" err="1">
                <a:solidFill>
                  <a:schemeClr val="accent1"/>
                </a:solidFill>
              </a:rPr>
              <a:t>Auhinnamängud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/>
              <a:t>tuleb</a:t>
            </a:r>
            <a:r>
              <a:rPr lang="en-US" sz="3733" b="1" dirty="0"/>
              <a:t> </a:t>
            </a:r>
            <a:r>
              <a:rPr lang="en-US" sz="3733" b="1" dirty="0" err="1"/>
              <a:t>läbi</a:t>
            </a:r>
            <a:r>
              <a:rPr lang="en-US" sz="3733" b="1" dirty="0"/>
              <a:t> </a:t>
            </a:r>
            <a:r>
              <a:rPr lang="en-US" sz="3733" b="1" dirty="0" err="1"/>
              <a:t>mõelda</a:t>
            </a:r>
            <a:endParaRPr lang="en-US" sz="3733" b="1" dirty="0"/>
          </a:p>
        </p:txBody>
      </p:sp>
      <p:sp>
        <p:nvSpPr>
          <p:cNvPr id="294" name="Google Shape;294;p46"/>
          <p:cNvSpPr txBox="1">
            <a:spLocks noGrp="1"/>
          </p:cNvSpPr>
          <p:nvPr>
            <p:ph type="body" idx="1"/>
          </p:nvPr>
        </p:nvSpPr>
        <p:spPr>
          <a:xfrm>
            <a:off x="767376" y="1979158"/>
            <a:ext cx="10657248" cy="4102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Kampaania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algab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eesmärkidest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Alati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relevantne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auhind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lihtsam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osaleda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suurem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osalejate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hulk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Kooskõlas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FB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reeglitega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Rakendused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võitjate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loosimiseks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Fanpagekarma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Woobox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Rakendusi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läbiviimiseks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sweepwidget.com, Gleam.io, rafflecopter.com</a:t>
            </a:r>
            <a:endParaRPr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206582">
              <a:lnSpc>
                <a:spcPct val="150000"/>
              </a:lnSpc>
              <a:spcBef>
                <a:spcPts val="789"/>
              </a:spcBef>
              <a:buClr>
                <a:srgbClr val="0C0C0C"/>
              </a:buClr>
              <a:buSzPts val="2960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>
            <a:spLocks noGrp="1"/>
          </p:cNvSpPr>
          <p:nvPr>
            <p:ph type="title"/>
          </p:nvPr>
        </p:nvSpPr>
        <p:spPr>
          <a:xfrm>
            <a:off x="188686" y="69193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sz="3730" b="1" dirty="0" err="1">
                <a:solidFill>
                  <a:schemeClr val="accent1"/>
                </a:solidFill>
              </a:rPr>
              <a:t>Mängude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ideid</a:t>
            </a:r>
            <a:endParaRPr lang="en-US" sz="373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1" name="Google Shape;301;p47"/>
          <p:cNvSpPr txBox="1">
            <a:spLocks noGrp="1"/>
          </p:cNvSpPr>
          <p:nvPr>
            <p:ph type="body" idx="1"/>
          </p:nvPr>
        </p:nvSpPr>
        <p:spPr>
          <a:xfrm>
            <a:off x="725983" y="2422889"/>
            <a:ext cx="11117406" cy="40770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numCol="2" rtlCol="0" anchor="t" anchorCtr="0">
            <a:noAutofit/>
          </a:bodyPr>
          <a:lstStyle/>
          <a:p>
            <a:pPr marL="457189" indent="-457189">
              <a:spcBef>
                <a:spcPts val="0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Fotokonkurss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Ideekonkurss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pärismaailmaga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osalejad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veebi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469"/>
              </a:spcBef>
              <a:buClr>
                <a:srgbClr val="0C0C0C"/>
              </a:buClr>
              <a:buSzPts val="1760"/>
            </a:pP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Küsi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tagasisidet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maili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listi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kasvatamine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Kaasatus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(engagement)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spcBef>
                <a:spcPts val="469"/>
              </a:spcBef>
              <a:buClr>
                <a:srgbClr val="0C0C0C"/>
              </a:buClr>
              <a:buSzPts val="176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Kaasturundus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ettevõttega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Auhinnamängud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DF4520-B542-154F-9E72-851F93CB5979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Mõtle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mänguga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saavutada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tahad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Jälgi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vastaks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FB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reeglitele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Osalust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tõstab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relevante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auhind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arusaadav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osalemisloogika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Läbipaistvus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tõstab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usaldust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loosiprotsess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auhinna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üleandmine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175196-CA51-462D-8988-983DE554B44C}"/>
              </a:ext>
            </a:extLst>
          </p:cNvPr>
          <p:cNvGrpSpPr/>
          <p:nvPr/>
        </p:nvGrpSpPr>
        <p:grpSpPr>
          <a:xfrm>
            <a:off x="936900" y="5403290"/>
            <a:ext cx="598915" cy="598915"/>
            <a:chOff x="675249" y="2603787"/>
            <a:chExt cx="597006" cy="5970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7D3E70-7316-43EA-92FB-8296229EFA1B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F87D50-A23A-410D-8D51-B7852E5F1ACD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en-EE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4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315796" y="5198739"/>
            <a:ext cx="7742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TULEMUSTE HINDAMINE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JA ANALÜÜS</a:t>
            </a:r>
            <a:endParaRPr lang="en-US" sz="4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E779DF54-3B93-4359-9B3B-43805DE902B8}"/>
              </a:ext>
            </a:extLst>
          </p:cNvPr>
          <p:cNvSpPr txBox="1">
            <a:spLocks/>
          </p:cNvSpPr>
          <p:nvPr/>
        </p:nvSpPr>
        <p:spPr>
          <a:xfrm>
            <a:off x="3027692" y="505249"/>
            <a:ext cx="6136616" cy="6667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1" dirty="0">
                <a:solidFill>
                  <a:schemeClr val="accent1"/>
                </a:solidFill>
              </a:rPr>
              <a:t>Kuidas </a:t>
            </a:r>
            <a:r>
              <a:rPr lang="en-US" sz="3733" b="1" dirty="0" err="1">
                <a:solidFill>
                  <a:schemeClr val="accent1"/>
                </a:solidFill>
              </a:rPr>
              <a:t>edu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mõõta</a:t>
            </a:r>
            <a:r>
              <a:rPr lang="en-US" sz="3733" b="1" dirty="0">
                <a:solidFill>
                  <a:schemeClr val="accent1"/>
                </a:solidFill>
              </a:rPr>
              <a:t>, </a:t>
            </a:r>
            <a:r>
              <a:rPr lang="en-US" sz="37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KPI-d</a:t>
            </a:r>
            <a:r>
              <a:rPr lang="en-US" sz="3733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DADE5-0E29-4407-9AA1-0E832712F5F3}"/>
              </a:ext>
            </a:extLst>
          </p:cNvPr>
          <p:cNvSpPr txBox="1"/>
          <p:nvPr/>
        </p:nvSpPr>
        <p:spPr>
          <a:xfrm>
            <a:off x="18695" y="6488668"/>
            <a:ext cx="646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Pikemalt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https://sproutsocial.com/insights/social-metrics-map/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F6DEE4-11A8-424D-9082-B3671BAA3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1"/>
          <a:stretch/>
        </p:blipFill>
        <p:spPr bwMode="auto">
          <a:xfrm>
            <a:off x="18695" y="1377853"/>
            <a:ext cx="12192000" cy="46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33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1410188-59B2-43CB-A8ED-BB9C450C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130023"/>
              </p:ext>
            </p:extLst>
          </p:nvPr>
        </p:nvGraphicFramePr>
        <p:xfrm>
          <a:off x="2032000" y="8829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78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3441266" y="3004931"/>
            <a:ext cx="6051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Siin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tuleb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ekraanil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näitamine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Page insights + </a:t>
            </a:r>
            <a:r>
              <a:rPr lang="en-US" sz="3200" dirty="0" err="1">
                <a:solidFill>
                  <a:schemeClr val="bg1"/>
                </a:solidFill>
              </a:rPr>
              <a:t>excelisse</a:t>
            </a:r>
            <a:r>
              <a:rPr lang="en-US" sz="3200" dirty="0">
                <a:solidFill>
                  <a:schemeClr val="bg1"/>
                </a:solidFill>
              </a:rPr>
              <a:t> import</a:t>
            </a:r>
          </a:p>
        </p:txBody>
      </p:sp>
    </p:spTree>
    <p:extLst>
      <p:ext uri="{BB962C8B-B14F-4D97-AF65-F5344CB8AC3E}">
        <p14:creationId xmlns:p14="http://schemas.microsoft.com/office/powerpoint/2010/main" val="1169103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: Rounded Corners 5">
            <a:extLst>
              <a:ext uri="{FF2B5EF4-FFF2-40B4-BE49-F238E27FC236}">
                <a16:creationId xmlns:a16="http://schemas.microsoft.com/office/drawing/2014/main" id="{AC5810DF-8C3B-4C8B-BA80-8739181FCB2A}"/>
              </a:ext>
            </a:extLst>
          </p:cNvPr>
          <p:cNvSpPr/>
          <p:nvPr/>
        </p:nvSpPr>
        <p:spPr>
          <a:xfrm>
            <a:off x="6497233" y="2334105"/>
            <a:ext cx="5298891" cy="3314696"/>
          </a:xfrm>
          <a:prstGeom prst="round1Rect">
            <a:avLst>
              <a:gd name="adj" fmla="val 1143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7FB8E08-2951-41E0-943F-8B01A5AE93FC}"/>
              </a:ext>
            </a:extLst>
          </p:cNvPr>
          <p:cNvGrpSpPr/>
          <p:nvPr/>
        </p:nvGrpSpPr>
        <p:grpSpPr>
          <a:xfrm>
            <a:off x="6497233" y="1824540"/>
            <a:ext cx="5075086" cy="2885090"/>
            <a:chOff x="4303349" y="2373587"/>
            <a:chExt cx="5075086" cy="2885090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06B0A67-5C51-4F6D-BB99-46449F68E87A}"/>
                </a:ext>
              </a:extLst>
            </p:cNvPr>
            <p:cNvGrpSpPr/>
            <p:nvPr/>
          </p:nvGrpSpPr>
          <p:grpSpPr>
            <a:xfrm>
              <a:off x="4303349" y="2373587"/>
              <a:ext cx="814830" cy="2885090"/>
              <a:chOff x="4303349" y="2373587"/>
              <a:chExt cx="814830" cy="2885090"/>
            </a:xfrm>
          </p:grpSpPr>
          <p:sp>
            <p:nvSpPr>
              <p:cNvPr id="102" name="Rectangle: Top Corners Rounded 101">
                <a:extLst>
                  <a:ext uri="{FF2B5EF4-FFF2-40B4-BE49-F238E27FC236}">
                    <a16:creationId xmlns:a16="http://schemas.microsoft.com/office/drawing/2014/main" id="{FDB0F2B3-3211-46CA-8B54-587B68ABA1B8}"/>
                  </a:ext>
                </a:extLst>
              </p:cNvPr>
              <p:cNvSpPr/>
              <p:nvPr/>
            </p:nvSpPr>
            <p:spPr>
              <a:xfrm>
                <a:off x="4443189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Top Corners Rounded 111">
                <a:extLst>
                  <a:ext uri="{FF2B5EF4-FFF2-40B4-BE49-F238E27FC236}">
                    <a16:creationId xmlns:a16="http://schemas.microsoft.com/office/drawing/2014/main" id="{DDF3C66B-DC36-4497-9394-3FC5E80A99BA}"/>
                  </a:ext>
                </a:extLst>
              </p:cNvPr>
              <p:cNvSpPr/>
              <p:nvPr/>
            </p:nvSpPr>
            <p:spPr>
              <a:xfrm>
                <a:off x="4443189" y="4784568"/>
                <a:ext cx="535150" cy="474105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B144110-A3BA-4A87-8C62-F711C2ED8379}"/>
                  </a:ext>
                </a:extLst>
              </p:cNvPr>
              <p:cNvSpPr txBox="1"/>
              <p:nvPr/>
            </p:nvSpPr>
            <p:spPr>
              <a:xfrm>
                <a:off x="4303349" y="4863398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21EE582-326D-4E0A-9735-9E106EAD7CCC}"/>
                </a:ext>
              </a:extLst>
            </p:cNvPr>
            <p:cNvGrpSpPr/>
            <p:nvPr/>
          </p:nvGrpSpPr>
          <p:grpSpPr>
            <a:xfrm>
              <a:off x="5155399" y="2373587"/>
              <a:ext cx="814830" cy="2885090"/>
              <a:chOff x="5155399" y="2373587"/>
              <a:chExt cx="814830" cy="2885090"/>
            </a:xfrm>
          </p:grpSpPr>
          <p:sp>
            <p:nvSpPr>
              <p:cNvPr id="107" name="Rectangle: Top Corners Rounded 106">
                <a:extLst>
                  <a:ext uri="{FF2B5EF4-FFF2-40B4-BE49-F238E27FC236}">
                    <a16:creationId xmlns:a16="http://schemas.microsoft.com/office/drawing/2014/main" id="{31929333-F7DE-4534-99C6-452444BC25F9}"/>
                  </a:ext>
                </a:extLst>
              </p:cNvPr>
              <p:cNvSpPr/>
              <p:nvPr/>
            </p:nvSpPr>
            <p:spPr>
              <a:xfrm>
                <a:off x="5295240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Top Corners Rounded 112">
                <a:extLst>
                  <a:ext uri="{FF2B5EF4-FFF2-40B4-BE49-F238E27FC236}">
                    <a16:creationId xmlns:a16="http://schemas.microsoft.com/office/drawing/2014/main" id="{252AABE2-5FE3-4315-9FFF-DF0EA39553C3}"/>
                  </a:ext>
                </a:extLst>
              </p:cNvPr>
              <p:cNvSpPr/>
              <p:nvPr/>
            </p:nvSpPr>
            <p:spPr>
              <a:xfrm>
                <a:off x="5295240" y="4477626"/>
                <a:ext cx="535150" cy="781048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B2587FD-8AEE-43D0-9395-1F1B2597D8CB}"/>
                  </a:ext>
                </a:extLst>
              </p:cNvPr>
              <p:cNvSpPr txBox="1"/>
              <p:nvPr/>
            </p:nvSpPr>
            <p:spPr>
              <a:xfrm>
                <a:off x="5155399" y="4556456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179850F0-5854-4943-A7DF-EBA297387DDE}"/>
                </a:ext>
              </a:extLst>
            </p:cNvPr>
            <p:cNvGrpSpPr/>
            <p:nvPr/>
          </p:nvGrpSpPr>
          <p:grpSpPr>
            <a:xfrm>
              <a:off x="6007452" y="2373587"/>
              <a:ext cx="814830" cy="2885090"/>
              <a:chOff x="6007452" y="2373587"/>
              <a:chExt cx="814830" cy="2885090"/>
            </a:xfrm>
          </p:grpSpPr>
          <p:sp>
            <p:nvSpPr>
              <p:cNvPr id="108" name="Rectangle: Top Corners Rounded 107">
                <a:extLst>
                  <a:ext uri="{FF2B5EF4-FFF2-40B4-BE49-F238E27FC236}">
                    <a16:creationId xmlns:a16="http://schemas.microsoft.com/office/drawing/2014/main" id="{1CDA8003-8C61-437B-AECC-8D9373815B0F}"/>
                  </a:ext>
                </a:extLst>
              </p:cNvPr>
              <p:cNvSpPr/>
              <p:nvPr/>
            </p:nvSpPr>
            <p:spPr>
              <a:xfrm>
                <a:off x="6147292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Top Corners Rounded 113">
                <a:extLst>
                  <a:ext uri="{FF2B5EF4-FFF2-40B4-BE49-F238E27FC236}">
                    <a16:creationId xmlns:a16="http://schemas.microsoft.com/office/drawing/2014/main" id="{049BCC84-248C-4533-A764-27C162675042}"/>
                  </a:ext>
                </a:extLst>
              </p:cNvPr>
              <p:cNvSpPr/>
              <p:nvPr/>
            </p:nvSpPr>
            <p:spPr>
              <a:xfrm>
                <a:off x="6147292" y="4170683"/>
                <a:ext cx="535150" cy="1087992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2004DC7E-ECAE-45B1-903C-D75E705A0B65}"/>
                  </a:ext>
                </a:extLst>
              </p:cNvPr>
              <p:cNvSpPr txBox="1"/>
              <p:nvPr/>
            </p:nvSpPr>
            <p:spPr>
              <a:xfrm>
                <a:off x="6007452" y="4249513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FE8E8169-3155-410E-80AC-24AF14625C90}"/>
                </a:ext>
              </a:extLst>
            </p:cNvPr>
            <p:cNvGrpSpPr/>
            <p:nvPr/>
          </p:nvGrpSpPr>
          <p:grpSpPr>
            <a:xfrm>
              <a:off x="6859502" y="2373587"/>
              <a:ext cx="814830" cy="2885090"/>
              <a:chOff x="6859502" y="2373587"/>
              <a:chExt cx="814830" cy="2885090"/>
            </a:xfrm>
          </p:grpSpPr>
          <p:sp>
            <p:nvSpPr>
              <p:cNvPr id="109" name="Rectangle: Top Corners Rounded 108">
                <a:extLst>
                  <a:ext uri="{FF2B5EF4-FFF2-40B4-BE49-F238E27FC236}">
                    <a16:creationId xmlns:a16="http://schemas.microsoft.com/office/drawing/2014/main" id="{AC72764B-34FA-426D-A977-54136FB20FF4}"/>
                  </a:ext>
                </a:extLst>
              </p:cNvPr>
              <p:cNvSpPr/>
              <p:nvPr/>
            </p:nvSpPr>
            <p:spPr>
              <a:xfrm>
                <a:off x="6999342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: Top Corners Rounded 114">
                <a:extLst>
                  <a:ext uri="{FF2B5EF4-FFF2-40B4-BE49-F238E27FC236}">
                    <a16:creationId xmlns:a16="http://schemas.microsoft.com/office/drawing/2014/main" id="{EBCE2075-B7FD-4717-B19C-E6F110101CB8}"/>
                  </a:ext>
                </a:extLst>
              </p:cNvPr>
              <p:cNvSpPr/>
              <p:nvPr/>
            </p:nvSpPr>
            <p:spPr>
              <a:xfrm>
                <a:off x="6999343" y="3849123"/>
                <a:ext cx="535150" cy="1409551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950702F-C027-49B2-A58D-BE8C7FDBA49B}"/>
                  </a:ext>
                </a:extLst>
              </p:cNvPr>
              <p:cNvSpPr txBox="1"/>
              <p:nvPr/>
            </p:nvSpPr>
            <p:spPr>
              <a:xfrm>
                <a:off x="6859502" y="3927953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13E0653A-9F06-4CCD-BFC6-2B2A81A6E142}"/>
                </a:ext>
              </a:extLst>
            </p:cNvPr>
            <p:cNvGrpSpPr/>
            <p:nvPr/>
          </p:nvGrpSpPr>
          <p:grpSpPr>
            <a:xfrm>
              <a:off x="7711554" y="2373587"/>
              <a:ext cx="814830" cy="2885090"/>
              <a:chOff x="7711554" y="2373587"/>
              <a:chExt cx="814830" cy="2885090"/>
            </a:xfrm>
          </p:grpSpPr>
          <p:sp>
            <p:nvSpPr>
              <p:cNvPr id="110" name="Rectangle: Top Corners Rounded 109">
                <a:extLst>
                  <a:ext uri="{FF2B5EF4-FFF2-40B4-BE49-F238E27FC236}">
                    <a16:creationId xmlns:a16="http://schemas.microsoft.com/office/drawing/2014/main" id="{4D93CBE7-AC93-4CDF-AC79-C7992F339A49}"/>
                  </a:ext>
                </a:extLst>
              </p:cNvPr>
              <p:cNvSpPr/>
              <p:nvPr/>
            </p:nvSpPr>
            <p:spPr>
              <a:xfrm>
                <a:off x="7851394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: Top Corners Rounded 115">
                <a:extLst>
                  <a:ext uri="{FF2B5EF4-FFF2-40B4-BE49-F238E27FC236}">
                    <a16:creationId xmlns:a16="http://schemas.microsoft.com/office/drawing/2014/main" id="{322D621F-C164-4EBB-93CC-23EC3DADE664}"/>
                  </a:ext>
                </a:extLst>
              </p:cNvPr>
              <p:cNvSpPr/>
              <p:nvPr/>
            </p:nvSpPr>
            <p:spPr>
              <a:xfrm>
                <a:off x="7851394" y="3396015"/>
                <a:ext cx="535150" cy="1862659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8EDAD4B-8C22-456F-B3F9-A16967D8025C}"/>
                  </a:ext>
                </a:extLst>
              </p:cNvPr>
              <p:cNvSpPr txBox="1"/>
              <p:nvPr/>
            </p:nvSpPr>
            <p:spPr>
              <a:xfrm>
                <a:off x="7711554" y="3474845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BF2AF4C7-567B-4E31-BEDC-E56AD9815AD0}"/>
                </a:ext>
              </a:extLst>
            </p:cNvPr>
            <p:cNvGrpSpPr/>
            <p:nvPr/>
          </p:nvGrpSpPr>
          <p:grpSpPr>
            <a:xfrm>
              <a:off x="8563605" y="2373587"/>
              <a:ext cx="814830" cy="2885090"/>
              <a:chOff x="8563605" y="2373587"/>
              <a:chExt cx="814830" cy="2885090"/>
            </a:xfrm>
          </p:grpSpPr>
          <p:sp>
            <p:nvSpPr>
              <p:cNvPr id="111" name="Rectangle: Top Corners Rounded 110">
                <a:extLst>
                  <a:ext uri="{FF2B5EF4-FFF2-40B4-BE49-F238E27FC236}">
                    <a16:creationId xmlns:a16="http://schemas.microsoft.com/office/drawing/2014/main" id="{49B6E6C3-AFF6-47A5-8B33-28E17EBF851A}"/>
                  </a:ext>
                </a:extLst>
              </p:cNvPr>
              <p:cNvSpPr/>
              <p:nvPr/>
            </p:nvSpPr>
            <p:spPr>
              <a:xfrm>
                <a:off x="8703445" y="2373587"/>
                <a:ext cx="535150" cy="2885090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gradFill flip="none" rotWithShape="1">
                <a:gsLst>
                  <a:gs pos="1000">
                    <a:schemeClr val="bg1">
                      <a:lumMod val="65000"/>
                      <a:alpha val="20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: Top Corners Rounded 116">
                <a:extLst>
                  <a:ext uri="{FF2B5EF4-FFF2-40B4-BE49-F238E27FC236}">
                    <a16:creationId xmlns:a16="http://schemas.microsoft.com/office/drawing/2014/main" id="{4650D533-46FB-4C15-8F2A-A9847C0A7770}"/>
                  </a:ext>
                </a:extLst>
              </p:cNvPr>
              <p:cNvSpPr/>
              <p:nvPr/>
            </p:nvSpPr>
            <p:spPr>
              <a:xfrm>
                <a:off x="8703445" y="3030608"/>
                <a:ext cx="535150" cy="2228068"/>
              </a:xfrm>
              <a:prstGeom prst="round2SameRect">
                <a:avLst>
                  <a:gd name="adj1" fmla="val 19407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DFCF695-57D5-4525-ADA0-641A0655D195}"/>
                  </a:ext>
                </a:extLst>
              </p:cNvPr>
              <p:cNvSpPr txBox="1"/>
              <p:nvPr/>
            </p:nvSpPr>
            <p:spPr>
              <a:xfrm>
                <a:off x="8563605" y="3109438"/>
                <a:ext cx="814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</a:p>
            </p:txBody>
          </p:sp>
        </p:grp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0096354B-C4A0-4D3D-85EA-19497514B002}"/>
              </a:ext>
            </a:extLst>
          </p:cNvPr>
          <p:cNvSpPr txBox="1"/>
          <p:nvPr/>
        </p:nvSpPr>
        <p:spPr>
          <a:xfrm>
            <a:off x="759521" y="2552873"/>
            <a:ext cx="5043014" cy="324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KPI-de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perioodiline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kirjapanek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Kirjuta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tuleviku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jaoks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juurde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kommentaarid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Tekib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aegrida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mille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pealt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luua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strateegiaid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ennustada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postituste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edukust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arvestust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fännide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küsimuste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kommentaaride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kohta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väärtuslik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materjal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parandamiseks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või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fännidele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kordamineva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sisu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loomiseks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DE4843D-0C4E-4ED1-865D-DA218A7D6F92}"/>
              </a:ext>
            </a:extLst>
          </p:cNvPr>
          <p:cNvSpPr txBox="1"/>
          <p:nvPr/>
        </p:nvSpPr>
        <p:spPr>
          <a:xfrm>
            <a:off x="812289" y="888607"/>
            <a:ext cx="456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Statistika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jälgimisel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oluline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järjepidevus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Arrow: Up 1029">
            <a:extLst>
              <a:ext uri="{FF2B5EF4-FFF2-40B4-BE49-F238E27FC236}">
                <a16:creationId xmlns:a16="http://schemas.microsoft.com/office/drawing/2014/main" id="{95527123-765B-49FA-A1CE-DB1392526CEC}"/>
              </a:ext>
            </a:extLst>
          </p:cNvPr>
          <p:cNvSpPr/>
          <p:nvPr/>
        </p:nvSpPr>
        <p:spPr>
          <a:xfrm rot="4007818">
            <a:off x="8680764" y="670211"/>
            <a:ext cx="231140" cy="4659440"/>
          </a:xfrm>
          <a:prstGeom prst="upArrow">
            <a:avLst>
              <a:gd name="adj1" fmla="val 43291"/>
              <a:gd name="adj2" fmla="val 78742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DDA4A6-2BF6-479E-BC57-06446148E7F1}"/>
              </a:ext>
            </a:extLst>
          </p:cNvPr>
          <p:cNvGrpSpPr/>
          <p:nvPr/>
        </p:nvGrpSpPr>
        <p:grpSpPr>
          <a:xfrm>
            <a:off x="6546020" y="5034573"/>
            <a:ext cx="5075086" cy="276999"/>
            <a:chOff x="5915536" y="5580147"/>
            <a:chExt cx="5075086" cy="276999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3DCDD58-0CA6-4632-B976-BE34E24A10D2}"/>
                </a:ext>
              </a:extLst>
            </p:cNvPr>
            <p:cNvSpPr txBox="1"/>
            <p:nvPr/>
          </p:nvSpPr>
          <p:spPr>
            <a:xfrm>
              <a:off x="5915536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846132A-5AA8-46B0-A8A1-F506D20B4E1E}"/>
                </a:ext>
              </a:extLst>
            </p:cNvPr>
            <p:cNvSpPr txBox="1"/>
            <p:nvPr/>
          </p:nvSpPr>
          <p:spPr>
            <a:xfrm>
              <a:off x="6767586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7FEBAF5-0C68-4355-A70E-46C83C77F453}"/>
                </a:ext>
              </a:extLst>
            </p:cNvPr>
            <p:cNvSpPr txBox="1"/>
            <p:nvPr/>
          </p:nvSpPr>
          <p:spPr>
            <a:xfrm>
              <a:off x="7619639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AED9C19-C374-41AD-A8E6-E0799193599D}"/>
                </a:ext>
              </a:extLst>
            </p:cNvPr>
            <p:cNvSpPr txBox="1"/>
            <p:nvPr/>
          </p:nvSpPr>
          <p:spPr>
            <a:xfrm>
              <a:off x="8471689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64569F6-128A-400F-908B-61EBCE1764B8}"/>
                </a:ext>
              </a:extLst>
            </p:cNvPr>
            <p:cNvSpPr txBox="1"/>
            <p:nvPr/>
          </p:nvSpPr>
          <p:spPr>
            <a:xfrm>
              <a:off x="9323741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E988FF7-5C06-4A39-B332-630FD9BE4D15}"/>
                </a:ext>
              </a:extLst>
            </p:cNvPr>
            <p:cNvSpPr txBox="1"/>
            <p:nvPr/>
          </p:nvSpPr>
          <p:spPr>
            <a:xfrm>
              <a:off x="10175792" y="5580147"/>
              <a:ext cx="8148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1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80" grpId="0"/>
      <p:bldP spid="183" grpId="0"/>
      <p:bldP spid="183" grpId="1"/>
      <p:bldP spid="10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5"/>
          <p:cNvSpPr txBox="1">
            <a:spLocks noGrp="1"/>
          </p:cNvSpPr>
          <p:nvPr>
            <p:ph type="title"/>
          </p:nvPr>
        </p:nvSpPr>
        <p:spPr>
          <a:xfrm>
            <a:off x="3796604" y="1360794"/>
            <a:ext cx="7208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b="1" dirty="0" err="1">
                <a:solidFill>
                  <a:schemeClr val="accent1"/>
                </a:solidFill>
              </a:rPr>
              <a:t>Milliseid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mõõdikuid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jälgida</a:t>
            </a:r>
            <a:r>
              <a:rPr lang="en-US" b="1" dirty="0">
                <a:solidFill>
                  <a:schemeClr val="accent1"/>
                </a:solidFill>
              </a:rPr>
              <a:t>?</a:t>
            </a:r>
            <a:endParaRPr lang="en-US" sz="3733" dirty="0">
              <a:solidFill>
                <a:schemeClr val="accent1"/>
              </a:solidFill>
            </a:endParaRPr>
          </a:p>
        </p:txBody>
      </p:sp>
      <p:sp>
        <p:nvSpPr>
          <p:cNvPr id="499" name="Google Shape;499;p75"/>
          <p:cNvSpPr txBox="1">
            <a:spLocks noGrp="1"/>
          </p:cNvSpPr>
          <p:nvPr>
            <p:ph type="body" idx="1"/>
          </p:nvPr>
        </p:nvSpPr>
        <p:spPr>
          <a:xfrm>
            <a:off x="3592405" y="2619908"/>
            <a:ext cx="8212154" cy="42481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Clr>
                <a:srgbClr val="0C0C0C"/>
              </a:buClr>
              <a:buSzPts val="272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Katvus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sagedus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%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sihtrühmas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25"/>
              </a:spcBef>
              <a:buClr>
                <a:srgbClr val="0C0C0C"/>
              </a:buClr>
              <a:buSzPts val="272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%,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tarbimine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25"/>
              </a:spcBef>
              <a:buClr>
                <a:srgbClr val="0C0C0C"/>
              </a:buClr>
              <a:buSzPts val="272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Liiklus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kodulehele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konversiooni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määr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725"/>
              </a:spcBef>
              <a:buClr>
                <a:srgbClr val="0C0C0C"/>
              </a:buClr>
              <a:buSzPts val="272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Klientde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pöördumised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UGC</a:t>
            </a:r>
          </a:p>
          <a:p>
            <a:pPr marL="457189" indent="-457189">
              <a:lnSpc>
                <a:spcPct val="150000"/>
              </a:lnSpc>
              <a:spcBef>
                <a:spcPts val="725"/>
              </a:spcBef>
              <a:buClr>
                <a:srgbClr val="0C0C0C"/>
              </a:buClr>
              <a:buSzPts val="272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Jagamised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klientide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tagasiside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soovitused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733A1E-FE48-4D22-93F2-5BD251349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4" r="80312"/>
          <a:stretch/>
        </p:blipFill>
        <p:spPr bwMode="auto">
          <a:xfrm>
            <a:off x="706755" y="1462394"/>
            <a:ext cx="2668933" cy="47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1"/>
          <p:cNvSpPr txBox="1">
            <a:spLocks noGrp="1"/>
          </p:cNvSpPr>
          <p:nvPr>
            <p:ph type="title"/>
          </p:nvPr>
        </p:nvSpPr>
        <p:spPr>
          <a:xfrm>
            <a:off x="609600" y="39469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Konkurentide</a:t>
            </a:r>
            <a:r>
              <a:rPr lang="en-US" sz="4000" b="1" dirty="0"/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paremad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postitused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0" name="Google Shape;470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399" y="1806051"/>
            <a:ext cx="8331133" cy="46572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48;p54">
            <a:extLst>
              <a:ext uri="{FF2B5EF4-FFF2-40B4-BE49-F238E27FC236}">
                <a16:creationId xmlns:a16="http://schemas.microsoft.com/office/drawing/2014/main" id="{EC9F1D25-791D-40D4-818C-FEB43BEEF130}"/>
              </a:ext>
            </a:extLst>
          </p:cNvPr>
          <p:cNvSpPr txBox="1">
            <a:spLocks/>
          </p:cNvSpPr>
          <p:nvPr/>
        </p:nvSpPr>
        <p:spPr>
          <a:xfrm>
            <a:off x="288490" y="1291552"/>
            <a:ext cx="2752355" cy="2709275"/>
          </a:xfrm>
          <a:prstGeom prst="ellipse">
            <a:avLst/>
          </a:prstGeom>
          <a:solidFill>
            <a:schemeClr val="accent1"/>
          </a:solidFill>
          <a:ln w="174625" cap="flat" cmpd="thinThick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754"/>
            </a:pPr>
            <a:r>
              <a:rPr lang="en-US" sz="2000" dirty="0" err="1">
                <a:solidFill>
                  <a:srgbClr val="FFFFFF"/>
                </a:solidFill>
              </a:rPr>
              <a:t>Lisaks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konkurentidele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võid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jälgida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valdkonna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uudiseid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2"/>
          <p:cNvSpPr txBox="1">
            <a:spLocks noGrp="1"/>
          </p:cNvSpPr>
          <p:nvPr>
            <p:ph type="title"/>
          </p:nvPr>
        </p:nvSpPr>
        <p:spPr>
          <a:xfrm>
            <a:off x="609600" y="5398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b="1" dirty="0" err="1">
                <a:solidFill>
                  <a:schemeClr val="accent1"/>
                </a:solidFill>
              </a:rPr>
              <a:t>Mida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kellele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reklaamivad</a:t>
            </a:r>
            <a:endParaRPr lang="en-US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6018D-91B8-4E2D-9AC6-8FB2F334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028" y="2568813"/>
            <a:ext cx="8139972" cy="3826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5CFB1-B805-4F88-9D12-51E68D0AF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1" y="1751996"/>
            <a:ext cx="5648947" cy="340232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CAAA82-316D-4231-8B72-3036D2DDF454}"/>
              </a:ext>
            </a:extLst>
          </p:cNvPr>
          <p:cNvSpPr txBox="1"/>
          <p:nvPr/>
        </p:nvSpPr>
        <p:spPr>
          <a:xfrm>
            <a:off x="3441266" y="3004931"/>
            <a:ext cx="84289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Siin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tuleb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ekraanil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näitamine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Konkurentide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postitused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sihtimine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reklaamid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0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Tulemuste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analüüs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DF4520-B542-154F-9E72-851F93CB5979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Järjepidevus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kõige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Katseta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analüüsi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saadud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andmed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kasutusse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Ideede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saamiseks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jälgi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teised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turul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teevad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EFDD0-C2B0-AE4B-8864-37904A21787F}"/>
              </a:ext>
            </a:extLst>
          </p:cNvPr>
          <p:cNvGrpSpPr/>
          <p:nvPr/>
        </p:nvGrpSpPr>
        <p:grpSpPr>
          <a:xfrm>
            <a:off x="936903" y="4690174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01A2FB-5B39-0345-BB47-3B7892E51F04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67234C-3E9B-BC49-93F5-3321C57DD5C2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4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315796" y="5059978"/>
            <a:ext cx="7742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LISAMATERJAL JA KOKKUVÕTE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7"/>
          <p:cNvSpPr txBox="1">
            <a:spLocks noGrp="1"/>
          </p:cNvSpPr>
          <p:nvPr>
            <p:ph type="body" idx="1"/>
          </p:nvPr>
        </p:nvSpPr>
        <p:spPr>
          <a:xfrm>
            <a:off x="305773" y="1836974"/>
            <a:ext cx="11580453" cy="53113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lnSpc>
                <a:spcPct val="150000"/>
              </a:lnSpc>
              <a:spcBef>
                <a:spcPts val="0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Kaanepildi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juurde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link +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kirjeldus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kampaaniakajastused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piltidena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Märksõnu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sisaldav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fännilehe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kirjeldus</a:t>
            </a:r>
            <a:r>
              <a:rPr lang="et-E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t-E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et-E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t-E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story</a:t>
            </a:r>
            <a:r>
              <a:rPr lang="et-E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t-E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about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Google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jaoks</a:t>
            </a:r>
            <a:endParaRPr lang="et-E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t-E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CTA nupp päise all korda teha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Vastamata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kommentaarid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vähemalt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like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võiks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vajutada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Firma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töötajad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fännideks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profiili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tööandja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lingitavaks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t-E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t-E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Kutsu postitustele reageerinud inimesi fänniks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Parimate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oluliste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esiletõstmine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vähemalt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korra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kuus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reklaamiga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CTA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Üleskutsed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küsimused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postitustesse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Kasutada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ära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aina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populaasemaks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muutuvaid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spcBef>
                <a:spcPts val="523"/>
              </a:spcBef>
              <a:buSzPts val="196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Firma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profiiliga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alt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suhtlemine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Google Shape;475;p72">
            <a:extLst>
              <a:ext uri="{FF2B5EF4-FFF2-40B4-BE49-F238E27FC236}">
                <a16:creationId xmlns:a16="http://schemas.microsoft.com/office/drawing/2014/main" id="{3193B53E-419C-4376-8FDE-C9A7F7A6CD28}"/>
              </a:ext>
            </a:extLst>
          </p:cNvPr>
          <p:cNvSpPr txBox="1">
            <a:spLocks/>
          </p:cNvSpPr>
          <p:nvPr/>
        </p:nvSpPr>
        <p:spPr>
          <a:xfrm>
            <a:off x="740229" y="49530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>
              <a:buSzPts val="3200"/>
            </a:pPr>
            <a:r>
              <a:rPr lang="en-US" sz="3730" b="1" dirty="0" err="1">
                <a:solidFill>
                  <a:schemeClr val="accent1"/>
                </a:solidFill>
              </a:rPr>
              <a:t>Soovitused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efektiivsemaks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sotsiaalmeedias</a:t>
            </a:r>
            <a:r>
              <a:rPr lang="en-US" sz="3730" b="1" dirty="0">
                <a:solidFill>
                  <a:schemeClr val="accent1"/>
                </a:solidFill>
              </a:rPr>
              <a:t> </a:t>
            </a:r>
            <a:r>
              <a:rPr lang="en-US" sz="3730" b="1" dirty="0" err="1">
                <a:solidFill>
                  <a:schemeClr val="accent1"/>
                </a:solidFill>
              </a:rPr>
              <a:t>turundamiseks</a:t>
            </a:r>
            <a:endParaRPr lang="en-US" sz="373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4824BD-F97B-574F-A397-8E9EBF17CC6B}"/>
              </a:ext>
            </a:extLst>
          </p:cNvPr>
          <p:cNvSpPr/>
          <p:nvPr/>
        </p:nvSpPr>
        <p:spPr>
          <a:xfrm>
            <a:off x="-10034" y="1060524"/>
            <a:ext cx="5163925" cy="1690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8CFA0-CF19-4B4B-8DE8-72E5295142FA}"/>
              </a:ext>
            </a:extLst>
          </p:cNvPr>
          <p:cNvGrpSpPr/>
          <p:nvPr/>
        </p:nvGrpSpPr>
        <p:grpSpPr>
          <a:xfrm>
            <a:off x="441712" y="1330074"/>
            <a:ext cx="6463365" cy="416011"/>
            <a:chOff x="441713" y="1627610"/>
            <a:chExt cx="3034906" cy="1953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1EF00-5E30-E94F-AA7F-B4C593F94255}"/>
                </a:ext>
              </a:extLst>
            </p:cNvPr>
            <p:cNvSpPr txBox="1"/>
            <p:nvPr/>
          </p:nvSpPr>
          <p:spPr>
            <a:xfrm>
              <a:off x="911874" y="1627610"/>
              <a:ext cx="2564745" cy="1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Eesmärgid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ja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mõõdikud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81E7C9-1513-3C4D-9B9F-9A2F64CBE04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755932"/>
              <a:ext cx="322021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917319-0EA7-CA49-BE9F-D8A4B3DD4EF9}"/>
              </a:ext>
            </a:extLst>
          </p:cNvPr>
          <p:cNvSpPr txBox="1"/>
          <p:nvPr/>
        </p:nvSpPr>
        <p:spPr>
          <a:xfrm>
            <a:off x="936901" y="1855787"/>
            <a:ext cx="45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Kokkuvõtteks</a:t>
            </a:r>
            <a:endParaRPr lang="en-GB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10EACA-002E-5F4D-8D11-0C9911FB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42" y="696980"/>
            <a:ext cx="5506957" cy="344828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2CC49-5951-8241-8AE3-7C62E6153A87}"/>
              </a:ext>
            </a:extLst>
          </p:cNvPr>
          <p:cNvGrpSpPr/>
          <p:nvPr/>
        </p:nvGrpSpPr>
        <p:grpSpPr>
          <a:xfrm>
            <a:off x="936901" y="3429000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5B682D-A831-1D40-AD8F-E221CC8D896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4E87C-D61D-0C4B-9E82-7C6E4A70357C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7B9BC-A8B6-1542-A984-8F2CC1885388}"/>
              </a:ext>
            </a:extLst>
          </p:cNvPr>
          <p:cNvGrpSpPr/>
          <p:nvPr/>
        </p:nvGrpSpPr>
        <p:grpSpPr>
          <a:xfrm>
            <a:off x="936902" y="4059587"/>
            <a:ext cx="598915" cy="598915"/>
            <a:chOff x="675249" y="2603787"/>
            <a:chExt cx="597006" cy="5970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8C9F41-1165-8E4F-8C33-0C5180781366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0A9904-2DA9-F64E-BFDB-40359CCA3BB9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CDE2486-D182-624E-AB2D-BB50BFC1A05B}"/>
              </a:ext>
            </a:extLst>
          </p:cNvPr>
          <p:cNvSpPr txBox="1">
            <a:spLocks/>
          </p:cNvSpPr>
          <p:nvPr/>
        </p:nvSpPr>
        <p:spPr>
          <a:xfrm>
            <a:off x="1933045" y="3283743"/>
            <a:ext cx="88392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Eesmärkidest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tuleneb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kogu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ülejäänud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tegevus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Proovi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valida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mõõdik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kõige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täpsemalt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väljendab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soovitud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eesmärke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3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"/>
          <p:cNvSpPr/>
          <p:nvPr/>
        </p:nvSpPr>
        <p:spPr>
          <a:xfrm>
            <a:off x="879107" y="3603171"/>
            <a:ext cx="10886534" cy="184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Profiili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ülevaade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1-2x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aastas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Konkurentide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ülevaade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1-2x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aasta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jooksul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Pikema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strateegia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ülevaatamine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muutmine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1-2x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aastas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79"/>
          <p:cNvSpPr/>
          <p:nvPr/>
        </p:nvSpPr>
        <p:spPr>
          <a:xfrm>
            <a:off x="879107" y="2546616"/>
            <a:ext cx="9678220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Loo </a:t>
            </a:r>
            <a:r>
              <a:rPr lang="en-US" sz="24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päeva</a:t>
            </a:r>
            <a:r>
              <a:rPr lang="en-US" sz="2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nädala</a:t>
            </a:r>
            <a:r>
              <a:rPr lang="en-US" sz="2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kuu</a:t>
            </a:r>
            <a:r>
              <a:rPr lang="en-US" sz="2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aasta</a:t>
            </a:r>
            <a:r>
              <a:rPr lang="en-US" sz="2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tegevuskavad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ja pane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kalendrisse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perioodilised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meeldetuletused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75;p72">
            <a:extLst>
              <a:ext uri="{FF2B5EF4-FFF2-40B4-BE49-F238E27FC236}">
                <a16:creationId xmlns:a16="http://schemas.microsoft.com/office/drawing/2014/main" id="{28EBC690-9AAA-4D88-983C-3FCD7476AD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161" y="994572"/>
            <a:ext cx="11158537" cy="10556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3200"/>
            </a:pPr>
            <a:r>
              <a:rPr lang="en-US" sz="3200" b="1" dirty="0" err="1"/>
              <a:t>Cheklistid</a:t>
            </a:r>
            <a:r>
              <a:rPr lang="en-US" sz="3200" b="1" dirty="0">
                <a:solidFill>
                  <a:schemeClr val="accent1"/>
                </a:solidFill>
              </a:rPr>
              <a:t> – et </a:t>
            </a:r>
            <a:r>
              <a:rPr lang="en-US" sz="3200" b="1" dirty="0" err="1">
                <a:solidFill>
                  <a:schemeClr val="accent1"/>
                </a:solidFill>
              </a:rPr>
              <a:t>midagi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olulist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tegemata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ei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jääks</a:t>
            </a:r>
            <a:endParaRPr lang="en-US" sz="3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title"/>
          </p:nvPr>
        </p:nvSpPr>
        <p:spPr>
          <a:xfrm>
            <a:off x="886166" y="100271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C0C0C"/>
              </a:buClr>
              <a:buSzPts val="3200"/>
            </a:pPr>
            <a:r>
              <a:rPr lang="en-US" b="1" dirty="0" err="1">
                <a:solidFill>
                  <a:schemeClr val="accent1"/>
                </a:solidFill>
              </a:rPr>
              <a:t>Kokkuvõte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0" name="Google Shape;420;p64"/>
          <p:cNvSpPr txBox="1">
            <a:spLocks noGrp="1"/>
          </p:cNvSpPr>
          <p:nvPr>
            <p:ph type="body" idx="1"/>
          </p:nvPr>
        </p:nvSpPr>
        <p:spPr>
          <a:xfrm>
            <a:off x="776539" y="2435032"/>
            <a:ext cx="6797411" cy="40163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paika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eesmärgid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en-US" sz="2000" dirty="0">
                <a:solidFill>
                  <a:schemeClr val="accent1"/>
                </a:solidFill>
              </a:rPr>
              <a:t>KPI</a:t>
            </a:r>
            <a:endParaRPr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853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Õpi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sihtrühma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tundma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853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postituste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planeerimise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süsteem</a:t>
            </a:r>
            <a:endParaRPr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853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mis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huvitav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sinu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sihtrühmale</a:t>
            </a:r>
            <a:endParaRPr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853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JÄREPIDEV </a:t>
            </a:r>
            <a:r>
              <a:rPr lang="en-US" sz="2000" dirty="0" err="1">
                <a:solidFill>
                  <a:schemeClr val="accent1"/>
                </a:solidFill>
              </a:rPr>
              <a:t>tulemuste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jälgimine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sellest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tulevikuks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järelduste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tegemine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6E346-1D00-4365-ADEE-5B33B4543568}"/>
              </a:ext>
            </a:extLst>
          </p:cNvPr>
          <p:cNvSpPr txBox="1"/>
          <p:nvPr/>
        </p:nvSpPr>
        <p:spPr>
          <a:xfrm>
            <a:off x="8178536" y="2464060"/>
            <a:ext cx="2735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 plaan valmis ja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72411-830F-4403-9765-66CC4932B214}"/>
              </a:ext>
            </a:extLst>
          </p:cNvPr>
          <p:cNvGrpSpPr/>
          <p:nvPr/>
        </p:nvGrpSpPr>
        <p:grpSpPr>
          <a:xfrm>
            <a:off x="9203554" y="4389628"/>
            <a:ext cx="685800" cy="685800"/>
            <a:chOff x="7391400" y="2895600"/>
            <a:chExt cx="685800" cy="685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F9DC70-554D-4A4C-BB8E-5EF8C607FAD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84274F-C2F5-456B-85DE-A8CCC21D449B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Isosceles Triangle 4">
              <a:extLst>
                <a:ext uri="{FF2B5EF4-FFF2-40B4-BE49-F238E27FC236}">
                  <a16:creationId xmlns:a16="http://schemas.microsoft.com/office/drawing/2014/main" id="{8EA1D508-7DC6-4978-BE38-53084EEC5296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6F328-41EE-401E-B3F8-3BD73499B30C}"/>
              </a:ext>
            </a:extLst>
          </p:cNvPr>
          <p:cNvSpPr/>
          <p:nvPr/>
        </p:nvSpPr>
        <p:spPr>
          <a:xfrm>
            <a:off x="8606934" y="3631993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TEGUTSE</a:t>
            </a:r>
            <a:endParaRPr 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BD722-2D19-41F3-965B-A3DC2A8F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r="30609"/>
          <a:stretch/>
        </p:blipFill>
        <p:spPr>
          <a:xfrm>
            <a:off x="-1" y="0"/>
            <a:ext cx="4256745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8CB3FA8-A99E-CD41-B052-86F97559416F}"/>
              </a:ext>
            </a:extLst>
          </p:cNvPr>
          <p:cNvGrpSpPr/>
          <p:nvPr/>
        </p:nvGrpSpPr>
        <p:grpSpPr>
          <a:xfrm>
            <a:off x="3534508" y="3473829"/>
            <a:ext cx="3522281" cy="2725614"/>
            <a:chOff x="674087" y="2867356"/>
            <a:chExt cx="3522281" cy="2725614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id="{13053338-B98C-4D4C-8878-A6C1BF870517}"/>
                </a:ext>
              </a:extLst>
            </p:cNvPr>
            <p:cNvSpPr/>
            <p:nvPr/>
          </p:nvSpPr>
          <p:spPr>
            <a:xfrm>
              <a:off x="674087" y="2867356"/>
              <a:ext cx="3522281" cy="2725614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  <a:effectLst>
              <a:outerShdw blurRad="876300" dist="279400" dir="5400000" sx="99000" sy="99000" algn="t" rotWithShape="0">
                <a:srgbClr val="221B43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3C5657-7738-B349-8488-BB933A1F2415}"/>
                </a:ext>
              </a:extLst>
            </p:cNvPr>
            <p:cNvSpPr txBox="1"/>
            <p:nvPr/>
          </p:nvSpPr>
          <p:spPr>
            <a:xfrm>
              <a:off x="883628" y="3328360"/>
              <a:ext cx="3041212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Sisekoolitused</a:t>
              </a:r>
              <a:b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Nõustamine ja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mentor</a:t>
              </a:r>
              <a:r>
                <a:rPr lang="et-EE" b="1" dirty="0" err="1">
                  <a:solidFill>
                    <a:schemeClr val="bg1">
                      <a:lumMod val="50000"/>
                    </a:schemeClr>
                  </a:solidFill>
                </a:rPr>
                <a:t>lus</a:t>
              </a:r>
              <a:b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Turundusteenused, kampaaniahaldus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BCF96D-B21A-364B-B51B-8F58AD1239ED}"/>
              </a:ext>
            </a:extLst>
          </p:cNvPr>
          <p:cNvGrpSpPr/>
          <p:nvPr/>
        </p:nvGrpSpPr>
        <p:grpSpPr>
          <a:xfrm>
            <a:off x="7301367" y="3473829"/>
            <a:ext cx="4130160" cy="2725615"/>
            <a:chOff x="3592051" y="3271225"/>
            <a:chExt cx="4130160" cy="2725615"/>
          </a:xfrm>
        </p:grpSpPr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C1763D27-E8A4-2F4A-8CC8-A3D7BC9722F3}"/>
                </a:ext>
              </a:extLst>
            </p:cNvPr>
            <p:cNvSpPr/>
            <p:nvPr/>
          </p:nvSpPr>
          <p:spPr>
            <a:xfrm>
              <a:off x="3592051" y="3271225"/>
              <a:ext cx="4130160" cy="2725615"/>
            </a:xfrm>
            <a:prstGeom prst="roundRect">
              <a:avLst>
                <a:gd name="adj" fmla="val 5529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  <a:effectLst>
              <a:outerShdw blurRad="876300" dist="279400" dir="5400000" sx="99000" sy="99000" algn="t" rotWithShape="0">
                <a:srgbClr val="221B43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614F78-55CF-2E4B-9765-640EF08AD9BC}"/>
                </a:ext>
              </a:extLst>
            </p:cNvPr>
            <p:cNvSpPr txBox="1"/>
            <p:nvPr/>
          </p:nvSpPr>
          <p:spPr>
            <a:xfrm>
              <a:off x="4194378" y="3468774"/>
              <a:ext cx="3084634" cy="1000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t-EE" sz="1600" b="1" dirty="0" err="1">
                  <a:solidFill>
                    <a:schemeClr val="accent1"/>
                  </a:solidFill>
                </a:rPr>
                <a:t>katrin@tur</a:t>
              </a:r>
              <a:r>
                <a:rPr lang="en-US" sz="1600" b="1" dirty="0">
                  <a:solidFill>
                    <a:schemeClr val="accent1"/>
                  </a:solidFill>
                </a:rPr>
                <a:t>u</a:t>
              </a:r>
              <a:r>
                <a:rPr lang="et-EE" sz="1600" b="1" dirty="0" err="1">
                  <a:solidFill>
                    <a:schemeClr val="accent1"/>
                  </a:solidFill>
                </a:rPr>
                <a:t>nduskoolitus.ee</a:t>
              </a:r>
              <a:br>
                <a:rPr lang="et-EE" sz="1600" b="1" dirty="0">
                  <a:solidFill>
                    <a:schemeClr val="accent1"/>
                  </a:solidFill>
                </a:rPr>
              </a:br>
              <a:r>
                <a:rPr lang="et-EE" sz="1600" b="1" dirty="0" err="1">
                  <a:solidFill>
                    <a:schemeClr val="accent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www.turunduskoolitus.e</a:t>
              </a:r>
              <a:r>
                <a:rPr lang="et-EE" sz="1600" b="1" dirty="0" err="1">
                  <a:solidFill>
                    <a:schemeClr val="accent1"/>
                  </a:solidFill>
                </a:rPr>
                <a:t>e</a:t>
              </a:r>
              <a:endParaRPr lang="et-EE" sz="16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4" name="Picture 2">
              <a:hlinkClick r:id="rId4"/>
              <a:extLst>
                <a:ext uri="{FF2B5EF4-FFF2-40B4-BE49-F238E27FC236}">
                  <a16:creationId xmlns:a16="http://schemas.microsoft.com/office/drawing/2014/main" id="{A5763D8B-4229-C347-AD6C-0B594CFE0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424" y="4721488"/>
              <a:ext cx="720080" cy="71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>
              <a:hlinkClick r:id="rId6"/>
              <a:extLst>
                <a:ext uri="{FF2B5EF4-FFF2-40B4-BE49-F238E27FC236}">
                  <a16:creationId xmlns:a16="http://schemas.microsoft.com/office/drawing/2014/main" id="{33AF16A8-F9CE-6848-83AA-05162ACE4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695" y="4721488"/>
              <a:ext cx="720080" cy="71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8E59F8-A3C3-F544-9E09-9D6CE82D017B}"/>
                </a:ext>
              </a:extLst>
            </p:cNvPr>
            <p:cNvSpPr/>
            <p:nvPr/>
          </p:nvSpPr>
          <p:spPr>
            <a:xfrm>
              <a:off x="4160576" y="5401061"/>
              <a:ext cx="2993127" cy="456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t-EE" sz="1400" b="1" i="1" dirty="0">
                  <a:solidFill>
                    <a:schemeClr val="bg1">
                      <a:lumMod val="65000"/>
                    </a:schemeClr>
                  </a:solidFill>
                </a:rPr>
                <a:t>Kliki logodele, et ühendust võtta!</a:t>
              </a:r>
              <a:endParaRPr lang="en-US" sz="1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4C71C21E-FD8F-5442-9847-ABC7CA802AA1}"/>
              </a:ext>
            </a:extLst>
          </p:cNvPr>
          <p:cNvSpPr/>
          <p:nvPr/>
        </p:nvSpPr>
        <p:spPr>
          <a:xfrm>
            <a:off x="4493971" y="1509585"/>
            <a:ext cx="6039214" cy="1067914"/>
          </a:xfrm>
          <a:prstGeom prst="roundRect">
            <a:avLst>
              <a:gd name="adj" fmla="val 5529"/>
            </a:avLst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63D09D-FE14-284E-9F1E-DC3512C1C2C4}"/>
              </a:ext>
            </a:extLst>
          </p:cNvPr>
          <p:cNvSpPr txBox="1"/>
          <p:nvPr/>
        </p:nvSpPr>
        <p:spPr>
          <a:xfrm>
            <a:off x="4921329" y="1575593"/>
            <a:ext cx="654737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 </a:t>
            </a:r>
            <a:r>
              <a:rPr lang="en-US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Vilimaa-Otsing</a:t>
            </a:r>
            <a:endParaRPr lang="en-US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326B8F1-4395-4241-BF7D-DC14F6E99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74"/>
            <a:ext cx="5043055" cy="683445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8CB3FA8-A99E-CD41-B052-86F97559416F}"/>
              </a:ext>
            </a:extLst>
          </p:cNvPr>
          <p:cNvGrpSpPr/>
          <p:nvPr/>
        </p:nvGrpSpPr>
        <p:grpSpPr>
          <a:xfrm>
            <a:off x="3534508" y="3473829"/>
            <a:ext cx="3522281" cy="2725614"/>
            <a:chOff x="674087" y="2867356"/>
            <a:chExt cx="3522281" cy="2725614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id="{13053338-B98C-4D4C-8878-A6C1BF870517}"/>
                </a:ext>
              </a:extLst>
            </p:cNvPr>
            <p:cNvSpPr/>
            <p:nvPr/>
          </p:nvSpPr>
          <p:spPr>
            <a:xfrm>
              <a:off x="674087" y="2867356"/>
              <a:ext cx="3522281" cy="2725614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  <a:effectLst>
              <a:outerShdw blurRad="876300" dist="279400" dir="5400000" sx="99000" sy="99000" algn="t" rotWithShape="0">
                <a:srgbClr val="221B43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3C5657-7738-B349-8488-BB933A1F2415}"/>
                </a:ext>
              </a:extLst>
            </p:cNvPr>
            <p:cNvSpPr txBox="1"/>
            <p:nvPr/>
          </p:nvSpPr>
          <p:spPr>
            <a:xfrm>
              <a:off x="883628" y="3328360"/>
              <a:ext cx="3041212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Sisekoolitused</a:t>
              </a:r>
              <a:b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Nõustamine ja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mentor</a:t>
              </a:r>
              <a:r>
                <a:rPr lang="et-EE" b="1" dirty="0" err="1">
                  <a:solidFill>
                    <a:schemeClr val="bg1">
                      <a:lumMod val="50000"/>
                    </a:schemeClr>
                  </a:solidFill>
                </a:rPr>
                <a:t>lus</a:t>
              </a:r>
              <a:b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t-EE" b="1" dirty="0">
                  <a:solidFill>
                    <a:schemeClr val="bg1">
                      <a:lumMod val="50000"/>
                    </a:schemeClr>
                  </a:solidFill>
                </a:rPr>
                <a:t>Turundusteenused, kampaaniahaldus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BCF96D-B21A-364B-B51B-8F58AD1239ED}"/>
              </a:ext>
            </a:extLst>
          </p:cNvPr>
          <p:cNvGrpSpPr/>
          <p:nvPr/>
        </p:nvGrpSpPr>
        <p:grpSpPr>
          <a:xfrm>
            <a:off x="7301367" y="3473829"/>
            <a:ext cx="4130160" cy="2725615"/>
            <a:chOff x="3592051" y="3271225"/>
            <a:chExt cx="4130160" cy="2725615"/>
          </a:xfrm>
        </p:grpSpPr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C1763D27-E8A4-2F4A-8CC8-A3D7BC9722F3}"/>
                </a:ext>
              </a:extLst>
            </p:cNvPr>
            <p:cNvSpPr/>
            <p:nvPr/>
          </p:nvSpPr>
          <p:spPr>
            <a:xfrm>
              <a:off x="3592051" y="3271225"/>
              <a:ext cx="4130160" cy="2725615"/>
            </a:xfrm>
            <a:prstGeom prst="roundRect">
              <a:avLst>
                <a:gd name="adj" fmla="val 5529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  <a:effectLst>
              <a:outerShdw blurRad="876300" dist="279400" dir="5400000" sx="99000" sy="99000" algn="t" rotWithShape="0">
                <a:srgbClr val="221B43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614F78-55CF-2E4B-9765-640EF08AD9BC}"/>
                </a:ext>
              </a:extLst>
            </p:cNvPr>
            <p:cNvSpPr txBox="1"/>
            <p:nvPr/>
          </p:nvSpPr>
          <p:spPr>
            <a:xfrm>
              <a:off x="4194378" y="3468774"/>
              <a:ext cx="3084634" cy="1000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t-EE" sz="1600" b="1" dirty="0" err="1">
                  <a:solidFill>
                    <a:schemeClr val="accent1"/>
                  </a:solidFill>
                </a:rPr>
                <a:t>katrin@tur</a:t>
              </a:r>
              <a:r>
                <a:rPr lang="en-US" sz="1600" b="1" dirty="0">
                  <a:solidFill>
                    <a:schemeClr val="accent1"/>
                  </a:solidFill>
                </a:rPr>
                <a:t>u</a:t>
              </a:r>
              <a:r>
                <a:rPr lang="et-EE" sz="1600" b="1" dirty="0" err="1">
                  <a:solidFill>
                    <a:schemeClr val="accent1"/>
                  </a:solidFill>
                </a:rPr>
                <a:t>nduskoolitus.ee</a:t>
              </a:r>
              <a:br>
                <a:rPr lang="et-EE" sz="1600" b="1" dirty="0">
                  <a:solidFill>
                    <a:schemeClr val="accent1"/>
                  </a:solidFill>
                </a:rPr>
              </a:br>
              <a:r>
                <a:rPr lang="et-EE" sz="1600" b="1" dirty="0" err="1">
                  <a:solidFill>
                    <a:schemeClr val="accent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www.turunduskoolitus.e</a:t>
              </a:r>
              <a:r>
                <a:rPr lang="et-EE" sz="1600" b="1" dirty="0" err="1">
                  <a:solidFill>
                    <a:schemeClr val="accent1"/>
                  </a:solidFill>
                </a:rPr>
                <a:t>e</a:t>
              </a:r>
              <a:endParaRPr lang="et-EE" sz="16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4" name="Picture 2">
              <a:hlinkClick r:id="rId4"/>
              <a:extLst>
                <a:ext uri="{FF2B5EF4-FFF2-40B4-BE49-F238E27FC236}">
                  <a16:creationId xmlns:a16="http://schemas.microsoft.com/office/drawing/2014/main" id="{A5763D8B-4229-C347-AD6C-0B594CFE0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424" y="4721488"/>
              <a:ext cx="720080" cy="71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>
              <a:hlinkClick r:id="rId6"/>
              <a:extLst>
                <a:ext uri="{FF2B5EF4-FFF2-40B4-BE49-F238E27FC236}">
                  <a16:creationId xmlns:a16="http://schemas.microsoft.com/office/drawing/2014/main" id="{33AF16A8-F9CE-6848-83AA-05162ACE4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695" y="4721488"/>
              <a:ext cx="720080" cy="71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8E59F8-A3C3-F544-9E09-9D6CE82D017B}"/>
                </a:ext>
              </a:extLst>
            </p:cNvPr>
            <p:cNvSpPr/>
            <p:nvPr/>
          </p:nvSpPr>
          <p:spPr>
            <a:xfrm>
              <a:off x="4160576" y="5401061"/>
              <a:ext cx="2993127" cy="456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t-EE" sz="1400" b="1" i="1" dirty="0">
                  <a:solidFill>
                    <a:schemeClr val="bg1">
                      <a:lumMod val="65000"/>
                    </a:schemeClr>
                  </a:solidFill>
                </a:rPr>
                <a:t>Kliki logodele, et ühendust võtta!</a:t>
              </a:r>
              <a:endParaRPr lang="en-US" sz="1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4C71C21E-FD8F-5442-9847-ABC7CA802AA1}"/>
              </a:ext>
            </a:extLst>
          </p:cNvPr>
          <p:cNvSpPr/>
          <p:nvPr/>
        </p:nvSpPr>
        <p:spPr>
          <a:xfrm>
            <a:off x="4493971" y="1509585"/>
            <a:ext cx="6039214" cy="1067914"/>
          </a:xfrm>
          <a:prstGeom prst="roundRect">
            <a:avLst>
              <a:gd name="adj" fmla="val 5529"/>
            </a:avLst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63D09D-FE14-284E-9F1E-DC3512C1C2C4}"/>
              </a:ext>
            </a:extLst>
          </p:cNvPr>
          <p:cNvSpPr txBox="1"/>
          <p:nvPr/>
        </p:nvSpPr>
        <p:spPr>
          <a:xfrm>
            <a:off x="4921329" y="1575593"/>
            <a:ext cx="654737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Vilimaa-Otsing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AD383B0-5332-214F-A000-3145051CA798}"/>
              </a:ext>
            </a:extLst>
          </p:cNvPr>
          <p:cNvSpPr txBox="1"/>
          <p:nvPr/>
        </p:nvSpPr>
        <p:spPr>
          <a:xfrm>
            <a:off x="2340016" y="685800"/>
            <a:ext cx="751196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9E6FF-CF1C-2B4F-8128-4A2F6B8E39E8}"/>
              </a:ext>
            </a:extLst>
          </p:cNvPr>
          <p:cNvSpPr txBox="1"/>
          <p:nvPr/>
        </p:nvSpPr>
        <p:spPr>
          <a:xfrm>
            <a:off x="2303004" y="1064970"/>
            <a:ext cx="758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Slides.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 with your own.</a:t>
            </a:r>
            <a:endParaRPr lang="en-US" sz="3200" b="1" dirty="0">
              <a:solidFill>
                <a:srgbClr val="03D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539E79-9A7B-4F60-A48D-6E8DBA6F90CB}"/>
              </a:ext>
            </a:extLst>
          </p:cNvPr>
          <p:cNvGrpSpPr/>
          <p:nvPr/>
        </p:nvGrpSpPr>
        <p:grpSpPr>
          <a:xfrm>
            <a:off x="8369920" y="2140265"/>
            <a:ext cx="1833324" cy="654748"/>
            <a:chOff x="8369920" y="2140265"/>
            <a:chExt cx="1833324" cy="6547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02B280-9279-F947-BEAB-53FBA94CAFDC}"/>
                </a:ext>
              </a:extLst>
            </p:cNvPr>
            <p:cNvSpPr txBox="1"/>
            <p:nvPr/>
          </p:nvSpPr>
          <p:spPr>
            <a:xfrm>
              <a:off x="8369920" y="2140265"/>
              <a:ext cx="1461282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Eddi Cahyono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27BC72-C7A5-024F-8D63-D526C533A4B8}"/>
                </a:ext>
              </a:extLst>
            </p:cNvPr>
            <p:cNvSpPr txBox="1"/>
            <p:nvPr/>
          </p:nvSpPr>
          <p:spPr>
            <a:xfrm>
              <a:off x="8369920" y="2459921"/>
              <a:ext cx="1833324" cy="33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Executive Director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7A7448-077C-41D9-B235-4DAE7A99F4A5}"/>
              </a:ext>
            </a:extLst>
          </p:cNvPr>
          <p:cNvGrpSpPr/>
          <p:nvPr/>
        </p:nvGrpSpPr>
        <p:grpSpPr>
          <a:xfrm>
            <a:off x="8043565" y="3379805"/>
            <a:ext cx="1833324" cy="654748"/>
            <a:chOff x="8043565" y="3379805"/>
            <a:chExt cx="1833324" cy="6547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1BDABD-FF73-4B47-A8EC-D08FCC72BE83}"/>
                </a:ext>
              </a:extLst>
            </p:cNvPr>
            <p:cNvSpPr txBox="1"/>
            <p:nvPr/>
          </p:nvSpPr>
          <p:spPr>
            <a:xfrm>
              <a:off x="8043565" y="3379805"/>
              <a:ext cx="1461282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 Hartono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979C8B-12C6-F849-ABC2-6681A9B0519A}"/>
                </a:ext>
              </a:extLst>
            </p:cNvPr>
            <p:cNvSpPr txBox="1"/>
            <p:nvPr/>
          </p:nvSpPr>
          <p:spPr>
            <a:xfrm>
              <a:off x="8043565" y="3699461"/>
              <a:ext cx="1833324" cy="33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Technical Spv.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2B9B77-BC01-451A-BD6C-8EC8DD616817}"/>
              </a:ext>
            </a:extLst>
          </p:cNvPr>
          <p:cNvGrpSpPr/>
          <p:nvPr/>
        </p:nvGrpSpPr>
        <p:grpSpPr>
          <a:xfrm>
            <a:off x="9459160" y="4707795"/>
            <a:ext cx="1833324" cy="654748"/>
            <a:chOff x="9459160" y="4707795"/>
            <a:chExt cx="1833324" cy="6547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0A05D-906A-7D4F-B1F8-8B6BBC534F4B}"/>
                </a:ext>
              </a:extLst>
            </p:cNvPr>
            <p:cNvSpPr txBox="1"/>
            <p:nvPr/>
          </p:nvSpPr>
          <p:spPr>
            <a:xfrm>
              <a:off x="9459160" y="4707795"/>
              <a:ext cx="1833324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Ruben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Sarwono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93BE6D-0EC0-0444-A790-5CD3FE6E8926}"/>
                </a:ext>
              </a:extLst>
            </p:cNvPr>
            <p:cNvSpPr txBox="1"/>
            <p:nvPr/>
          </p:nvSpPr>
          <p:spPr>
            <a:xfrm>
              <a:off x="9459160" y="5027451"/>
              <a:ext cx="1833324" cy="33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 Manager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327935-0F18-4D5D-A34A-F3AE97102E7D}"/>
              </a:ext>
            </a:extLst>
          </p:cNvPr>
          <p:cNvGrpSpPr/>
          <p:nvPr/>
        </p:nvGrpSpPr>
        <p:grpSpPr>
          <a:xfrm>
            <a:off x="1486575" y="3150494"/>
            <a:ext cx="1833324" cy="654748"/>
            <a:chOff x="1486575" y="3150494"/>
            <a:chExt cx="1833324" cy="6547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5F2413-AFA7-7E49-BD35-17EE79314034}"/>
                </a:ext>
              </a:extLst>
            </p:cNvPr>
            <p:cNvSpPr txBox="1"/>
            <p:nvPr/>
          </p:nvSpPr>
          <p:spPr>
            <a:xfrm>
              <a:off x="1486575" y="3150494"/>
              <a:ext cx="1461282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Lita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Sumarsih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64502C-849B-9F4D-8E58-6A8EC81A9AE0}"/>
                </a:ext>
              </a:extLst>
            </p:cNvPr>
            <p:cNvSpPr txBox="1"/>
            <p:nvPr/>
          </p:nvSpPr>
          <p:spPr>
            <a:xfrm>
              <a:off x="1486575" y="3470150"/>
              <a:ext cx="1833324" cy="33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Service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6D34EE-E3CF-4B2B-99D1-036B386F24CB}"/>
              </a:ext>
            </a:extLst>
          </p:cNvPr>
          <p:cNvGrpSpPr/>
          <p:nvPr/>
        </p:nvGrpSpPr>
        <p:grpSpPr>
          <a:xfrm>
            <a:off x="1486575" y="4763691"/>
            <a:ext cx="1833324" cy="654748"/>
            <a:chOff x="1486575" y="4763691"/>
            <a:chExt cx="1833324" cy="6547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0F92F6-DD4E-8042-8092-9779CE9DA4E6}"/>
                </a:ext>
              </a:extLst>
            </p:cNvPr>
            <p:cNvSpPr txBox="1"/>
            <p:nvPr/>
          </p:nvSpPr>
          <p:spPr>
            <a:xfrm>
              <a:off x="1486575" y="4763691"/>
              <a:ext cx="1461282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Euis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Halimah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157D13-C88B-4541-AE9D-B382241D6B51}"/>
                </a:ext>
              </a:extLst>
            </p:cNvPr>
            <p:cNvSpPr txBox="1"/>
            <p:nvPr/>
          </p:nvSpPr>
          <p:spPr>
            <a:xfrm>
              <a:off x="1486575" y="5083347"/>
              <a:ext cx="1833324" cy="33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Marketing</a:t>
              </a:r>
            </a:p>
          </p:txBody>
        </p:sp>
      </p:grpSp>
      <p:cxnSp>
        <p:nvCxnSpPr>
          <p:cNvPr id="2" name="Elbow Connector 1">
            <a:extLst>
              <a:ext uri="{FF2B5EF4-FFF2-40B4-BE49-F238E27FC236}">
                <a16:creationId xmlns:a16="http://schemas.microsoft.com/office/drawing/2014/main" id="{12B91DC2-6522-724F-A827-E3976C788644}"/>
              </a:ext>
            </a:extLst>
          </p:cNvPr>
          <p:cNvCxnSpPr>
            <a:cxnSpLocks/>
          </p:cNvCxnSpPr>
          <p:nvPr/>
        </p:nvCxnSpPr>
        <p:spPr>
          <a:xfrm flipV="1">
            <a:off x="6705837" y="2328042"/>
            <a:ext cx="1523763" cy="684028"/>
          </a:xfrm>
          <a:prstGeom prst="bentConnector3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D9E94B06-BEFB-2B4F-82F9-1909894F909D}"/>
              </a:ext>
            </a:extLst>
          </p:cNvPr>
          <p:cNvCxnSpPr>
            <a:cxnSpLocks/>
          </p:cNvCxnSpPr>
          <p:nvPr/>
        </p:nvCxnSpPr>
        <p:spPr>
          <a:xfrm flipV="1">
            <a:off x="6846157" y="3593506"/>
            <a:ext cx="1078643" cy="603330"/>
          </a:xfrm>
          <a:prstGeom prst="bentConnector3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E8219113-78AC-484D-8797-C8B6F99F8C72}"/>
              </a:ext>
            </a:extLst>
          </p:cNvPr>
          <p:cNvCxnSpPr>
            <a:cxnSpLocks/>
          </p:cNvCxnSpPr>
          <p:nvPr/>
        </p:nvCxnSpPr>
        <p:spPr>
          <a:xfrm flipV="1">
            <a:off x="8207939" y="4949112"/>
            <a:ext cx="1078643" cy="603330"/>
          </a:xfrm>
          <a:prstGeom prst="bentConnector3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7F1868C-6174-9A40-8F6C-EB994F175667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947857" y="4951467"/>
            <a:ext cx="1307803" cy="492348"/>
          </a:xfrm>
          <a:prstGeom prst="bentConnector3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AACB90E-3EAF-E34C-BE6C-D18B6A1BFC45}"/>
              </a:ext>
            </a:extLst>
          </p:cNvPr>
          <p:cNvCxnSpPr>
            <a:cxnSpLocks/>
          </p:cNvCxnSpPr>
          <p:nvPr/>
        </p:nvCxnSpPr>
        <p:spPr>
          <a:xfrm>
            <a:off x="2916498" y="3375991"/>
            <a:ext cx="1360366" cy="519180"/>
          </a:xfrm>
          <a:prstGeom prst="bentConnector3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B69338-5758-454A-81E8-1077378636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0D1069-40EC-44BF-9F82-67380F1AE7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433A1CC-AC1E-4C92-9CF0-97A7FE288B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570D20-932B-43E8-977F-EA5D73937D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52872E3-A1C9-4951-A82C-EF8A212B5F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453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7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0DBBF32-6239-4AC6-ADDF-B9B8AB7A5D81}"/>
              </a:ext>
            </a:extLst>
          </p:cNvPr>
          <p:cNvSpPr/>
          <p:nvPr/>
        </p:nvSpPr>
        <p:spPr>
          <a:xfrm>
            <a:off x="2364446" y="0"/>
            <a:ext cx="2473979" cy="55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24DAF9-1D96-48A1-A116-4BA842640B50}"/>
              </a:ext>
            </a:extLst>
          </p:cNvPr>
          <p:cNvSpPr txBox="1"/>
          <p:nvPr/>
        </p:nvSpPr>
        <p:spPr>
          <a:xfrm>
            <a:off x="7849577" y="2051156"/>
            <a:ext cx="3732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 plaan valmis ja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99C2158-F46C-4D16-B7CD-BF2F6A557B8B}"/>
              </a:ext>
            </a:extLst>
          </p:cNvPr>
          <p:cNvGrpSpPr/>
          <p:nvPr/>
        </p:nvGrpSpPr>
        <p:grpSpPr>
          <a:xfrm>
            <a:off x="7849577" y="3542711"/>
            <a:ext cx="685800" cy="685800"/>
            <a:chOff x="7391400" y="2895600"/>
            <a:chExt cx="685800" cy="685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0B41E89-1ECB-4CDC-9343-8F44983ADA84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67B3F36-D1B3-420C-961A-430FDECE5D38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3" name="Isosceles Triangle 4">
              <a:extLst>
                <a:ext uri="{FF2B5EF4-FFF2-40B4-BE49-F238E27FC236}">
                  <a16:creationId xmlns:a16="http://schemas.microsoft.com/office/drawing/2014/main" id="{BBDD8D93-BF38-433F-8741-25A1BF460BC7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538AEC-0771-48C1-89D7-585E9D21CD71}"/>
              </a:ext>
            </a:extLst>
          </p:cNvPr>
          <p:cNvGrpSpPr/>
          <p:nvPr/>
        </p:nvGrpSpPr>
        <p:grpSpPr>
          <a:xfrm>
            <a:off x="527318" y="1292205"/>
            <a:ext cx="6533192" cy="4564769"/>
            <a:chOff x="1106870" y="1300813"/>
            <a:chExt cx="4989130" cy="40573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9908C7-7997-41B9-A20B-6943FE13E3BC}"/>
                </a:ext>
              </a:extLst>
            </p:cNvPr>
            <p:cNvGrpSpPr/>
            <p:nvPr/>
          </p:nvGrpSpPr>
          <p:grpSpPr>
            <a:xfrm>
              <a:off x="1106870" y="1300813"/>
              <a:ext cx="4989130" cy="501353"/>
              <a:chOff x="713251" y="1760535"/>
              <a:chExt cx="1635787" cy="566299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4A9AA2CD-9C33-4446-827E-D61C2CEC9F4C}"/>
                  </a:ext>
                </a:extLst>
              </p:cNvPr>
              <p:cNvSpPr/>
              <p:nvPr/>
            </p:nvSpPr>
            <p:spPr>
              <a:xfrm>
                <a:off x="713251" y="1760535"/>
                <a:ext cx="1635787" cy="566299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F2DD75-3D92-4A15-B2CC-58A04C831FA1}"/>
                  </a:ext>
                </a:extLst>
              </p:cNvPr>
              <p:cNvSpPr/>
              <p:nvPr/>
            </p:nvSpPr>
            <p:spPr>
              <a:xfrm>
                <a:off x="713251" y="1867125"/>
                <a:ext cx="1635787" cy="386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ea typeface="Open Sans Light" panose="020B0306030504020204" pitchFamily="34" charset="0"/>
                    <a:cs typeface="Poppins" panose="02000000000000000000" pitchFamily="2" charset="0"/>
                  </a:rPr>
                  <a:t>To do List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65C31C6-64FC-422C-AB45-6C48EEFEE257}"/>
                </a:ext>
              </a:extLst>
            </p:cNvPr>
            <p:cNvGrpSpPr/>
            <p:nvPr/>
          </p:nvGrpSpPr>
          <p:grpSpPr>
            <a:xfrm>
              <a:off x="2172760" y="1979846"/>
              <a:ext cx="3436590" cy="3378303"/>
              <a:chOff x="7223822" y="1737548"/>
              <a:chExt cx="3436590" cy="3378303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2027DFD-B4EE-46EC-8E32-7E9C2CFE0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4929" y="1910295"/>
                <a:ext cx="0" cy="3179708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718C4BD-0590-4460-ABB8-5276D0BC1282}"/>
                  </a:ext>
                </a:extLst>
              </p:cNvPr>
              <p:cNvSpPr/>
              <p:nvPr/>
            </p:nvSpPr>
            <p:spPr>
              <a:xfrm>
                <a:off x="7223822" y="1859188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C033E48-D28F-4A16-8AC5-FF6F9FC77A2A}"/>
                  </a:ext>
                </a:extLst>
              </p:cNvPr>
              <p:cNvSpPr/>
              <p:nvPr/>
            </p:nvSpPr>
            <p:spPr>
              <a:xfrm>
                <a:off x="7223822" y="2474881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3CE6330-BDF9-4AF7-8A94-9F1B1BE2A6AE}"/>
                  </a:ext>
                </a:extLst>
              </p:cNvPr>
              <p:cNvSpPr/>
              <p:nvPr/>
            </p:nvSpPr>
            <p:spPr>
              <a:xfrm>
                <a:off x="7223822" y="3090574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260DCEF-3CC2-4E71-935F-3F0100EBC018}"/>
                  </a:ext>
                </a:extLst>
              </p:cNvPr>
              <p:cNvSpPr/>
              <p:nvPr/>
            </p:nvSpPr>
            <p:spPr>
              <a:xfrm>
                <a:off x="7223822" y="3706267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E63ACF9-668C-4090-98F1-4B0CECE452A3}"/>
                  </a:ext>
                </a:extLst>
              </p:cNvPr>
              <p:cNvSpPr/>
              <p:nvPr/>
            </p:nvSpPr>
            <p:spPr>
              <a:xfrm>
                <a:off x="7223822" y="4937653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D714C5-1139-44E3-97DC-C7927622C334}"/>
                  </a:ext>
                </a:extLst>
              </p:cNvPr>
              <p:cNvSpPr txBox="1"/>
              <p:nvPr/>
            </p:nvSpPr>
            <p:spPr>
              <a:xfrm>
                <a:off x="7433041" y="1737548"/>
                <a:ext cx="3227371" cy="290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Eesmärgid ja KPI</a:t>
                </a:r>
                <a:endParaRPr lang="en-US" sz="1400" b="1" dirty="0">
                  <a:solidFill>
                    <a:schemeClr val="accent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1978F9-0886-423B-BE87-2CDF8E55875F}"/>
                  </a:ext>
                </a:extLst>
              </p:cNvPr>
              <p:cNvSpPr txBox="1"/>
              <p:nvPr/>
            </p:nvSpPr>
            <p:spPr>
              <a:xfrm>
                <a:off x="7433041" y="2295836"/>
                <a:ext cx="3227371" cy="290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Ideaalse kliendi profiil</a:t>
                </a:r>
                <a:endPara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02F4616-6208-47F5-AEE4-039CAA585F75}"/>
                  </a:ext>
                </a:extLst>
              </p:cNvPr>
              <p:cNvSpPr txBox="1"/>
              <p:nvPr/>
            </p:nvSpPr>
            <p:spPr>
              <a:xfrm>
                <a:off x="7433041" y="2990792"/>
                <a:ext cx="3227371" cy="520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accent1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Eesmärkide</a:t>
                </a: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ja </a:t>
                </a:r>
                <a:r>
                  <a:rPr lang="et-EE" sz="1400" b="1" dirty="0">
                    <a:solidFill>
                      <a:schemeClr val="accent1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KPI-de</a:t>
                </a: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seadmine ENNE kampaaniat</a:t>
                </a:r>
                <a:endPara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D5FD9EA-2608-4534-B9CB-AAE22C1570D0}"/>
                  </a:ext>
                </a:extLst>
              </p:cNvPr>
              <p:cNvSpPr txBox="1"/>
              <p:nvPr/>
            </p:nvSpPr>
            <p:spPr>
              <a:xfrm>
                <a:off x="7433041" y="3601369"/>
                <a:ext cx="3227371" cy="290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Sisu planeerimine</a:t>
                </a:r>
                <a:endPara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D1824A5-7E21-4B7F-A4A8-87561AF3B5C0}"/>
                  </a:ext>
                </a:extLst>
              </p:cNvPr>
              <p:cNvSpPr/>
              <p:nvPr/>
            </p:nvSpPr>
            <p:spPr>
              <a:xfrm>
                <a:off x="7223822" y="4321960"/>
                <a:ext cx="102214" cy="102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53FE098-2CAB-43CE-85FD-737726CFDCCF}"/>
                  </a:ext>
                </a:extLst>
              </p:cNvPr>
              <p:cNvSpPr txBox="1"/>
              <p:nvPr/>
            </p:nvSpPr>
            <p:spPr>
              <a:xfrm>
                <a:off x="7433041" y="4211421"/>
                <a:ext cx="3227371" cy="290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Tegevusplaan</a:t>
                </a:r>
                <a:endPara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A48A92F-7FA6-458B-8C6C-EFF8390A934A}"/>
                  </a:ext>
                </a:extLst>
              </p:cNvPr>
              <p:cNvSpPr txBox="1"/>
              <p:nvPr/>
            </p:nvSpPr>
            <p:spPr>
              <a:xfrm>
                <a:off x="7433041" y="4825133"/>
                <a:ext cx="3227371" cy="290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Tulemuste </a:t>
                </a:r>
                <a:r>
                  <a:rPr lang="et-EE" sz="1400" b="1" dirty="0">
                    <a:solidFill>
                      <a:schemeClr val="accent1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analüüs</a:t>
                </a:r>
                <a:r>
                  <a:rPr lang="et-EE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ja jooksev optimeerimine</a:t>
                </a:r>
                <a:endPara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CF19974-6F87-4137-A59D-5EB39EE3A49A}"/>
              </a:ext>
            </a:extLst>
          </p:cNvPr>
          <p:cNvSpPr/>
          <p:nvPr/>
        </p:nvSpPr>
        <p:spPr>
          <a:xfrm>
            <a:off x="8698286" y="3629682"/>
            <a:ext cx="2122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TEGUTSE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/>
      <p:bldP spid="5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975D02-F080-0C40-9037-40D0AF799195}"/>
              </a:ext>
            </a:extLst>
          </p:cNvPr>
          <p:cNvSpPr txBox="1"/>
          <p:nvPr/>
        </p:nvSpPr>
        <p:spPr>
          <a:xfrm>
            <a:off x="983659" y="4082152"/>
            <a:ext cx="4038601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klientidele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pakun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Millega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1600" dirty="0" err="1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eristun</a:t>
            </a:r>
            <a:r>
              <a:rPr lang="en-US" sz="16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A0A1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A0A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BA2AF9-7D26-4B69-8410-D6C21EC1AC30}"/>
              </a:ext>
            </a:extLst>
          </p:cNvPr>
          <p:cNvGrpSpPr/>
          <p:nvPr/>
        </p:nvGrpSpPr>
        <p:grpSpPr>
          <a:xfrm>
            <a:off x="169817" y="2611582"/>
            <a:ext cx="4889455" cy="314894"/>
            <a:chOff x="169817" y="2611582"/>
            <a:chExt cx="4889455" cy="3148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E1232A-EC71-EB43-AAF4-F6D0904001FA}"/>
                </a:ext>
              </a:extLst>
            </p:cNvPr>
            <p:cNvSpPr txBox="1"/>
            <p:nvPr/>
          </p:nvSpPr>
          <p:spPr>
            <a:xfrm>
              <a:off x="1020672" y="2611582"/>
              <a:ext cx="4038600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Aeg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proovida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1FAEFE-5B1F-954B-B2B7-CE3A2AC9AC55}"/>
                </a:ext>
              </a:extLst>
            </p:cNvPr>
            <p:cNvCxnSpPr>
              <a:cxnSpLocks/>
            </p:cNvCxnSpPr>
            <p:nvPr/>
          </p:nvCxnSpPr>
          <p:spPr>
            <a:xfrm>
              <a:off x="169817" y="2791415"/>
              <a:ext cx="6858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7D8615-83DA-7A46-9966-90DA26264B77}"/>
              </a:ext>
            </a:extLst>
          </p:cNvPr>
          <p:cNvSpPr txBox="1"/>
          <p:nvPr/>
        </p:nvSpPr>
        <p:spPr>
          <a:xfrm>
            <a:off x="983659" y="2990752"/>
            <a:ext cx="403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Harjutus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42B84F-06D0-4C83-86C5-71C7B46763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7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09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78B649BE-6ACD-491D-A4F2-56B0F0B5D75E}"/>
              </a:ext>
            </a:extLst>
          </p:cNvPr>
          <p:cNvGrpSpPr/>
          <p:nvPr/>
        </p:nvGrpSpPr>
        <p:grpSpPr>
          <a:xfrm>
            <a:off x="6849346" y="2792408"/>
            <a:ext cx="5048684" cy="2235527"/>
            <a:chOff x="2367269" y="2668905"/>
            <a:chExt cx="8693159" cy="3849279"/>
          </a:xfrm>
          <a:solidFill>
            <a:schemeClr val="accent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1378CD9-B183-41C3-B956-7CAB95067586}"/>
                </a:ext>
              </a:extLst>
            </p:cNvPr>
            <p:cNvSpPr/>
            <p:nvPr/>
          </p:nvSpPr>
          <p:spPr>
            <a:xfrm>
              <a:off x="11055666" y="6500812"/>
              <a:ext cx="4762" cy="4762"/>
            </a:xfrm>
            <a:custGeom>
              <a:avLst/>
              <a:gdLst>
                <a:gd name="connsiteX0" fmla="*/ 1906 w 4762"/>
                <a:gd name="connsiteY0" fmla="*/ 0 h 4762"/>
                <a:gd name="connsiteX1" fmla="*/ 0 w 4762"/>
                <a:gd name="connsiteY1" fmla="*/ 4763 h 4762"/>
                <a:gd name="connsiteX2" fmla="*/ 4763 w 4762"/>
                <a:gd name="connsiteY2" fmla="*/ 1905 h 4762"/>
                <a:gd name="connsiteX3" fmla="*/ 4763 w 4762"/>
                <a:gd name="connsiteY3" fmla="*/ 0 h 4762"/>
                <a:gd name="connsiteX4" fmla="*/ 1906 w 4762"/>
                <a:gd name="connsiteY4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" h="4762">
                  <a:moveTo>
                    <a:pt x="1906" y="0"/>
                  </a:moveTo>
                  <a:cubicBezTo>
                    <a:pt x="1906" y="2857"/>
                    <a:pt x="0" y="4763"/>
                    <a:pt x="0" y="4763"/>
                  </a:cubicBezTo>
                  <a:cubicBezTo>
                    <a:pt x="0" y="4763"/>
                    <a:pt x="1906" y="2857"/>
                    <a:pt x="4763" y="1905"/>
                  </a:cubicBezTo>
                  <a:lnTo>
                    <a:pt x="4763" y="0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E5E7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67BE12-37BA-4AD0-9C42-ED06011B551E}"/>
                </a:ext>
              </a:extLst>
            </p:cNvPr>
            <p:cNvSpPr/>
            <p:nvPr/>
          </p:nvSpPr>
          <p:spPr>
            <a:xfrm>
              <a:off x="2367269" y="2668905"/>
              <a:ext cx="8590514" cy="3849279"/>
            </a:xfrm>
            <a:custGeom>
              <a:avLst/>
              <a:gdLst>
                <a:gd name="connsiteX0" fmla="*/ 9290190 w 9539060"/>
                <a:gd name="connsiteY0" fmla="*/ 4227638 h 4274309"/>
                <a:gd name="connsiteX1" fmla="*/ 9188272 w 9539060"/>
                <a:gd name="connsiteY1" fmla="*/ 4274310 h 4274309"/>
                <a:gd name="connsiteX2" fmla="*/ 14745 w 9539060"/>
                <a:gd name="connsiteY2" fmla="*/ 4274310 h 4274309"/>
                <a:gd name="connsiteX3" fmla="*/ 2363 w 9539060"/>
                <a:gd name="connsiteY3" fmla="*/ 4227638 h 4274309"/>
                <a:gd name="connsiteX4" fmla="*/ 269063 w 9539060"/>
                <a:gd name="connsiteY4" fmla="*/ 3688523 h 4274309"/>
                <a:gd name="connsiteX5" fmla="*/ 689115 w 9539060"/>
                <a:gd name="connsiteY5" fmla="*/ 2842703 h 4274309"/>
                <a:gd name="connsiteX6" fmla="*/ 1462545 w 9539060"/>
                <a:gd name="connsiteY6" fmla="*/ 2134995 h 4274309"/>
                <a:gd name="connsiteX7" fmla="*/ 1932128 w 9539060"/>
                <a:gd name="connsiteY7" fmla="*/ 1641600 h 4274309"/>
                <a:gd name="connsiteX8" fmla="*/ 1952130 w 9539060"/>
                <a:gd name="connsiteY8" fmla="*/ 1611120 h 4274309"/>
                <a:gd name="connsiteX9" fmla="*/ 1982610 w 9539060"/>
                <a:gd name="connsiteY9" fmla="*/ 1564448 h 4274309"/>
                <a:gd name="connsiteX10" fmla="*/ 1993088 w 9539060"/>
                <a:gd name="connsiteY10" fmla="*/ 1549208 h 4274309"/>
                <a:gd name="connsiteX11" fmla="*/ 2013090 w 9539060"/>
                <a:gd name="connsiteY11" fmla="*/ 1518728 h 4274309"/>
                <a:gd name="connsiteX12" fmla="*/ 3121800 w 9539060"/>
                <a:gd name="connsiteY12" fmla="*/ 870075 h 4274309"/>
                <a:gd name="connsiteX13" fmla="*/ 4834395 w 9539060"/>
                <a:gd name="connsiteY13" fmla="*/ 361440 h 4274309"/>
                <a:gd name="connsiteX14" fmla="*/ 6027878 w 9539060"/>
                <a:gd name="connsiteY14" fmla="*/ 284288 h 4274309"/>
                <a:gd name="connsiteX15" fmla="*/ 7696658 w 9539060"/>
                <a:gd name="connsiteY15" fmla="*/ 118553 h 4274309"/>
                <a:gd name="connsiteX16" fmla="*/ 8763458 w 9539060"/>
                <a:gd name="connsiteY16" fmla="*/ 1732088 h 4274309"/>
                <a:gd name="connsiteX17" fmla="*/ 9137790 w 9539060"/>
                <a:gd name="connsiteY17" fmla="*/ 2210243 h 4274309"/>
                <a:gd name="connsiteX18" fmla="*/ 9146363 w 9539060"/>
                <a:gd name="connsiteY18" fmla="*/ 2256915 h 4274309"/>
                <a:gd name="connsiteX19" fmla="*/ 9153983 w 9539060"/>
                <a:gd name="connsiteY19" fmla="*/ 2458845 h 4274309"/>
                <a:gd name="connsiteX20" fmla="*/ 9150172 w 9539060"/>
                <a:gd name="connsiteY20" fmla="*/ 2503613 h 4274309"/>
                <a:gd name="connsiteX21" fmla="*/ 9146363 w 9539060"/>
                <a:gd name="connsiteY21" fmla="*/ 2540760 h 4274309"/>
                <a:gd name="connsiteX22" fmla="*/ 9145410 w 9539060"/>
                <a:gd name="connsiteY22" fmla="*/ 2547428 h 4274309"/>
                <a:gd name="connsiteX23" fmla="*/ 9138743 w 9539060"/>
                <a:gd name="connsiteY23" fmla="*/ 2603625 h 4274309"/>
                <a:gd name="connsiteX24" fmla="*/ 9121597 w 9539060"/>
                <a:gd name="connsiteY24" fmla="*/ 2760788 h 4274309"/>
                <a:gd name="connsiteX25" fmla="*/ 9252090 w 9539060"/>
                <a:gd name="connsiteY25" fmla="*/ 3059873 h 4274309"/>
                <a:gd name="connsiteX26" fmla="*/ 9256853 w 9539060"/>
                <a:gd name="connsiteY26" fmla="*/ 3064635 h 4274309"/>
                <a:gd name="connsiteX27" fmla="*/ 9334958 w 9539060"/>
                <a:gd name="connsiteY27" fmla="*/ 3152265 h 4274309"/>
                <a:gd name="connsiteX28" fmla="*/ 9344483 w 9539060"/>
                <a:gd name="connsiteY28" fmla="*/ 3163695 h 4274309"/>
                <a:gd name="connsiteX29" fmla="*/ 9474975 w 9539060"/>
                <a:gd name="connsiteY29" fmla="*/ 3401820 h 4274309"/>
                <a:gd name="connsiteX30" fmla="*/ 9290190 w 9539060"/>
                <a:gd name="connsiteY30" fmla="*/ 4227638 h 427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539060" h="4274309">
                  <a:moveTo>
                    <a:pt x="9290190" y="4227638"/>
                  </a:moveTo>
                  <a:cubicBezTo>
                    <a:pt x="9233040" y="4262881"/>
                    <a:pt x="9188272" y="4274310"/>
                    <a:pt x="9188272" y="4274310"/>
                  </a:cubicBezTo>
                  <a:lnTo>
                    <a:pt x="14745" y="4274310"/>
                  </a:lnTo>
                  <a:cubicBezTo>
                    <a:pt x="9030" y="4259070"/>
                    <a:pt x="5220" y="4243831"/>
                    <a:pt x="2363" y="4227638"/>
                  </a:cubicBezTo>
                  <a:cubicBezTo>
                    <a:pt x="-23355" y="4042853"/>
                    <a:pt x="167145" y="3775200"/>
                    <a:pt x="269063" y="3688523"/>
                  </a:cubicBezTo>
                  <a:cubicBezTo>
                    <a:pt x="379553" y="3594225"/>
                    <a:pt x="257633" y="3019868"/>
                    <a:pt x="689115" y="2842703"/>
                  </a:cubicBezTo>
                  <a:cubicBezTo>
                    <a:pt x="1120598" y="2665538"/>
                    <a:pt x="910095" y="2367405"/>
                    <a:pt x="1462545" y="2134995"/>
                  </a:cubicBezTo>
                  <a:cubicBezTo>
                    <a:pt x="1662570" y="2051175"/>
                    <a:pt x="1794015" y="1854960"/>
                    <a:pt x="1932128" y="1641600"/>
                  </a:cubicBezTo>
                  <a:cubicBezTo>
                    <a:pt x="1938795" y="1631123"/>
                    <a:pt x="1945463" y="1621598"/>
                    <a:pt x="1952130" y="1611120"/>
                  </a:cubicBezTo>
                  <a:cubicBezTo>
                    <a:pt x="1962608" y="1595880"/>
                    <a:pt x="1972133" y="1579688"/>
                    <a:pt x="1982610" y="1564448"/>
                  </a:cubicBezTo>
                  <a:cubicBezTo>
                    <a:pt x="1985468" y="1559685"/>
                    <a:pt x="1989278" y="1553970"/>
                    <a:pt x="1993088" y="1549208"/>
                  </a:cubicBezTo>
                  <a:cubicBezTo>
                    <a:pt x="1999755" y="1538730"/>
                    <a:pt x="2006423" y="1529205"/>
                    <a:pt x="2013090" y="1518728"/>
                  </a:cubicBezTo>
                  <a:cubicBezTo>
                    <a:pt x="2237880" y="1177733"/>
                    <a:pt x="2511248" y="838643"/>
                    <a:pt x="3121800" y="870075"/>
                  </a:cubicBezTo>
                  <a:cubicBezTo>
                    <a:pt x="4194315" y="925320"/>
                    <a:pt x="4348620" y="632903"/>
                    <a:pt x="4834395" y="361440"/>
                  </a:cubicBezTo>
                  <a:cubicBezTo>
                    <a:pt x="5321123" y="90930"/>
                    <a:pt x="5795468" y="250950"/>
                    <a:pt x="6027878" y="284288"/>
                  </a:cubicBezTo>
                  <a:cubicBezTo>
                    <a:pt x="6260288" y="317625"/>
                    <a:pt x="6574613" y="-234825"/>
                    <a:pt x="7696658" y="118553"/>
                  </a:cubicBezTo>
                  <a:cubicBezTo>
                    <a:pt x="8818703" y="471930"/>
                    <a:pt x="8371028" y="1472055"/>
                    <a:pt x="8763458" y="1732088"/>
                  </a:cubicBezTo>
                  <a:cubicBezTo>
                    <a:pt x="9000630" y="1882583"/>
                    <a:pt x="9100643" y="2048318"/>
                    <a:pt x="9137790" y="2210243"/>
                  </a:cubicBezTo>
                  <a:cubicBezTo>
                    <a:pt x="9141600" y="2225483"/>
                    <a:pt x="9144458" y="2241675"/>
                    <a:pt x="9146363" y="2256915"/>
                  </a:cubicBezTo>
                  <a:cubicBezTo>
                    <a:pt x="9156840" y="2325495"/>
                    <a:pt x="9157793" y="2393123"/>
                    <a:pt x="9153983" y="2458845"/>
                  </a:cubicBezTo>
                  <a:cubicBezTo>
                    <a:pt x="9153030" y="2474085"/>
                    <a:pt x="9152078" y="2488373"/>
                    <a:pt x="9150172" y="2503613"/>
                  </a:cubicBezTo>
                  <a:cubicBezTo>
                    <a:pt x="9149220" y="2515995"/>
                    <a:pt x="9148268" y="2528378"/>
                    <a:pt x="9146363" y="2540760"/>
                  </a:cubicBezTo>
                  <a:cubicBezTo>
                    <a:pt x="9146363" y="2542665"/>
                    <a:pt x="9145410" y="2545523"/>
                    <a:pt x="9145410" y="2547428"/>
                  </a:cubicBezTo>
                  <a:cubicBezTo>
                    <a:pt x="9143505" y="2566478"/>
                    <a:pt x="9140647" y="2584575"/>
                    <a:pt x="9138743" y="2603625"/>
                  </a:cubicBezTo>
                  <a:cubicBezTo>
                    <a:pt x="9132075" y="2659823"/>
                    <a:pt x="9124455" y="2712210"/>
                    <a:pt x="9121597" y="2760788"/>
                  </a:cubicBezTo>
                  <a:cubicBezTo>
                    <a:pt x="9113025" y="2899853"/>
                    <a:pt x="9174938" y="2976053"/>
                    <a:pt x="9252090" y="3059873"/>
                  </a:cubicBezTo>
                  <a:cubicBezTo>
                    <a:pt x="9253995" y="3061778"/>
                    <a:pt x="9254947" y="3063683"/>
                    <a:pt x="9256853" y="3064635"/>
                  </a:cubicBezTo>
                  <a:cubicBezTo>
                    <a:pt x="9281618" y="3092258"/>
                    <a:pt x="9309240" y="3120833"/>
                    <a:pt x="9334958" y="3152265"/>
                  </a:cubicBezTo>
                  <a:cubicBezTo>
                    <a:pt x="9337815" y="3156075"/>
                    <a:pt x="9340672" y="3159885"/>
                    <a:pt x="9344483" y="3163695"/>
                  </a:cubicBezTo>
                  <a:cubicBezTo>
                    <a:pt x="9394012" y="3224656"/>
                    <a:pt x="9441637" y="3298950"/>
                    <a:pt x="9474975" y="3401820"/>
                  </a:cubicBezTo>
                  <a:cubicBezTo>
                    <a:pt x="9648330" y="3919981"/>
                    <a:pt x="9430208" y="4142865"/>
                    <a:pt x="9290190" y="42276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456F7-722A-4E1F-A8FC-63515E6511E3}"/>
              </a:ext>
            </a:extLst>
          </p:cNvPr>
          <p:cNvGrpSpPr/>
          <p:nvPr/>
        </p:nvGrpSpPr>
        <p:grpSpPr>
          <a:xfrm>
            <a:off x="6434257" y="1355954"/>
            <a:ext cx="4572248" cy="3753061"/>
            <a:chOff x="6434257" y="1355954"/>
            <a:chExt cx="4572248" cy="3753061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321633" y="1355954"/>
              <a:ext cx="2684872" cy="3629152"/>
              <a:chOff x="4902485" y="195529"/>
              <a:chExt cx="4623115" cy="6249084"/>
            </a:xfrm>
            <a:solidFill>
              <a:schemeClr val="accent1"/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61CFBED-0D6C-4B52-950F-E9583561212D}"/>
                  </a:ext>
                </a:extLst>
              </p:cNvPr>
              <p:cNvSpPr/>
              <p:nvPr/>
            </p:nvSpPr>
            <p:spPr>
              <a:xfrm>
                <a:off x="5155881" y="2985134"/>
                <a:ext cx="2132647" cy="2249080"/>
              </a:xfrm>
              <a:custGeom>
                <a:avLst/>
                <a:gdLst>
                  <a:gd name="connsiteX0" fmla="*/ 2132648 w 2132647"/>
                  <a:gd name="connsiteY0" fmla="*/ 1309688 h 2249080"/>
                  <a:gd name="connsiteX1" fmla="*/ 1282065 w 2132647"/>
                  <a:gd name="connsiteY1" fmla="*/ 2248853 h 2249080"/>
                  <a:gd name="connsiteX2" fmla="*/ 299085 w 2132647"/>
                  <a:gd name="connsiteY2" fmla="*/ 1723073 h 2249080"/>
                  <a:gd name="connsiteX3" fmla="*/ 0 w 2132647"/>
                  <a:gd name="connsiteY3" fmla="*/ 1430655 h 2249080"/>
                  <a:gd name="connsiteX4" fmla="*/ 161925 w 2132647"/>
                  <a:gd name="connsiteY4" fmla="*/ 1303973 h 2249080"/>
                  <a:gd name="connsiteX5" fmla="*/ 337185 w 2132647"/>
                  <a:gd name="connsiteY5" fmla="*/ 1165860 h 2249080"/>
                  <a:gd name="connsiteX6" fmla="*/ 669607 w 2132647"/>
                  <a:gd name="connsiteY6" fmla="*/ 1352550 h 2249080"/>
                  <a:gd name="connsiteX7" fmla="*/ 983932 w 2132647"/>
                  <a:gd name="connsiteY7" fmla="*/ 1519238 h 2249080"/>
                  <a:gd name="connsiteX8" fmla="*/ 1243965 w 2132647"/>
                  <a:gd name="connsiteY8" fmla="*/ 806768 h 2249080"/>
                  <a:gd name="connsiteX9" fmla="*/ 1575435 w 2132647"/>
                  <a:gd name="connsiteY9" fmla="*/ 0 h 2249080"/>
                  <a:gd name="connsiteX10" fmla="*/ 1660207 w 2132647"/>
                  <a:gd name="connsiteY10" fmla="*/ 199072 h 2249080"/>
                  <a:gd name="connsiteX11" fmla="*/ 2132648 w 2132647"/>
                  <a:gd name="connsiteY11" fmla="*/ 1309688 h 224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32647" h="2249080">
                    <a:moveTo>
                      <a:pt x="2132648" y="1309688"/>
                    </a:moveTo>
                    <a:cubicBezTo>
                      <a:pt x="2132648" y="1309688"/>
                      <a:pt x="1530668" y="2265998"/>
                      <a:pt x="1282065" y="2248853"/>
                    </a:cubicBezTo>
                    <a:cubicBezTo>
                      <a:pt x="930593" y="2220278"/>
                      <a:pt x="553403" y="1945958"/>
                      <a:pt x="299085" y="1723073"/>
                    </a:cubicBezTo>
                    <a:cubicBezTo>
                      <a:pt x="118110" y="1564005"/>
                      <a:pt x="0" y="1430655"/>
                      <a:pt x="0" y="1430655"/>
                    </a:cubicBezTo>
                    <a:lnTo>
                      <a:pt x="161925" y="1303973"/>
                    </a:lnTo>
                    <a:lnTo>
                      <a:pt x="337185" y="1165860"/>
                    </a:lnTo>
                    <a:cubicBezTo>
                      <a:pt x="337185" y="1165860"/>
                      <a:pt x="503873" y="1261110"/>
                      <a:pt x="669607" y="1352550"/>
                    </a:cubicBezTo>
                    <a:cubicBezTo>
                      <a:pt x="805815" y="1427798"/>
                      <a:pt x="941070" y="1502093"/>
                      <a:pt x="983932" y="1519238"/>
                    </a:cubicBezTo>
                    <a:cubicBezTo>
                      <a:pt x="1105853" y="1397318"/>
                      <a:pt x="1078230" y="1314450"/>
                      <a:pt x="1243965" y="806768"/>
                    </a:cubicBezTo>
                    <a:cubicBezTo>
                      <a:pt x="1409700" y="298133"/>
                      <a:pt x="1575435" y="0"/>
                      <a:pt x="1575435" y="0"/>
                    </a:cubicBezTo>
                    <a:lnTo>
                      <a:pt x="1660207" y="199072"/>
                    </a:lnTo>
                    <a:lnTo>
                      <a:pt x="2132648" y="13096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13257EC-0667-4E5A-A7B7-CF75CBAEA8F4}"/>
                  </a:ext>
                </a:extLst>
              </p:cNvPr>
              <p:cNvSpPr/>
              <p:nvPr/>
            </p:nvSpPr>
            <p:spPr>
              <a:xfrm>
                <a:off x="5155881" y="3183254"/>
                <a:ext cx="2132647" cy="2050960"/>
              </a:xfrm>
              <a:custGeom>
                <a:avLst/>
                <a:gdLst>
                  <a:gd name="connsiteX0" fmla="*/ 2132648 w 2132647"/>
                  <a:gd name="connsiteY0" fmla="*/ 1111567 h 2050960"/>
                  <a:gd name="connsiteX1" fmla="*/ 1282065 w 2132647"/>
                  <a:gd name="connsiteY1" fmla="*/ 2050732 h 2050960"/>
                  <a:gd name="connsiteX2" fmla="*/ 299085 w 2132647"/>
                  <a:gd name="connsiteY2" fmla="*/ 1524952 h 2050960"/>
                  <a:gd name="connsiteX3" fmla="*/ 0 w 2132647"/>
                  <a:gd name="connsiteY3" fmla="*/ 1232535 h 2050960"/>
                  <a:gd name="connsiteX4" fmla="*/ 161925 w 2132647"/>
                  <a:gd name="connsiteY4" fmla="*/ 1105852 h 2050960"/>
                  <a:gd name="connsiteX5" fmla="*/ 1588770 w 2132647"/>
                  <a:gd name="connsiteY5" fmla="*/ 1075373 h 2050960"/>
                  <a:gd name="connsiteX6" fmla="*/ 1659255 w 2132647"/>
                  <a:gd name="connsiteY6" fmla="*/ 0 h 2050960"/>
                  <a:gd name="connsiteX7" fmla="*/ 2132648 w 2132647"/>
                  <a:gd name="connsiteY7" fmla="*/ 1111567 h 205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2647" h="2050960">
                    <a:moveTo>
                      <a:pt x="2132648" y="1111567"/>
                    </a:moveTo>
                    <a:cubicBezTo>
                      <a:pt x="2132648" y="1111567"/>
                      <a:pt x="1530668" y="2067877"/>
                      <a:pt x="1282065" y="2050732"/>
                    </a:cubicBezTo>
                    <a:cubicBezTo>
                      <a:pt x="930593" y="2022157"/>
                      <a:pt x="553403" y="1747838"/>
                      <a:pt x="299085" y="1524952"/>
                    </a:cubicBezTo>
                    <a:cubicBezTo>
                      <a:pt x="118110" y="1365885"/>
                      <a:pt x="0" y="1232535"/>
                      <a:pt x="0" y="1232535"/>
                    </a:cubicBezTo>
                    <a:lnTo>
                      <a:pt x="161925" y="1105852"/>
                    </a:lnTo>
                    <a:cubicBezTo>
                      <a:pt x="1290638" y="2192655"/>
                      <a:pt x="1643063" y="1524000"/>
                      <a:pt x="1588770" y="1075373"/>
                    </a:cubicBezTo>
                    <a:cubicBezTo>
                      <a:pt x="1544003" y="701040"/>
                      <a:pt x="1626870" y="180022"/>
                      <a:pt x="1659255" y="0"/>
                    </a:cubicBezTo>
                    <a:lnTo>
                      <a:pt x="2132648" y="111156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01A9563-1763-4156-B774-EE7A12D6EDDD}"/>
                  </a:ext>
                </a:extLst>
              </p:cNvPr>
              <p:cNvSpPr/>
              <p:nvPr/>
            </p:nvSpPr>
            <p:spPr>
              <a:xfrm>
                <a:off x="6684890" y="2070734"/>
                <a:ext cx="2840470" cy="4373879"/>
              </a:xfrm>
              <a:custGeom>
                <a:avLst/>
                <a:gdLst>
                  <a:gd name="connsiteX0" fmla="*/ 2692472 w 2840470"/>
                  <a:gd name="connsiteY0" fmla="*/ 4373880 h 4373879"/>
                  <a:gd name="connsiteX1" fmla="*/ 388374 w 2840470"/>
                  <a:gd name="connsiteY1" fmla="*/ 4373880 h 4373879"/>
                  <a:gd name="connsiteX2" fmla="*/ 443620 w 2840470"/>
                  <a:gd name="connsiteY2" fmla="*/ 3522345 h 4373879"/>
                  <a:gd name="connsiteX3" fmla="*/ 510295 w 2840470"/>
                  <a:gd name="connsiteY3" fmla="*/ 2522220 h 4373879"/>
                  <a:gd name="connsiteX4" fmla="*/ 74049 w 2840470"/>
                  <a:gd name="connsiteY4" fmla="*/ 1494473 h 4373879"/>
                  <a:gd name="connsiteX5" fmla="*/ 46427 w 2840470"/>
                  <a:gd name="connsiteY5" fmla="*/ 914400 h 4373879"/>
                  <a:gd name="connsiteX6" fmla="*/ 660789 w 2840470"/>
                  <a:gd name="connsiteY6" fmla="*/ 466725 h 4373879"/>
                  <a:gd name="connsiteX7" fmla="*/ 1673297 w 2840470"/>
                  <a:gd name="connsiteY7" fmla="*/ 0 h 4373879"/>
                  <a:gd name="connsiteX8" fmla="*/ 1980002 w 2840470"/>
                  <a:gd name="connsiteY8" fmla="*/ 180023 h 4373879"/>
                  <a:gd name="connsiteX9" fmla="*/ 2648657 w 2840470"/>
                  <a:gd name="connsiteY9" fmla="*/ 682943 h 4373879"/>
                  <a:gd name="connsiteX10" fmla="*/ 2804867 w 2840470"/>
                  <a:gd name="connsiteY10" fmla="*/ 1693545 h 4373879"/>
                  <a:gd name="connsiteX11" fmla="*/ 2692472 w 2840470"/>
                  <a:gd name="connsiteY11" fmla="*/ 4373880 h 437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40470" h="4373879">
                    <a:moveTo>
                      <a:pt x="2692472" y="4373880"/>
                    </a:moveTo>
                    <a:lnTo>
                      <a:pt x="388374" y="4373880"/>
                    </a:lnTo>
                    <a:cubicBezTo>
                      <a:pt x="388374" y="4373880"/>
                      <a:pt x="415045" y="3965258"/>
                      <a:pt x="443620" y="3522345"/>
                    </a:cubicBezTo>
                    <a:cubicBezTo>
                      <a:pt x="469337" y="3127058"/>
                      <a:pt x="496959" y="2705100"/>
                      <a:pt x="510295" y="2522220"/>
                    </a:cubicBezTo>
                    <a:cubicBezTo>
                      <a:pt x="537917" y="2135505"/>
                      <a:pt x="222639" y="1764983"/>
                      <a:pt x="74049" y="1494473"/>
                    </a:cubicBezTo>
                    <a:cubicBezTo>
                      <a:pt x="-74541" y="1223963"/>
                      <a:pt x="46427" y="914400"/>
                      <a:pt x="46427" y="914400"/>
                    </a:cubicBezTo>
                    <a:cubicBezTo>
                      <a:pt x="46427" y="914400"/>
                      <a:pt x="308364" y="699135"/>
                      <a:pt x="660789" y="466725"/>
                    </a:cubicBezTo>
                    <a:cubicBezTo>
                      <a:pt x="936062" y="285750"/>
                      <a:pt x="1673297" y="0"/>
                      <a:pt x="1673297" y="0"/>
                    </a:cubicBezTo>
                    <a:lnTo>
                      <a:pt x="1980002" y="180023"/>
                    </a:lnTo>
                    <a:cubicBezTo>
                      <a:pt x="1980002" y="180023"/>
                      <a:pt x="2504829" y="444818"/>
                      <a:pt x="2648657" y="682943"/>
                    </a:cubicBezTo>
                    <a:cubicBezTo>
                      <a:pt x="2704854" y="776288"/>
                      <a:pt x="2767720" y="1171575"/>
                      <a:pt x="2804867" y="1693545"/>
                    </a:cubicBezTo>
                    <a:cubicBezTo>
                      <a:pt x="2863922" y="2502218"/>
                      <a:pt x="2863922" y="3614738"/>
                      <a:pt x="2692472" y="43738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8CFA297-C516-46B0-AA7B-6523C4867212}"/>
                  </a:ext>
                </a:extLst>
              </p:cNvPr>
              <p:cNvSpPr/>
              <p:nvPr/>
            </p:nvSpPr>
            <p:spPr>
              <a:xfrm>
                <a:off x="7073264" y="3764279"/>
                <a:ext cx="2452336" cy="2680334"/>
              </a:xfrm>
              <a:custGeom>
                <a:avLst/>
                <a:gdLst>
                  <a:gd name="connsiteX0" fmla="*/ 2304098 w 2452336"/>
                  <a:gd name="connsiteY0" fmla="*/ 2680335 h 2680334"/>
                  <a:gd name="connsiteX1" fmla="*/ 0 w 2452336"/>
                  <a:gd name="connsiteY1" fmla="*/ 2680335 h 2680334"/>
                  <a:gd name="connsiteX2" fmla="*/ 55245 w 2452336"/>
                  <a:gd name="connsiteY2" fmla="*/ 1828800 h 2680334"/>
                  <a:gd name="connsiteX3" fmla="*/ 1384935 w 2452336"/>
                  <a:gd name="connsiteY3" fmla="*/ 1042035 h 2680334"/>
                  <a:gd name="connsiteX4" fmla="*/ 2417446 w 2452336"/>
                  <a:gd name="connsiteY4" fmla="*/ 0 h 2680334"/>
                  <a:gd name="connsiteX5" fmla="*/ 2304098 w 2452336"/>
                  <a:gd name="connsiteY5" fmla="*/ 2680335 h 2680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2336" h="2680334">
                    <a:moveTo>
                      <a:pt x="2304098" y="2680335"/>
                    </a:moveTo>
                    <a:lnTo>
                      <a:pt x="0" y="2680335"/>
                    </a:lnTo>
                    <a:cubicBezTo>
                      <a:pt x="0" y="2680335"/>
                      <a:pt x="26670" y="2271713"/>
                      <a:pt x="55245" y="1828800"/>
                    </a:cubicBezTo>
                    <a:cubicBezTo>
                      <a:pt x="712470" y="1605915"/>
                      <a:pt x="361950" y="1279207"/>
                      <a:pt x="1384935" y="1042035"/>
                    </a:cubicBezTo>
                    <a:cubicBezTo>
                      <a:pt x="2010728" y="896302"/>
                      <a:pt x="2292668" y="405765"/>
                      <a:pt x="2417446" y="0"/>
                    </a:cubicBezTo>
                    <a:cubicBezTo>
                      <a:pt x="2475548" y="808672"/>
                      <a:pt x="2475548" y="1921193"/>
                      <a:pt x="2304098" y="26803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24C9833-2676-40C6-A3FE-28F71513FFD7}"/>
                  </a:ext>
                </a:extLst>
              </p:cNvPr>
              <p:cNvSpPr/>
              <p:nvPr/>
            </p:nvSpPr>
            <p:spPr>
              <a:xfrm>
                <a:off x="7288529" y="1498094"/>
                <a:ext cx="1422616" cy="1673650"/>
              </a:xfrm>
              <a:custGeom>
                <a:avLst/>
                <a:gdLst>
                  <a:gd name="connsiteX0" fmla="*/ 0 w 1422616"/>
                  <a:gd name="connsiteY0" fmla="*/ 863152 h 1673650"/>
                  <a:gd name="connsiteX1" fmla="*/ 55245 w 1422616"/>
                  <a:gd name="connsiteY1" fmla="*/ 1211767 h 1673650"/>
                  <a:gd name="connsiteX2" fmla="*/ 177165 w 1422616"/>
                  <a:gd name="connsiteY2" fmla="*/ 1598482 h 1673650"/>
                  <a:gd name="connsiteX3" fmla="*/ 674370 w 1422616"/>
                  <a:gd name="connsiteY3" fmla="*/ 1598482 h 1673650"/>
                  <a:gd name="connsiteX4" fmla="*/ 1066800 w 1422616"/>
                  <a:gd name="connsiteY4" fmla="*/ 1067940 h 1673650"/>
                  <a:gd name="connsiteX5" fmla="*/ 1066800 w 1422616"/>
                  <a:gd name="connsiteY5" fmla="*/ 570735 h 1673650"/>
                  <a:gd name="connsiteX6" fmla="*/ 1376363 w 1422616"/>
                  <a:gd name="connsiteY6" fmla="*/ 752662 h 1673650"/>
                  <a:gd name="connsiteX7" fmla="*/ 1376363 w 1422616"/>
                  <a:gd name="connsiteY7" fmla="*/ 470722 h 1673650"/>
                  <a:gd name="connsiteX8" fmla="*/ 1293495 w 1422616"/>
                  <a:gd name="connsiteY8" fmla="*/ 249742 h 1673650"/>
                  <a:gd name="connsiteX9" fmla="*/ 950595 w 1422616"/>
                  <a:gd name="connsiteY9" fmla="*/ 1139 h 1673650"/>
                  <a:gd name="connsiteX10" fmla="*/ 0 w 1422616"/>
                  <a:gd name="connsiteY10" fmla="*/ 863152 h 167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2616" h="1673650">
                    <a:moveTo>
                      <a:pt x="0" y="863152"/>
                    </a:moveTo>
                    <a:cubicBezTo>
                      <a:pt x="0" y="863152"/>
                      <a:pt x="94297" y="1050795"/>
                      <a:pt x="55245" y="1211767"/>
                    </a:cubicBezTo>
                    <a:cubicBezTo>
                      <a:pt x="16193" y="1371787"/>
                      <a:pt x="-49530" y="1515615"/>
                      <a:pt x="177165" y="1598482"/>
                    </a:cubicBezTo>
                    <a:cubicBezTo>
                      <a:pt x="403860" y="1681350"/>
                      <a:pt x="486727" y="1714687"/>
                      <a:pt x="674370" y="1598482"/>
                    </a:cubicBezTo>
                    <a:cubicBezTo>
                      <a:pt x="773430" y="1592767"/>
                      <a:pt x="978218" y="1493707"/>
                      <a:pt x="1066800" y="1067940"/>
                    </a:cubicBezTo>
                    <a:cubicBezTo>
                      <a:pt x="1133475" y="697417"/>
                      <a:pt x="1066800" y="570735"/>
                      <a:pt x="1066800" y="570735"/>
                    </a:cubicBezTo>
                    <a:cubicBezTo>
                      <a:pt x="1066800" y="570735"/>
                      <a:pt x="1348740" y="736470"/>
                      <a:pt x="1376363" y="752662"/>
                    </a:cubicBezTo>
                    <a:cubicBezTo>
                      <a:pt x="1403985" y="768855"/>
                      <a:pt x="1464945" y="592642"/>
                      <a:pt x="1376363" y="470722"/>
                    </a:cubicBezTo>
                    <a:cubicBezTo>
                      <a:pt x="1337310" y="409762"/>
                      <a:pt x="1271588" y="354517"/>
                      <a:pt x="1293495" y="249742"/>
                    </a:cubicBezTo>
                    <a:cubicBezTo>
                      <a:pt x="1315402" y="144967"/>
                      <a:pt x="1072515" y="-15053"/>
                      <a:pt x="950595" y="1139"/>
                    </a:cubicBezTo>
                    <a:cubicBezTo>
                      <a:pt x="828675" y="17332"/>
                      <a:pt x="0" y="863152"/>
                      <a:pt x="0" y="86315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1A9DE2-D67E-4982-8B41-F34D2AB86AC4}"/>
                  </a:ext>
                </a:extLst>
              </p:cNvPr>
              <p:cNvSpPr/>
              <p:nvPr/>
            </p:nvSpPr>
            <p:spPr>
              <a:xfrm>
                <a:off x="7499031" y="1320164"/>
                <a:ext cx="804470" cy="1663605"/>
              </a:xfrm>
              <a:custGeom>
                <a:avLst/>
                <a:gdLst>
                  <a:gd name="connsiteX0" fmla="*/ 601980 w 804470"/>
                  <a:gd name="connsiteY0" fmla="*/ 366713 h 1663605"/>
                  <a:gd name="connsiteX1" fmla="*/ 668655 w 804470"/>
                  <a:gd name="connsiteY1" fmla="*/ 747713 h 1663605"/>
                  <a:gd name="connsiteX2" fmla="*/ 701993 w 804470"/>
                  <a:gd name="connsiteY2" fmla="*/ 1432560 h 1663605"/>
                  <a:gd name="connsiteX3" fmla="*/ 0 w 804470"/>
                  <a:gd name="connsiteY3" fmla="*/ 1515428 h 1663605"/>
                  <a:gd name="connsiteX4" fmla="*/ 44768 w 804470"/>
                  <a:gd name="connsiteY4" fmla="*/ 1335405 h 1663605"/>
                  <a:gd name="connsiteX5" fmla="*/ 0 w 804470"/>
                  <a:gd name="connsiteY5" fmla="*/ 941070 h 1663605"/>
                  <a:gd name="connsiteX6" fmla="*/ 460057 w 804470"/>
                  <a:gd name="connsiteY6" fmla="*/ 453390 h 1663605"/>
                  <a:gd name="connsiteX7" fmla="*/ 463868 w 804470"/>
                  <a:gd name="connsiteY7" fmla="*/ 449580 h 1663605"/>
                  <a:gd name="connsiteX8" fmla="*/ 671513 w 804470"/>
                  <a:gd name="connsiteY8" fmla="*/ 0 h 1663605"/>
                  <a:gd name="connsiteX9" fmla="*/ 773430 w 804470"/>
                  <a:gd name="connsiteY9" fmla="*/ 294323 h 1663605"/>
                  <a:gd name="connsiteX10" fmla="*/ 601980 w 804470"/>
                  <a:gd name="connsiteY10" fmla="*/ 366713 h 1663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4470" h="1663605">
                    <a:moveTo>
                      <a:pt x="601980" y="366713"/>
                    </a:moveTo>
                    <a:cubicBezTo>
                      <a:pt x="601980" y="366713"/>
                      <a:pt x="601980" y="603885"/>
                      <a:pt x="668655" y="747713"/>
                    </a:cubicBezTo>
                    <a:cubicBezTo>
                      <a:pt x="735330" y="891540"/>
                      <a:pt x="806768" y="1300163"/>
                      <a:pt x="701993" y="1432560"/>
                    </a:cubicBezTo>
                    <a:cubicBezTo>
                      <a:pt x="597218" y="1564958"/>
                      <a:pt x="132398" y="1830705"/>
                      <a:pt x="0" y="1515428"/>
                    </a:cubicBezTo>
                    <a:cubicBezTo>
                      <a:pt x="20955" y="1459230"/>
                      <a:pt x="36195" y="1397317"/>
                      <a:pt x="44768" y="1335405"/>
                    </a:cubicBezTo>
                    <a:cubicBezTo>
                      <a:pt x="61913" y="1202055"/>
                      <a:pt x="49530" y="1061085"/>
                      <a:pt x="0" y="941070"/>
                    </a:cubicBezTo>
                    <a:lnTo>
                      <a:pt x="460057" y="453390"/>
                    </a:lnTo>
                    <a:lnTo>
                      <a:pt x="463868" y="449580"/>
                    </a:lnTo>
                    <a:cubicBezTo>
                      <a:pt x="463868" y="449580"/>
                      <a:pt x="420053" y="25718"/>
                      <a:pt x="671513" y="0"/>
                    </a:cubicBezTo>
                    <a:cubicBezTo>
                      <a:pt x="796290" y="1905"/>
                      <a:pt x="840105" y="183832"/>
                      <a:pt x="773430" y="294323"/>
                    </a:cubicBezTo>
                    <a:cubicBezTo>
                      <a:pt x="706755" y="405765"/>
                      <a:pt x="601980" y="366713"/>
                      <a:pt x="601980" y="366713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01F141D-BEB4-4326-9D2B-7066B3499EA4}"/>
                  </a:ext>
                </a:extLst>
              </p:cNvPr>
              <p:cNvSpPr/>
              <p:nvPr/>
            </p:nvSpPr>
            <p:spPr>
              <a:xfrm>
                <a:off x="7498079" y="1773554"/>
                <a:ext cx="468854" cy="882014"/>
              </a:xfrm>
              <a:custGeom>
                <a:avLst/>
                <a:gdLst>
                  <a:gd name="connsiteX0" fmla="*/ 44768 w 468854"/>
                  <a:gd name="connsiteY0" fmla="*/ 882015 h 882014"/>
                  <a:gd name="connsiteX1" fmla="*/ 0 w 468854"/>
                  <a:gd name="connsiteY1" fmla="*/ 487680 h 882014"/>
                  <a:gd name="connsiteX2" fmla="*/ 460057 w 468854"/>
                  <a:gd name="connsiteY2" fmla="*/ 0 h 882014"/>
                  <a:gd name="connsiteX3" fmla="*/ 44768 w 468854"/>
                  <a:gd name="connsiteY3" fmla="*/ 882015 h 88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854" h="882014">
                    <a:moveTo>
                      <a:pt x="44768" y="882015"/>
                    </a:moveTo>
                    <a:cubicBezTo>
                      <a:pt x="61913" y="748665"/>
                      <a:pt x="49530" y="607695"/>
                      <a:pt x="0" y="487680"/>
                    </a:cubicBezTo>
                    <a:lnTo>
                      <a:pt x="460057" y="0"/>
                    </a:lnTo>
                    <a:cubicBezTo>
                      <a:pt x="491490" y="180975"/>
                      <a:pt x="457200" y="497205"/>
                      <a:pt x="44768" y="882015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A3C274F-590E-4DAE-B174-61B78459B898}"/>
                  </a:ext>
                </a:extLst>
              </p:cNvPr>
              <p:cNvSpPr/>
              <p:nvPr/>
            </p:nvSpPr>
            <p:spPr>
              <a:xfrm>
                <a:off x="6728203" y="719137"/>
                <a:ext cx="1233812" cy="1719321"/>
              </a:xfrm>
              <a:custGeom>
                <a:avLst/>
                <a:gdLst>
                  <a:gd name="connsiteX0" fmla="*/ 1228981 w 1233812"/>
                  <a:gd name="connsiteY0" fmla="*/ 1050608 h 1719321"/>
                  <a:gd name="connsiteX1" fmla="*/ 554611 w 1233812"/>
                  <a:gd name="connsiteY1" fmla="*/ 1719263 h 1719321"/>
                  <a:gd name="connsiteX2" fmla="*/ 84076 w 1233812"/>
                  <a:gd name="connsiteY2" fmla="*/ 1195388 h 1719321"/>
                  <a:gd name="connsiteX3" fmla="*/ 20258 w 1233812"/>
                  <a:gd name="connsiteY3" fmla="*/ 835343 h 1719321"/>
                  <a:gd name="connsiteX4" fmla="*/ 2161 w 1233812"/>
                  <a:gd name="connsiteY4" fmla="*/ 315278 h 1719321"/>
                  <a:gd name="connsiteX5" fmla="*/ 471744 w 1233812"/>
                  <a:gd name="connsiteY5" fmla="*/ 0 h 1719321"/>
                  <a:gd name="connsiteX6" fmla="*/ 1057531 w 1233812"/>
                  <a:gd name="connsiteY6" fmla="*/ 110490 h 1719321"/>
                  <a:gd name="connsiteX7" fmla="*/ 1228981 w 1233812"/>
                  <a:gd name="connsiteY7" fmla="*/ 1050608 h 1719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812" h="1719321">
                    <a:moveTo>
                      <a:pt x="1228981" y="1050608"/>
                    </a:moveTo>
                    <a:cubicBezTo>
                      <a:pt x="1189928" y="1315403"/>
                      <a:pt x="1063246" y="1724978"/>
                      <a:pt x="554611" y="1719263"/>
                    </a:cubicBezTo>
                    <a:cubicBezTo>
                      <a:pt x="303151" y="1716405"/>
                      <a:pt x="161228" y="1484948"/>
                      <a:pt x="84076" y="1195388"/>
                    </a:cubicBezTo>
                    <a:cubicBezTo>
                      <a:pt x="53596" y="1081088"/>
                      <a:pt x="32641" y="957263"/>
                      <a:pt x="20258" y="835343"/>
                    </a:cubicBezTo>
                    <a:cubicBezTo>
                      <a:pt x="-697" y="643890"/>
                      <a:pt x="-2602" y="456248"/>
                      <a:pt x="2161" y="315278"/>
                    </a:cubicBezTo>
                    <a:lnTo>
                      <a:pt x="471744" y="0"/>
                    </a:lnTo>
                    <a:lnTo>
                      <a:pt x="1057531" y="110490"/>
                    </a:lnTo>
                    <a:cubicBezTo>
                      <a:pt x="1057531" y="111442"/>
                      <a:pt x="1268034" y="785813"/>
                      <a:pt x="1228981" y="1050608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B978502-B867-4CF0-B43E-5F7B0DF8A19B}"/>
                  </a:ext>
                </a:extLst>
              </p:cNvPr>
              <p:cNvSpPr/>
              <p:nvPr/>
            </p:nvSpPr>
            <p:spPr>
              <a:xfrm>
                <a:off x="6527673" y="195529"/>
                <a:ext cx="1675094" cy="1596122"/>
              </a:xfrm>
              <a:custGeom>
                <a:avLst/>
                <a:gdLst>
                  <a:gd name="connsiteX0" fmla="*/ 1642871 w 1675094"/>
                  <a:gd name="connsiteY0" fmla="*/ 1124635 h 1596122"/>
                  <a:gd name="connsiteX1" fmla="*/ 1435226 w 1675094"/>
                  <a:gd name="connsiteY1" fmla="*/ 1574215 h 1596122"/>
                  <a:gd name="connsiteX2" fmla="*/ 1414271 w 1675094"/>
                  <a:gd name="connsiteY2" fmla="*/ 1596123 h 1596122"/>
                  <a:gd name="connsiteX3" fmla="*/ 1198053 w 1675094"/>
                  <a:gd name="connsiteY3" fmla="*/ 1016050 h 1596122"/>
                  <a:gd name="connsiteX4" fmla="*/ 1109471 w 1675094"/>
                  <a:gd name="connsiteY4" fmla="*/ 678865 h 1596122"/>
                  <a:gd name="connsiteX5" fmla="*/ 407478 w 1675094"/>
                  <a:gd name="connsiteY5" fmla="*/ 960805 h 1596122"/>
                  <a:gd name="connsiteX6" fmla="*/ 202690 w 1675094"/>
                  <a:gd name="connsiteY6" fmla="*/ 838885 h 1596122"/>
                  <a:gd name="connsiteX7" fmla="*/ 200786 w 1675094"/>
                  <a:gd name="connsiteY7" fmla="*/ 1013193 h 1596122"/>
                  <a:gd name="connsiteX8" fmla="*/ 92201 w 1675094"/>
                  <a:gd name="connsiteY8" fmla="*/ 690295 h 1596122"/>
                  <a:gd name="connsiteX9" fmla="*/ 324611 w 1675094"/>
                  <a:gd name="connsiteY9" fmla="*/ 21640 h 1596122"/>
                  <a:gd name="connsiteX10" fmla="*/ 877061 w 1675094"/>
                  <a:gd name="connsiteY10" fmla="*/ 187375 h 1596122"/>
                  <a:gd name="connsiteX11" fmla="*/ 1584768 w 1675094"/>
                  <a:gd name="connsiteY11" fmla="*/ 353110 h 1596122"/>
                  <a:gd name="connsiteX12" fmla="*/ 1642871 w 1675094"/>
                  <a:gd name="connsiteY12" fmla="*/ 1124635 h 159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5094" h="1596122">
                    <a:moveTo>
                      <a:pt x="1642871" y="1124635"/>
                    </a:moveTo>
                    <a:cubicBezTo>
                      <a:pt x="1391411" y="1150353"/>
                      <a:pt x="1435226" y="1574215"/>
                      <a:pt x="1435226" y="1574215"/>
                    </a:cubicBezTo>
                    <a:lnTo>
                      <a:pt x="1414271" y="1596123"/>
                    </a:lnTo>
                    <a:cubicBezTo>
                      <a:pt x="1394268" y="1486585"/>
                      <a:pt x="1321878" y="1144638"/>
                      <a:pt x="1198053" y="1016050"/>
                    </a:cubicBezTo>
                    <a:cubicBezTo>
                      <a:pt x="1198053" y="1016050"/>
                      <a:pt x="1275206" y="734110"/>
                      <a:pt x="1109471" y="678865"/>
                    </a:cubicBezTo>
                    <a:cubicBezTo>
                      <a:pt x="943736" y="623620"/>
                      <a:pt x="573213" y="994143"/>
                      <a:pt x="407478" y="960805"/>
                    </a:cubicBezTo>
                    <a:cubicBezTo>
                      <a:pt x="241743" y="927468"/>
                      <a:pt x="202690" y="838885"/>
                      <a:pt x="202690" y="838885"/>
                    </a:cubicBezTo>
                    <a:lnTo>
                      <a:pt x="200786" y="1013193"/>
                    </a:lnTo>
                    <a:cubicBezTo>
                      <a:pt x="200786" y="1013193"/>
                      <a:pt x="125538" y="921753"/>
                      <a:pt x="92201" y="690295"/>
                    </a:cubicBezTo>
                    <a:cubicBezTo>
                      <a:pt x="92201" y="690295"/>
                      <a:pt x="-227839" y="254050"/>
                      <a:pt x="324611" y="21640"/>
                    </a:cubicBezTo>
                    <a:cubicBezTo>
                      <a:pt x="506538" y="-27890"/>
                      <a:pt x="756093" y="-267"/>
                      <a:pt x="877061" y="187375"/>
                    </a:cubicBezTo>
                    <a:cubicBezTo>
                      <a:pt x="877061" y="187375"/>
                      <a:pt x="1302828" y="-11697"/>
                      <a:pt x="1584768" y="353110"/>
                    </a:cubicBezTo>
                    <a:cubicBezTo>
                      <a:pt x="1708593" y="535990"/>
                      <a:pt x="1680971" y="910323"/>
                      <a:pt x="1642871" y="112463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4B3C5B-A987-40ED-A6E2-2BC79043D74A}"/>
                  </a:ext>
                </a:extLst>
              </p:cNvPr>
              <p:cNvSpPr/>
              <p:nvPr/>
            </p:nvSpPr>
            <p:spPr>
              <a:xfrm>
                <a:off x="5155881" y="4151946"/>
                <a:ext cx="669607" cy="557212"/>
              </a:xfrm>
              <a:custGeom>
                <a:avLst/>
                <a:gdLst>
                  <a:gd name="connsiteX0" fmla="*/ 669607 w 669607"/>
                  <a:gd name="connsiteY0" fmla="*/ 186690 h 557212"/>
                  <a:gd name="connsiteX1" fmla="*/ 299085 w 669607"/>
                  <a:gd name="connsiteY1" fmla="*/ 557213 h 557212"/>
                  <a:gd name="connsiteX2" fmla="*/ 0 w 669607"/>
                  <a:gd name="connsiteY2" fmla="*/ 264795 h 557212"/>
                  <a:gd name="connsiteX3" fmla="*/ 337185 w 669607"/>
                  <a:gd name="connsiteY3" fmla="*/ 0 h 557212"/>
                  <a:gd name="connsiteX4" fmla="*/ 669607 w 669607"/>
                  <a:gd name="connsiteY4" fmla="*/ 18669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607" h="557212">
                    <a:moveTo>
                      <a:pt x="669607" y="186690"/>
                    </a:moveTo>
                    <a:lnTo>
                      <a:pt x="299085" y="557213"/>
                    </a:lnTo>
                    <a:cubicBezTo>
                      <a:pt x="118110" y="398145"/>
                      <a:pt x="0" y="264795"/>
                      <a:pt x="0" y="264795"/>
                    </a:cubicBezTo>
                    <a:lnTo>
                      <a:pt x="337185" y="0"/>
                    </a:lnTo>
                    <a:cubicBezTo>
                      <a:pt x="337185" y="0"/>
                      <a:pt x="503873" y="94297"/>
                      <a:pt x="669607" y="186690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E2EA08-454F-44C4-9C5B-E2A55C7E5E48}"/>
                  </a:ext>
                </a:extLst>
              </p:cNvPr>
              <p:cNvSpPr/>
              <p:nvPr/>
            </p:nvSpPr>
            <p:spPr>
              <a:xfrm>
                <a:off x="6742747" y="1435387"/>
                <a:ext cx="863624" cy="469232"/>
              </a:xfrm>
              <a:custGeom>
                <a:avLst/>
                <a:gdLst>
                  <a:gd name="connsiteX0" fmla="*/ 840105 w 863624"/>
                  <a:gd name="connsiteY0" fmla="*/ 296257 h 469232"/>
                  <a:gd name="connsiteX1" fmla="*/ 567690 w 863624"/>
                  <a:gd name="connsiteY1" fmla="*/ 381982 h 469232"/>
                  <a:gd name="connsiteX2" fmla="*/ 463867 w 863624"/>
                  <a:gd name="connsiteY2" fmla="*/ 256252 h 469232"/>
                  <a:gd name="connsiteX3" fmla="*/ 317182 w 863624"/>
                  <a:gd name="connsiteY3" fmla="*/ 265777 h 469232"/>
                  <a:gd name="connsiteX4" fmla="*/ 294322 w 863624"/>
                  <a:gd name="connsiteY4" fmla="*/ 361027 h 469232"/>
                  <a:gd name="connsiteX5" fmla="*/ 63817 w 863624"/>
                  <a:gd name="connsiteY5" fmla="*/ 461992 h 469232"/>
                  <a:gd name="connsiteX6" fmla="*/ 0 w 863624"/>
                  <a:gd name="connsiteY6" fmla="*/ 101947 h 469232"/>
                  <a:gd name="connsiteX7" fmla="*/ 209550 w 863624"/>
                  <a:gd name="connsiteY7" fmla="*/ 87659 h 469232"/>
                  <a:gd name="connsiteX8" fmla="*/ 314325 w 863624"/>
                  <a:gd name="connsiteY8" fmla="*/ 229582 h 469232"/>
                  <a:gd name="connsiteX9" fmla="*/ 461010 w 863624"/>
                  <a:gd name="connsiteY9" fmla="*/ 220057 h 469232"/>
                  <a:gd name="connsiteX10" fmla="*/ 482917 w 863624"/>
                  <a:gd name="connsiteY10" fmla="*/ 108614 h 469232"/>
                  <a:gd name="connsiteX11" fmla="*/ 755332 w 863624"/>
                  <a:gd name="connsiteY11" fmla="*/ 22889 h 469232"/>
                  <a:gd name="connsiteX12" fmla="*/ 840105 w 863624"/>
                  <a:gd name="connsiteY12" fmla="*/ 296257 h 46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3624" h="469232">
                    <a:moveTo>
                      <a:pt x="840105" y="296257"/>
                    </a:moveTo>
                    <a:cubicBezTo>
                      <a:pt x="788670" y="395317"/>
                      <a:pt x="666750" y="433417"/>
                      <a:pt x="567690" y="381982"/>
                    </a:cubicBezTo>
                    <a:cubicBezTo>
                      <a:pt x="483870" y="340072"/>
                      <a:pt x="463867" y="256252"/>
                      <a:pt x="463867" y="256252"/>
                    </a:cubicBezTo>
                    <a:lnTo>
                      <a:pt x="317182" y="265777"/>
                    </a:lnTo>
                    <a:cubicBezTo>
                      <a:pt x="317182" y="298162"/>
                      <a:pt x="310515" y="330547"/>
                      <a:pt x="294322" y="361027"/>
                    </a:cubicBezTo>
                    <a:cubicBezTo>
                      <a:pt x="249555" y="446752"/>
                      <a:pt x="152400" y="486757"/>
                      <a:pt x="63817" y="461992"/>
                    </a:cubicBezTo>
                    <a:cubicBezTo>
                      <a:pt x="33338" y="347692"/>
                      <a:pt x="12382" y="223867"/>
                      <a:pt x="0" y="101947"/>
                    </a:cubicBezTo>
                    <a:cubicBezTo>
                      <a:pt x="60007" y="60037"/>
                      <a:pt x="140017" y="51464"/>
                      <a:pt x="209550" y="87659"/>
                    </a:cubicBezTo>
                    <a:cubicBezTo>
                      <a:pt x="266700" y="117187"/>
                      <a:pt x="303847" y="170527"/>
                      <a:pt x="314325" y="229582"/>
                    </a:cubicBezTo>
                    <a:lnTo>
                      <a:pt x="461010" y="220057"/>
                    </a:lnTo>
                    <a:cubicBezTo>
                      <a:pt x="457200" y="182909"/>
                      <a:pt x="464820" y="143857"/>
                      <a:pt x="482917" y="108614"/>
                    </a:cubicBezTo>
                    <a:cubicBezTo>
                      <a:pt x="534352" y="9554"/>
                      <a:pt x="656272" y="-28546"/>
                      <a:pt x="755332" y="22889"/>
                    </a:cubicBezTo>
                    <a:cubicBezTo>
                      <a:pt x="854392" y="76229"/>
                      <a:pt x="892492" y="198149"/>
                      <a:pt x="840105" y="296257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E468477-B6E3-4DC0-ABF9-82D1EFB25E1D}"/>
                  </a:ext>
                </a:extLst>
              </p:cNvPr>
              <p:cNvSpPr/>
              <p:nvPr/>
            </p:nvSpPr>
            <p:spPr>
              <a:xfrm>
                <a:off x="6662707" y="1403955"/>
                <a:ext cx="949100" cy="468688"/>
              </a:xfrm>
              <a:custGeom>
                <a:avLst/>
                <a:gdLst>
                  <a:gd name="connsiteX0" fmla="*/ 841087 w 949100"/>
                  <a:gd name="connsiteY0" fmla="*/ 22889 h 468688"/>
                  <a:gd name="connsiteX1" fmla="*/ 568672 w 949100"/>
                  <a:gd name="connsiteY1" fmla="*/ 108614 h 468688"/>
                  <a:gd name="connsiteX2" fmla="*/ 546765 w 949100"/>
                  <a:gd name="connsiteY2" fmla="*/ 220057 h 468688"/>
                  <a:gd name="connsiteX3" fmla="*/ 400079 w 949100"/>
                  <a:gd name="connsiteY3" fmla="*/ 229582 h 468688"/>
                  <a:gd name="connsiteX4" fmla="*/ 295304 w 949100"/>
                  <a:gd name="connsiteY4" fmla="*/ 87659 h 468688"/>
                  <a:gd name="connsiteX5" fmla="*/ 22889 w 949100"/>
                  <a:gd name="connsiteY5" fmla="*/ 173384 h 468688"/>
                  <a:gd name="connsiteX6" fmla="*/ 108614 w 949100"/>
                  <a:gd name="connsiteY6" fmla="*/ 445799 h 468688"/>
                  <a:gd name="connsiteX7" fmla="*/ 381029 w 949100"/>
                  <a:gd name="connsiteY7" fmla="*/ 360074 h 468688"/>
                  <a:gd name="connsiteX8" fmla="*/ 403889 w 949100"/>
                  <a:gd name="connsiteY8" fmla="*/ 264824 h 468688"/>
                  <a:gd name="connsiteX9" fmla="*/ 550574 w 949100"/>
                  <a:gd name="connsiteY9" fmla="*/ 255299 h 468688"/>
                  <a:gd name="connsiteX10" fmla="*/ 654397 w 949100"/>
                  <a:gd name="connsiteY10" fmla="*/ 381029 h 468688"/>
                  <a:gd name="connsiteX11" fmla="*/ 926812 w 949100"/>
                  <a:gd name="connsiteY11" fmla="*/ 295304 h 468688"/>
                  <a:gd name="connsiteX12" fmla="*/ 841087 w 949100"/>
                  <a:gd name="connsiteY12" fmla="*/ 22889 h 468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9100" h="468688">
                    <a:moveTo>
                      <a:pt x="841087" y="22889"/>
                    </a:moveTo>
                    <a:cubicBezTo>
                      <a:pt x="742027" y="-28546"/>
                      <a:pt x="620107" y="9554"/>
                      <a:pt x="568672" y="108614"/>
                    </a:cubicBezTo>
                    <a:cubicBezTo>
                      <a:pt x="549622" y="144809"/>
                      <a:pt x="542954" y="182909"/>
                      <a:pt x="546765" y="220057"/>
                    </a:cubicBezTo>
                    <a:lnTo>
                      <a:pt x="400079" y="229582"/>
                    </a:lnTo>
                    <a:cubicBezTo>
                      <a:pt x="389602" y="170527"/>
                      <a:pt x="352454" y="117187"/>
                      <a:pt x="295304" y="87659"/>
                    </a:cubicBezTo>
                    <a:cubicBezTo>
                      <a:pt x="196244" y="36224"/>
                      <a:pt x="74324" y="74324"/>
                      <a:pt x="22889" y="173384"/>
                    </a:cubicBezTo>
                    <a:cubicBezTo>
                      <a:pt x="-28546" y="272444"/>
                      <a:pt x="9554" y="394364"/>
                      <a:pt x="108614" y="445799"/>
                    </a:cubicBezTo>
                    <a:cubicBezTo>
                      <a:pt x="207674" y="497234"/>
                      <a:pt x="329594" y="459134"/>
                      <a:pt x="381029" y="360074"/>
                    </a:cubicBezTo>
                    <a:cubicBezTo>
                      <a:pt x="397222" y="329594"/>
                      <a:pt x="403889" y="297209"/>
                      <a:pt x="403889" y="264824"/>
                    </a:cubicBezTo>
                    <a:lnTo>
                      <a:pt x="550574" y="255299"/>
                    </a:lnTo>
                    <a:cubicBezTo>
                      <a:pt x="550574" y="255299"/>
                      <a:pt x="570577" y="339119"/>
                      <a:pt x="654397" y="381029"/>
                    </a:cubicBezTo>
                    <a:cubicBezTo>
                      <a:pt x="753457" y="432464"/>
                      <a:pt x="875377" y="394364"/>
                      <a:pt x="926812" y="295304"/>
                    </a:cubicBezTo>
                    <a:cubicBezTo>
                      <a:pt x="977294" y="196244"/>
                      <a:pt x="939194" y="74324"/>
                      <a:pt x="841087" y="22889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7A7B31-1143-4007-B708-310CFE767058}"/>
                  </a:ext>
                </a:extLst>
              </p:cNvPr>
              <p:cNvSpPr/>
              <p:nvPr/>
            </p:nvSpPr>
            <p:spPr>
              <a:xfrm>
                <a:off x="7213281" y="1255334"/>
                <a:ext cx="238125" cy="85785"/>
              </a:xfrm>
              <a:custGeom>
                <a:avLst/>
                <a:gdLst>
                  <a:gd name="connsiteX0" fmla="*/ 23813 w 238125"/>
                  <a:gd name="connsiteY0" fmla="*/ 85785 h 85785"/>
                  <a:gd name="connsiteX1" fmla="*/ 215265 w 238125"/>
                  <a:gd name="connsiteY1" fmla="*/ 85785 h 85785"/>
                  <a:gd name="connsiteX2" fmla="*/ 238125 w 238125"/>
                  <a:gd name="connsiteY2" fmla="*/ 62925 h 85785"/>
                  <a:gd name="connsiteX3" fmla="*/ 238125 w 238125"/>
                  <a:gd name="connsiteY3" fmla="*/ 41018 h 85785"/>
                  <a:gd name="connsiteX4" fmla="*/ 217170 w 238125"/>
                  <a:gd name="connsiteY4" fmla="*/ 18158 h 85785"/>
                  <a:gd name="connsiteX5" fmla="*/ 25718 w 238125"/>
                  <a:gd name="connsiteY5" fmla="*/ 60 h 85785"/>
                  <a:gd name="connsiteX6" fmla="*/ 0 w 238125"/>
                  <a:gd name="connsiteY6" fmla="*/ 22920 h 85785"/>
                  <a:gd name="connsiteX7" fmla="*/ 0 w 238125"/>
                  <a:gd name="connsiteY7" fmla="*/ 62925 h 85785"/>
                  <a:gd name="connsiteX8" fmla="*/ 23813 w 238125"/>
                  <a:gd name="connsiteY8" fmla="*/ 85785 h 8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125" h="85785">
                    <a:moveTo>
                      <a:pt x="23813" y="85785"/>
                    </a:moveTo>
                    <a:lnTo>
                      <a:pt x="215265" y="85785"/>
                    </a:lnTo>
                    <a:cubicBezTo>
                      <a:pt x="227648" y="85785"/>
                      <a:pt x="238125" y="75308"/>
                      <a:pt x="238125" y="62925"/>
                    </a:cubicBezTo>
                    <a:lnTo>
                      <a:pt x="238125" y="41018"/>
                    </a:lnTo>
                    <a:cubicBezTo>
                      <a:pt x="238125" y="28635"/>
                      <a:pt x="228600" y="19110"/>
                      <a:pt x="217170" y="18158"/>
                    </a:cubicBezTo>
                    <a:lnTo>
                      <a:pt x="25718" y="60"/>
                    </a:lnTo>
                    <a:cubicBezTo>
                      <a:pt x="12382" y="-892"/>
                      <a:pt x="0" y="9585"/>
                      <a:pt x="0" y="22920"/>
                    </a:cubicBezTo>
                    <a:lnTo>
                      <a:pt x="0" y="62925"/>
                    </a:lnTo>
                    <a:cubicBezTo>
                      <a:pt x="953" y="76260"/>
                      <a:pt x="11430" y="85785"/>
                      <a:pt x="23813" y="8578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2F775E3-8047-41E1-A0BC-559A9E582EA0}"/>
                  </a:ext>
                </a:extLst>
              </p:cNvPr>
              <p:cNvSpPr/>
              <p:nvPr/>
            </p:nvSpPr>
            <p:spPr>
              <a:xfrm>
                <a:off x="6725723" y="1288939"/>
                <a:ext cx="196838" cy="118719"/>
              </a:xfrm>
              <a:custGeom>
                <a:avLst/>
                <a:gdLst>
                  <a:gd name="connsiteX0" fmla="*/ 183711 w 196838"/>
                  <a:gd name="connsiteY0" fmla="*/ 69325 h 118719"/>
                  <a:gd name="connsiteX1" fmla="*/ 31311 w 196838"/>
                  <a:gd name="connsiteY1" fmla="*/ 117903 h 118719"/>
                  <a:gd name="connsiteX2" fmla="*/ 6545 w 196838"/>
                  <a:gd name="connsiteY2" fmla="*/ 105520 h 118719"/>
                  <a:gd name="connsiteX3" fmla="*/ 831 w 196838"/>
                  <a:gd name="connsiteY3" fmla="*/ 88375 h 118719"/>
                  <a:gd name="connsiteX4" fmla="*/ 11308 w 196838"/>
                  <a:gd name="connsiteY4" fmla="*/ 64563 h 118719"/>
                  <a:gd name="connsiteX5" fmla="*/ 158945 w 196838"/>
                  <a:gd name="connsiteY5" fmla="*/ 1698 h 118719"/>
                  <a:gd name="connsiteX6" fmla="*/ 184663 w 196838"/>
                  <a:gd name="connsiteY6" fmla="*/ 13128 h 118719"/>
                  <a:gd name="connsiteX7" fmla="*/ 195140 w 196838"/>
                  <a:gd name="connsiteY7" fmla="*/ 44560 h 118719"/>
                  <a:gd name="connsiteX8" fmla="*/ 183711 w 196838"/>
                  <a:gd name="connsiteY8" fmla="*/ 69325 h 11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838" h="118719">
                    <a:moveTo>
                      <a:pt x="183711" y="69325"/>
                    </a:moveTo>
                    <a:lnTo>
                      <a:pt x="31311" y="117903"/>
                    </a:lnTo>
                    <a:cubicBezTo>
                      <a:pt x="20833" y="120760"/>
                      <a:pt x="10356" y="115998"/>
                      <a:pt x="6545" y="105520"/>
                    </a:cubicBezTo>
                    <a:lnTo>
                      <a:pt x="831" y="88375"/>
                    </a:lnTo>
                    <a:cubicBezTo>
                      <a:pt x="-2027" y="78850"/>
                      <a:pt x="2736" y="68373"/>
                      <a:pt x="11308" y="64563"/>
                    </a:cubicBezTo>
                    <a:lnTo>
                      <a:pt x="158945" y="1698"/>
                    </a:lnTo>
                    <a:cubicBezTo>
                      <a:pt x="169423" y="-3065"/>
                      <a:pt x="181806" y="2650"/>
                      <a:pt x="184663" y="13128"/>
                    </a:cubicBezTo>
                    <a:lnTo>
                      <a:pt x="195140" y="44560"/>
                    </a:lnTo>
                    <a:cubicBezTo>
                      <a:pt x="199903" y="55038"/>
                      <a:pt x="194188" y="66468"/>
                      <a:pt x="183711" y="69325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B999C44-9354-48D7-9D8D-0BCB939B810A}"/>
                  </a:ext>
                </a:extLst>
              </p:cNvPr>
              <p:cNvSpPr/>
              <p:nvPr/>
            </p:nvSpPr>
            <p:spPr>
              <a:xfrm>
                <a:off x="7112317" y="2084069"/>
                <a:ext cx="290514" cy="204978"/>
              </a:xfrm>
              <a:custGeom>
                <a:avLst/>
                <a:gdLst>
                  <a:gd name="connsiteX0" fmla="*/ 0 w 290514"/>
                  <a:gd name="connsiteY0" fmla="*/ 121920 h 204978"/>
                  <a:gd name="connsiteX1" fmla="*/ 281940 w 290514"/>
                  <a:gd name="connsiteY1" fmla="*/ 0 h 204978"/>
                  <a:gd name="connsiteX2" fmla="*/ 232410 w 290514"/>
                  <a:gd name="connsiteY2" fmla="*/ 187642 h 204978"/>
                  <a:gd name="connsiteX3" fmla="*/ 0 w 290514"/>
                  <a:gd name="connsiteY3" fmla="*/ 121920 h 20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514" h="204978">
                    <a:moveTo>
                      <a:pt x="0" y="121920"/>
                    </a:moveTo>
                    <a:cubicBezTo>
                      <a:pt x="0" y="121920"/>
                      <a:pt x="177165" y="82867"/>
                      <a:pt x="281940" y="0"/>
                    </a:cubicBezTo>
                    <a:cubicBezTo>
                      <a:pt x="281940" y="0"/>
                      <a:pt x="320993" y="138113"/>
                      <a:pt x="232410" y="187642"/>
                    </a:cubicBezTo>
                    <a:cubicBezTo>
                      <a:pt x="142875" y="238125"/>
                      <a:pt x="16193" y="166688"/>
                      <a:pt x="0" y="121920"/>
                    </a:cubicBezTo>
                    <a:close/>
                  </a:path>
                </a:pathLst>
              </a:custGeom>
              <a:solidFill>
                <a:srgbClr val="FA668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7401876" y="2866071"/>
                <a:ext cx="767787" cy="1470659"/>
                <a:chOff x="7401876" y="2866071"/>
                <a:chExt cx="767787" cy="1470659"/>
              </a:xfrm>
              <a:solidFill>
                <a:srgbClr val="10166E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1BBA8526-96DD-40BC-91B7-D53C079052B8}"/>
                    </a:ext>
                  </a:extLst>
                </p:cNvPr>
                <p:cNvSpPr/>
                <p:nvPr/>
              </p:nvSpPr>
              <p:spPr>
                <a:xfrm>
                  <a:off x="7401876" y="2866071"/>
                  <a:ext cx="137251" cy="1470659"/>
                </a:xfrm>
                <a:custGeom>
                  <a:avLst/>
                  <a:gdLst>
                    <a:gd name="connsiteX0" fmla="*/ 72390 w 137251"/>
                    <a:gd name="connsiteY0" fmla="*/ 36195 h 1470659"/>
                    <a:gd name="connsiteX1" fmla="*/ 36195 w 137251"/>
                    <a:gd name="connsiteY1" fmla="*/ 0 h 1470659"/>
                    <a:gd name="connsiteX2" fmla="*/ 0 w 137251"/>
                    <a:gd name="connsiteY2" fmla="*/ 36195 h 1470659"/>
                    <a:gd name="connsiteX3" fmla="*/ 35243 w 137251"/>
                    <a:gd name="connsiteY3" fmla="*/ 72390 h 1470659"/>
                    <a:gd name="connsiteX4" fmla="*/ 82868 w 137251"/>
                    <a:gd name="connsiteY4" fmla="*/ 624840 h 1470659"/>
                    <a:gd name="connsiteX5" fmla="*/ 20955 w 137251"/>
                    <a:gd name="connsiteY5" fmla="*/ 1402080 h 1470659"/>
                    <a:gd name="connsiteX6" fmla="*/ 0 w 137251"/>
                    <a:gd name="connsiteY6" fmla="*/ 1434465 h 1470659"/>
                    <a:gd name="connsiteX7" fmla="*/ 36195 w 137251"/>
                    <a:gd name="connsiteY7" fmla="*/ 1470660 h 1470659"/>
                    <a:gd name="connsiteX8" fmla="*/ 72390 w 137251"/>
                    <a:gd name="connsiteY8" fmla="*/ 1434465 h 1470659"/>
                    <a:gd name="connsiteX9" fmla="*/ 49530 w 137251"/>
                    <a:gd name="connsiteY9" fmla="*/ 1401128 h 1470659"/>
                    <a:gd name="connsiteX10" fmla="*/ 111443 w 137251"/>
                    <a:gd name="connsiteY10" fmla="*/ 631508 h 1470659"/>
                    <a:gd name="connsiteX11" fmla="*/ 62865 w 137251"/>
                    <a:gd name="connsiteY11" fmla="*/ 62865 h 1470659"/>
                    <a:gd name="connsiteX12" fmla="*/ 72390 w 137251"/>
                    <a:gd name="connsiteY12" fmla="*/ 36195 h 14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7251" h="1470659">
                      <a:moveTo>
                        <a:pt x="72390" y="36195"/>
                      </a:moveTo>
                      <a:cubicBezTo>
                        <a:pt x="72390" y="16193"/>
                        <a:pt x="56198" y="0"/>
                        <a:pt x="36195" y="0"/>
                      </a:cubicBezTo>
                      <a:cubicBezTo>
                        <a:pt x="16193" y="0"/>
                        <a:pt x="0" y="16193"/>
                        <a:pt x="0" y="36195"/>
                      </a:cubicBezTo>
                      <a:cubicBezTo>
                        <a:pt x="0" y="56197"/>
                        <a:pt x="16193" y="71438"/>
                        <a:pt x="35243" y="72390"/>
                      </a:cubicBezTo>
                      <a:cubicBezTo>
                        <a:pt x="66675" y="141922"/>
                        <a:pt x="149543" y="359093"/>
                        <a:pt x="82868" y="624840"/>
                      </a:cubicBezTo>
                      <a:cubicBezTo>
                        <a:pt x="13335" y="903922"/>
                        <a:pt x="17145" y="1287780"/>
                        <a:pt x="20955" y="1402080"/>
                      </a:cubicBezTo>
                      <a:cubicBezTo>
                        <a:pt x="8573" y="1407795"/>
                        <a:pt x="0" y="1420178"/>
                        <a:pt x="0" y="1434465"/>
                      </a:cubicBezTo>
                      <a:cubicBezTo>
                        <a:pt x="0" y="1454468"/>
                        <a:pt x="16193" y="1470660"/>
                        <a:pt x="36195" y="1470660"/>
                      </a:cubicBezTo>
                      <a:cubicBezTo>
                        <a:pt x="56198" y="1470660"/>
                        <a:pt x="72390" y="1454468"/>
                        <a:pt x="72390" y="1434465"/>
                      </a:cubicBezTo>
                      <a:cubicBezTo>
                        <a:pt x="72390" y="1419225"/>
                        <a:pt x="62865" y="1405890"/>
                        <a:pt x="49530" y="1401128"/>
                      </a:cubicBezTo>
                      <a:cubicBezTo>
                        <a:pt x="46673" y="1287780"/>
                        <a:pt x="41910" y="906780"/>
                        <a:pt x="111443" y="631508"/>
                      </a:cubicBezTo>
                      <a:cubicBezTo>
                        <a:pt x="179070" y="360045"/>
                        <a:pt x="96203" y="137160"/>
                        <a:pt x="62865" y="62865"/>
                      </a:cubicBezTo>
                      <a:cubicBezTo>
                        <a:pt x="67628" y="55245"/>
                        <a:pt x="72390" y="46672"/>
                        <a:pt x="72390" y="36195"/>
                      </a:cubicBezTo>
                      <a:close/>
                    </a:path>
                  </a:pathLst>
                </a:custGeom>
                <a:solidFill>
                  <a:srgbClr val="10166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D574C91-470E-4438-A616-7B1C4F4BEA39}"/>
                    </a:ext>
                  </a:extLst>
                </p:cNvPr>
                <p:cNvSpPr/>
                <p:nvPr/>
              </p:nvSpPr>
              <p:spPr>
                <a:xfrm>
                  <a:off x="7821053" y="2937509"/>
                  <a:ext cx="348611" cy="1243965"/>
                </a:xfrm>
                <a:custGeom>
                  <a:avLst/>
                  <a:gdLst>
                    <a:gd name="connsiteX0" fmla="*/ 328536 w 348611"/>
                    <a:gd name="connsiteY0" fmla="*/ 1176338 h 1243965"/>
                    <a:gd name="connsiteX1" fmla="*/ 210427 w 348611"/>
                    <a:gd name="connsiteY1" fmla="*/ 885825 h 1243965"/>
                    <a:gd name="connsiteX2" fmla="*/ 50407 w 348611"/>
                    <a:gd name="connsiteY2" fmla="*/ 580072 h 1243965"/>
                    <a:gd name="connsiteX3" fmla="*/ 173279 w 348611"/>
                    <a:gd name="connsiteY3" fmla="*/ 70485 h 1243965"/>
                    <a:gd name="connsiteX4" fmla="*/ 185661 w 348611"/>
                    <a:gd name="connsiteY4" fmla="*/ 72390 h 1243965"/>
                    <a:gd name="connsiteX5" fmla="*/ 221857 w 348611"/>
                    <a:gd name="connsiteY5" fmla="*/ 36195 h 1243965"/>
                    <a:gd name="connsiteX6" fmla="*/ 185661 w 348611"/>
                    <a:gd name="connsiteY6" fmla="*/ 0 h 1243965"/>
                    <a:gd name="connsiteX7" fmla="*/ 149466 w 348611"/>
                    <a:gd name="connsiteY7" fmla="*/ 36195 h 1243965"/>
                    <a:gd name="connsiteX8" fmla="*/ 152324 w 348611"/>
                    <a:gd name="connsiteY8" fmla="*/ 50483 h 1243965"/>
                    <a:gd name="connsiteX9" fmla="*/ 59932 w 348611"/>
                    <a:gd name="connsiteY9" fmla="*/ 188595 h 1243965"/>
                    <a:gd name="connsiteX10" fmla="*/ 22784 w 348611"/>
                    <a:gd name="connsiteY10" fmla="*/ 587693 h 1243965"/>
                    <a:gd name="connsiteX11" fmla="*/ 186614 w 348611"/>
                    <a:gd name="connsiteY11" fmla="*/ 901065 h 1243965"/>
                    <a:gd name="connsiteX12" fmla="*/ 299961 w 348611"/>
                    <a:gd name="connsiteY12" fmla="*/ 1174433 h 1243965"/>
                    <a:gd name="connsiteX13" fmla="*/ 276149 w 348611"/>
                    <a:gd name="connsiteY13" fmla="*/ 1207770 h 1243965"/>
                    <a:gd name="connsiteX14" fmla="*/ 312344 w 348611"/>
                    <a:gd name="connsiteY14" fmla="*/ 1243965 h 1243965"/>
                    <a:gd name="connsiteX15" fmla="*/ 348539 w 348611"/>
                    <a:gd name="connsiteY15" fmla="*/ 1207770 h 1243965"/>
                    <a:gd name="connsiteX16" fmla="*/ 328536 w 348611"/>
                    <a:gd name="connsiteY16" fmla="*/ 1176338 h 1243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48611" h="1243965">
                      <a:moveTo>
                        <a:pt x="328536" y="1176338"/>
                      </a:moveTo>
                      <a:cubicBezTo>
                        <a:pt x="329489" y="1053465"/>
                        <a:pt x="274244" y="975360"/>
                        <a:pt x="210427" y="885825"/>
                      </a:cubicBezTo>
                      <a:cubicBezTo>
                        <a:pt x="155182" y="807720"/>
                        <a:pt x="91364" y="719138"/>
                        <a:pt x="50407" y="580072"/>
                      </a:cubicBezTo>
                      <a:cubicBezTo>
                        <a:pt x="-24841" y="326708"/>
                        <a:pt x="121844" y="129540"/>
                        <a:pt x="173279" y="70485"/>
                      </a:cubicBezTo>
                      <a:cubicBezTo>
                        <a:pt x="177089" y="72390"/>
                        <a:pt x="181852" y="72390"/>
                        <a:pt x="185661" y="72390"/>
                      </a:cubicBezTo>
                      <a:cubicBezTo>
                        <a:pt x="205664" y="72390"/>
                        <a:pt x="221857" y="56197"/>
                        <a:pt x="221857" y="36195"/>
                      </a:cubicBezTo>
                      <a:cubicBezTo>
                        <a:pt x="221857" y="16193"/>
                        <a:pt x="205664" y="0"/>
                        <a:pt x="185661" y="0"/>
                      </a:cubicBezTo>
                      <a:cubicBezTo>
                        <a:pt x="165659" y="0"/>
                        <a:pt x="149466" y="16193"/>
                        <a:pt x="149466" y="36195"/>
                      </a:cubicBezTo>
                      <a:cubicBezTo>
                        <a:pt x="149466" y="40958"/>
                        <a:pt x="150419" y="45720"/>
                        <a:pt x="152324" y="50483"/>
                      </a:cubicBezTo>
                      <a:cubicBezTo>
                        <a:pt x="130416" y="75247"/>
                        <a:pt x="93269" y="121920"/>
                        <a:pt x="59932" y="188595"/>
                      </a:cubicBezTo>
                      <a:cubicBezTo>
                        <a:pt x="15164" y="278130"/>
                        <a:pt x="-27698" y="421005"/>
                        <a:pt x="22784" y="587693"/>
                      </a:cubicBezTo>
                      <a:cubicBezTo>
                        <a:pt x="65646" y="730568"/>
                        <a:pt x="130416" y="821055"/>
                        <a:pt x="186614" y="901065"/>
                      </a:cubicBezTo>
                      <a:cubicBezTo>
                        <a:pt x="249479" y="989647"/>
                        <a:pt x="300914" y="1061085"/>
                        <a:pt x="299961" y="1174433"/>
                      </a:cubicBezTo>
                      <a:cubicBezTo>
                        <a:pt x="285674" y="1179195"/>
                        <a:pt x="276149" y="1192530"/>
                        <a:pt x="276149" y="1207770"/>
                      </a:cubicBezTo>
                      <a:cubicBezTo>
                        <a:pt x="276149" y="1227773"/>
                        <a:pt x="292341" y="1243965"/>
                        <a:pt x="312344" y="1243965"/>
                      </a:cubicBezTo>
                      <a:cubicBezTo>
                        <a:pt x="332346" y="1243965"/>
                        <a:pt x="348539" y="1227773"/>
                        <a:pt x="348539" y="1207770"/>
                      </a:cubicBezTo>
                      <a:cubicBezTo>
                        <a:pt x="349491" y="1194435"/>
                        <a:pt x="340919" y="1182053"/>
                        <a:pt x="328536" y="1176338"/>
                      </a:cubicBezTo>
                      <a:close/>
                    </a:path>
                  </a:pathLst>
                </a:custGeom>
                <a:solidFill>
                  <a:srgbClr val="10166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4BE0994-5B23-4F15-B786-C842591C2565}"/>
                  </a:ext>
                </a:extLst>
              </p:cNvPr>
              <p:cNvSpPr/>
              <p:nvPr/>
            </p:nvSpPr>
            <p:spPr>
              <a:xfrm>
                <a:off x="4902485" y="3730311"/>
                <a:ext cx="589653" cy="703698"/>
              </a:xfrm>
              <a:custGeom>
                <a:avLst/>
                <a:gdLst>
                  <a:gd name="connsiteX0" fmla="*/ 562958 w 589653"/>
                  <a:gd name="connsiteY0" fmla="*/ 505456 h 703698"/>
                  <a:gd name="connsiteX1" fmla="*/ 192436 w 589653"/>
                  <a:gd name="connsiteY1" fmla="*/ 696908 h 703698"/>
                  <a:gd name="connsiteX2" fmla="*/ 31 w 589653"/>
                  <a:gd name="connsiteY2" fmla="*/ 350198 h 703698"/>
                  <a:gd name="connsiteX3" fmla="*/ 81946 w 589653"/>
                  <a:gd name="connsiteY3" fmla="*/ 105406 h 703698"/>
                  <a:gd name="connsiteX4" fmla="*/ 568674 w 589653"/>
                  <a:gd name="connsiteY4" fmla="*/ 276856 h 703698"/>
                  <a:gd name="connsiteX5" fmla="*/ 562958 w 589653"/>
                  <a:gd name="connsiteY5" fmla="*/ 505456 h 70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653" h="703698">
                    <a:moveTo>
                      <a:pt x="562958" y="505456"/>
                    </a:moveTo>
                    <a:cubicBezTo>
                      <a:pt x="498189" y="642616"/>
                      <a:pt x="330548" y="729293"/>
                      <a:pt x="192436" y="696908"/>
                    </a:cubicBezTo>
                    <a:cubicBezTo>
                      <a:pt x="83851" y="671191"/>
                      <a:pt x="-1874" y="514981"/>
                      <a:pt x="31" y="350198"/>
                    </a:cubicBezTo>
                    <a:cubicBezTo>
                      <a:pt x="983" y="264473"/>
                      <a:pt x="24796" y="176843"/>
                      <a:pt x="81946" y="105406"/>
                    </a:cubicBezTo>
                    <a:cubicBezTo>
                      <a:pt x="247681" y="-104144"/>
                      <a:pt x="468661" y="22538"/>
                      <a:pt x="568674" y="276856"/>
                    </a:cubicBezTo>
                    <a:cubicBezTo>
                      <a:pt x="601058" y="360676"/>
                      <a:pt x="593439" y="438781"/>
                      <a:pt x="562958" y="505456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BEB4D47-3F6D-4AFD-90B2-72B5941FA19F}"/>
                  </a:ext>
                </a:extLst>
              </p:cNvPr>
              <p:cNvSpPr/>
              <p:nvPr/>
            </p:nvSpPr>
            <p:spPr>
              <a:xfrm>
                <a:off x="4902485" y="4080509"/>
                <a:ext cx="562958" cy="353500"/>
              </a:xfrm>
              <a:custGeom>
                <a:avLst/>
                <a:gdLst>
                  <a:gd name="connsiteX0" fmla="*/ 562958 w 562958"/>
                  <a:gd name="connsiteY0" fmla="*/ 155258 h 353500"/>
                  <a:gd name="connsiteX1" fmla="*/ 192436 w 562958"/>
                  <a:gd name="connsiteY1" fmla="*/ 346710 h 353500"/>
                  <a:gd name="connsiteX2" fmla="*/ 31 w 562958"/>
                  <a:gd name="connsiteY2" fmla="*/ 0 h 353500"/>
                  <a:gd name="connsiteX3" fmla="*/ 562958 w 562958"/>
                  <a:gd name="connsiteY3" fmla="*/ 155258 h 35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958" h="353500">
                    <a:moveTo>
                      <a:pt x="562958" y="155258"/>
                    </a:moveTo>
                    <a:cubicBezTo>
                      <a:pt x="498189" y="292418"/>
                      <a:pt x="330548" y="379095"/>
                      <a:pt x="192436" y="346710"/>
                    </a:cubicBezTo>
                    <a:cubicBezTo>
                      <a:pt x="83851" y="320993"/>
                      <a:pt x="-1874" y="164783"/>
                      <a:pt x="31" y="0"/>
                    </a:cubicBezTo>
                    <a:cubicBezTo>
                      <a:pt x="89566" y="103822"/>
                      <a:pt x="255301" y="194310"/>
                      <a:pt x="562958" y="155258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6434257" y="4118852"/>
              <a:ext cx="3865509" cy="990163"/>
              <a:chOff x="1652587" y="4952999"/>
              <a:chExt cx="6656070" cy="1704975"/>
            </a:xfrm>
            <a:solidFill>
              <a:schemeClr val="accent1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4056E5E-1083-4682-8675-25C5274821BD}"/>
                  </a:ext>
                </a:extLst>
              </p:cNvPr>
              <p:cNvSpPr/>
              <p:nvPr/>
            </p:nvSpPr>
            <p:spPr>
              <a:xfrm>
                <a:off x="3228021" y="6014084"/>
                <a:ext cx="3347084" cy="643889"/>
              </a:xfrm>
              <a:custGeom>
                <a:avLst/>
                <a:gdLst>
                  <a:gd name="connsiteX0" fmla="*/ 3347085 w 3347084"/>
                  <a:gd name="connsiteY0" fmla="*/ 0 h 643889"/>
                  <a:gd name="connsiteX1" fmla="*/ 3292792 w 3347084"/>
                  <a:gd name="connsiteY1" fmla="*/ 86677 h 643889"/>
                  <a:gd name="connsiteX2" fmla="*/ 3258503 w 3347084"/>
                  <a:gd name="connsiteY2" fmla="*/ 140970 h 643889"/>
                  <a:gd name="connsiteX3" fmla="*/ 3215640 w 3347084"/>
                  <a:gd name="connsiteY3" fmla="*/ 208597 h 643889"/>
                  <a:gd name="connsiteX4" fmla="*/ 3081338 w 3347084"/>
                  <a:gd name="connsiteY4" fmla="*/ 422910 h 643889"/>
                  <a:gd name="connsiteX5" fmla="*/ 2944178 w 3347084"/>
                  <a:gd name="connsiteY5" fmla="*/ 641032 h 643889"/>
                  <a:gd name="connsiteX6" fmla="*/ 2942273 w 3347084"/>
                  <a:gd name="connsiteY6" fmla="*/ 643890 h 643889"/>
                  <a:gd name="connsiteX7" fmla="*/ 410528 w 3347084"/>
                  <a:gd name="connsiteY7" fmla="*/ 643890 h 643889"/>
                  <a:gd name="connsiteX8" fmla="*/ 409575 w 3347084"/>
                  <a:gd name="connsiteY8" fmla="*/ 641032 h 643889"/>
                  <a:gd name="connsiteX9" fmla="*/ 269558 w 3347084"/>
                  <a:gd name="connsiteY9" fmla="*/ 422910 h 643889"/>
                  <a:gd name="connsiteX10" fmla="*/ 122872 w 3347084"/>
                  <a:gd name="connsiteY10" fmla="*/ 191452 h 643889"/>
                  <a:gd name="connsiteX11" fmla="*/ 79058 w 3347084"/>
                  <a:gd name="connsiteY11" fmla="*/ 123825 h 643889"/>
                  <a:gd name="connsiteX12" fmla="*/ 0 w 3347084"/>
                  <a:gd name="connsiteY12" fmla="*/ 0 h 64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47084" h="643889">
                    <a:moveTo>
                      <a:pt x="3347085" y="0"/>
                    </a:moveTo>
                    <a:lnTo>
                      <a:pt x="3292792" y="86677"/>
                    </a:lnTo>
                    <a:lnTo>
                      <a:pt x="3258503" y="140970"/>
                    </a:lnTo>
                    <a:lnTo>
                      <a:pt x="3215640" y="208597"/>
                    </a:lnTo>
                    <a:lnTo>
                      <a:pt x="3081338" y="422910"/>
                    </a:lnTo>
                    <a:lnTo>
                      <a:pt x="2944178" y="641032"/>
                    </a:lnTo>
                    <a:lnTo>
                      <a:pt x="2942273" y="643890"/>
                    </a:lnTo>
                    <a:lnTo>
                      <a:pt x="410528" y="643890"/>
                    </a:lnTo>
                    <a:lnTo>
                      <a:pt x="409575" y="641032"/>
                    </a:lnTo>
                    <a:lnTo>
                      <a:pt x="269558" y="422910"/>
                    </a:lnTo>
                    <a:lnTo>
                      <a:pt x="122872" y="191452"/>
                    </a:lnTo>
                    <a:lnTo>
                      <a:pt x="79058" y="1238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30AF803-6B56-4D46-8FBE-157838484CC8}"/>
                  </a:ext>
                </a:extLst>
              </p:cNvPr>
              <p:cNvSpPr/>
              <p:nvPr/>
            </p:nvSpPr>
            <p:spPr>
              <a:xfrm>
                <a:off x="3843337" y="6069329"/>
                <a:ext cx="2122169" cy="372427"/>
              </a:xfrm>
              <a:custGeom>
                <a:avLst/>
                <a:gdLst>
                  <a:gd name="connsiteX0" fmla="*/ 238125 w 2122169"/>
                  <a:gd name="connsiteY0" fmla="*/ 372427 h 372427"/>
                  <a:gd name="connsiteX1" fmla="*/ 0 w 2122169"/>
                  <a:gd name="connsiteY1" fmla="*/ 0 h 372427"/>
                  <a:gd name="connsiteX2" fmla="*/ 2122170 w 2122169"/>
                  <a:gd name="connsiteY2" fmla="*/ 0 h 372427"/>
                  <a:gd name="connsiteX3" fmla="*/ 1887855 w 2122169"/>
                  <a:gd name="connsiteY3" fmla="*/ 372427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2169" h="372427">
                    <a:moveTo>
                      <a:pt x="238125" y="372427"/>
                    </a:moveTo>
                    <a:lnTo>
                      <a:pt x="0" y="0"/>
                    </a:lnTo>
                    <a:lnTo>
                      <a:pt x="2122170" y="0"/>
                    </a:lnTo>
                    <a:lnTo>
                      <a:pt x="1887855" y="372427"/>
                    </a:lnTo>
                    <a:close/>
                  </a:path>
                </a:pathLst>
              </a:custGeom>
              <a:solidFill>
                <a:srgbClr val="1A25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D53EC57-0063-4764-AA2B-F2665B148D8F}"/>
                  </a:ext>
                </a:extLst>
              </p:cNvPr>
              <p:cNvSpPr/>
              <p:nvPr/>
            </p:nvSpPr>
            <p:spPr>
              <a:xfrm>
                <a:off x="1654492" y="5016817"/>
                <a:ext cx="6654164" cy="1270635"/>
              </a:xfrm>
              <a:custGeom>
                <a:avLst/>
                <a:gdLst>
                  <a:gd name="connsiteX0" fmla="*/ 6654165 w 6654164"/>
                  <a:gd name="connsiteY0" fmla="*/ 635318 h 1270635"/>
                  <a:gd name="connsiteX1" fmla="*/ 3327083 w 6654164"/>
                  <a:gd name="connsiteY1" fmla="*/ 1270635 h 1270635"/>
                  <a:gd name="connsiteX2" fmla="*/ 0 w 6654164"/>
                  <a:gd name="connsiteY2" fmla="*/ 635318 h 1270635"/>
                  <a:gd name="connsiteX3" fmla="*/ 3327083 w 6654164"/>
                  <a:gd name="connsiteY3" fmla="*/ 0 h 1270635"/>
                  <a:gd name="connsiteX4" fmla="*/ 6654165 w 6654164"/>
                  <a:gd name="connsiteY4" fmla="*/ 635318 h 127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4164" h="1270635">
                    <a:moveTo>
                      <a:pt x="6654165" y="635318"/>
                    </a:moveTo>
                    <a:cubicBezTo>
                      <a:pt x="6654165" y="986194"/>
                      <a:pt x="5164579" y="1270635"/>
                      <a:pt x="3327083" y="1270635"/>
                    </a:cubicBezTo>
                    <a:cubicBezTo>
                      <a:pt x="1489586" y="1270635"/>
                      <a:pt x="0" y="986194"/>
                      <a:pt x="0" y="635318"/>
                    </a:cubicBezTo>
                    <a:cubicBezTo>
                      <a:pt x="0" y="284441"/>
                      <a:pt x="1489586" y="0"/>
                      <a:pt x="3327083" y="0"/>
                    </a:cubicBezTo>
                    <a:cubicBezTo>
                      <a:pt x="5164580" y="0"/>
                      <a:pt x="6654165" y="284441"/>
                      <a:pt x="6654165" y="635318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AB8CFBB-0F1D-4CB6-BAFC-8CF667264835}"/>
                  </a:ext>
                </a:extLst>
              </p:cNvPr>
              <p:cNvSpPr/>
              <p:nvPr/>
            </p:nvSpPr>
            <p:spPr>
              <a:xfrm>
                <a:off x="1652587" y="4952999"/>
                <a:ext cx="6653212" cy="1270635"/>
              </a:xfrm>
              <a:custGeom>
                <a:avLst/>
                <a:gdLst>
                  <a:gd name="connsiteX0" fmla="*/ 6653213 w 6653212"/>
                  <a:gd name="connsiteY0" fmla="*/ 635318 h 1270635"/>
                  <a:gd name="connsiteX1" fmla="*/ 5750243 w 6653212"/>
                  <a:gd name="connsiteY1" fmla="*/ 1070610 h 1270635"/>
                  <a:gd name="connsiteX2" fmla="*/ 5750243 w 6653212"/>
                  <a:gd name="connsiteY2" fmla="*/ 1070610 h 1270635"/>
                  <a:gd name="connsiteX3" fmla="*/ 3327083 w 6653212"/>
                  <a:gd name="connsiteY3" fmla="*/ 1270635 h 1270635"/>
                  <a:gd name="connsiteX4" fmla="*/ 0 w 6653212"/>
                  <a:gd name="connsiteY4" fmla="*/ 635318 h 1270635"/>
                  <a:gd name="connsiteX5" fmla="*/ 762000 w 6653212"/>
                  <a:gd name="connsiteY5" fmla="*/ 230505 h 1270635"/>
                  <a:gd name="connsiteX6" fmla="*/ 1116330 w 6653212"/>
                  <a:gd name="connsiteY6" fmla="*/ 160020 h 1270635"/>
                  <a:gd name="connsiteX7" fmla="*/ 3326130 w 6653212"/>
                  <a:gd name="connsiteY7" fmla="*/ 0 h 1270635"/>
                  <a:gd name="connsiteX8" fmla="*/ 6646545 w 6653212"/>
                  <a:gd name="connsiteY8" fmla="*/ 596265 h 1270635"/>
                  <a:gd name="connsiteX9" fmla="*/ 6653213 w 6653212"/>
                  <a:gd name="connsiteY9" fmla="*/ 635318 h 127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53212" h="1270635">
                    <a:moveTo>
                      <a:pt x="6653213" y="635318"/>
                    </a:moveTo>
                    <a:cubicBezTo>
                      <a:pt x="6653213" y="803910"/>
                      <a:pt x="6310313" y="957263"/>
                      <a:pt x="5750243" y="1070610"/>
                    </a:cubicBezTo>
                    <a:lnTo>
                      <a:pt x="5750243" y="1070610"/>
                    </a:lnTo>
                    <a:cubicBezTo>
                      <a:pt x="5143500" y="1193482"/>
                      <a:pt x="4282440" y="1270635"/>
                      <a:pt x="3327083" y="1270635"/>
                    </a:cubicBezTo>
                    <a:cubicBezTo>
                      <a:pt x="1488758" y="1270635"/>
                      <a:pt x="0" y="985838"/>
                      <a:pt x="0" y="635318"/>
                    </a:cubicBezTo>
                    <a:cubicBezTo>
                      <a:pt x="0" y="481013"/>
                      <a:pt x="285750" y="340043"/>
                      <a:pt x="762000" y="230505"/>
                    </a:cubicBezTo>
                    <a:cubicBezTo>
                      <a:pt x="870585" y="205740"/>
                      <a:pt x="989647" y="181927"/>
                      <a:pt x="1116330" y="160020"/>
                    </a:cubicBezTo>
                    <a:cubicBezTo>
                      <a:pt x="1704023" y="60007"/>
                      <a:pt x="2478405" y="0"/>
                      <a:pt x="3326130" y="0"/>
                    </a:cubicBezTo>
                    <a:cubicBezTo>
                      <a:pt x="5093970" y="0"/>
                      <a:pt x="6538913" y="263843"/>
                      <a:pt x="6646545" y="596265"/>
                    </a:cubicBezTo>
                    <a:cubicBezTo>
                      <a:pt x="6650355" y="608648"/>
                      <a:pt x="6653213" y="621982"/>
                      <a:pt x="6653213" y="635318"/>
                    </a:cubicBezTo>
                    <a:close/>
                  </a:path>
                </a:pathLst>
              </a:custGeom>
              <a:solidFill>
                <a:srgbClr val="5A68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E5F536-730C-499E-9C9B-00B0E18EBD73}"/>
                  </a:ext>
                </a:extLst>
              </p:cNvPr>
              <p:cNvSpPr/>
              <p:nvPr/>
            </p:nvSpPr>
            <p:spPr>
              <a:xfrm>
                <a:off x="1652587" y="5113019"/>
                <a:ext cx="5749289" cy="1110615"/>
              </a:xfrm>
              <a:custGeom>
                <a:avLst/>
                <a:gdLst>
                  <a:gd name="connsiteX0" fmla="*/ 5749290 w 5749289"/>
                  <a:gd name="connsiteY0" fmla="*/ 910590 h 1110615"/>
                  <a:gd name="connsiteX1" fmla="*/ 3326130 w 5749289"/>
                  <a:gd name="connsiteY1" fmla="*/ 1110615 h 1110615"/>
                  <a:gd name="connsiteX2" fmla="*/ 0 w 5749289"/>
                  <a:gd name="connsiteY2" fmla="*/ 475298 h 1110615"/>
                  <a:gd name="connsiteX3" fmla="*/ 762000 w 5749289"/>
                  <a:gd name="connsiteY3" fmla="*/ 70485 h 1110615"/>
                  <a:gd name="connsiteX4" fmla="*/ 1116330 w 5749289"/>
                  <a:gd name="connsiteY4" fmla="*/ 0 h 1110615"/>
                  <a:gd name="connsiteX5" fmla="*/ 5749290 w 5749289"/>
                  <a:gd name="connsiteY5" fmla="*/ 910590 h 111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9289" h="1110615">
                    <a:moveTo>
                      <a:pt x="5749290" y="910590"/>
                    </a:moveTo>
                    <a:cubicBezTo>
                      <a:pt x="5142548" y="1033463"/>
                      <a:pt x="4281488" y="1110615"/>
                      <a:pt x="3326130" y="1110615"/>
                    </a:cubicBezTo>
                    <a:cubicBezTo>
                      <a:pt x="1488758" y="1110615"/>
                      <a:pt x="0" y="825818"/>
                      <a:pt x="0" y="475298"/>
                    </a:cubicBezTo>
                    <a:cubicBezTo>
                      <a:pt x="0" y="320993"/>
                      <a:pt x="285750" y="180023"/>
                      <a:pt x="762000" y="70485"/>
                    </a:cubicBezTo>
                    <a:cubicBezTo>
                      <a:pt x="870585" y="45720"/>
                      <a:pt x="989647" y="21907"/>
                      <a:pt x="1116330" y="0"/>
                    </a:cubicBezTo>
                    <a:cubicBezTo>
                      <a:pt x="1378268" y="550545"/>
                      <a:pt x="2417445" y="1282065"/>
                      <a:pt x="5749290" y="91059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515408" y="3235407"/>
              <a:ext cx="2454004" cy="1180494"/>
              <a:chOff x="5236149" y="3431784"/>
              <a:chExt cx="4225581" cy="2032707"/>
            </a:xfrm>
            <a:solidFill>
              <a:schemeClr val="accent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6328662" y="3431784"/>
                <a:ext cx="3133068" cy="2032707"/>
                <a:chOff x="6328662" y="3431784"/>
                <a:chExt cx="3133068" cy="2032707"/>
              </a:xfrm>
              <a:solidFill>
                <a:schemeClr val="accent1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737A2627-8AC6-4191-A723-2AF226B035E1}"/>
                    </a:ext>
                  </a:extLst>
                </p:cNvPr>
                <p:cNvSpPr/>
                <p:nvPr/>
              </p:nvSpPr>
              <p:spPr>
                <a:xfrm>
                  <a:off x="6353867" y="3456621"/>
                  <a:ext cx="3084455" cy="1984582"/>
                </a:xfrm>
                <a:custGeom>
                  <a:avLst/>
                  <a:gdLst>
                    <a:gd name="connsiteX0" fmla="*/ 3084455 w 3084455"/>
                    <a:gd name="connsiteY0" fmla="*/ 429578 h 1984582"/>
                    <a:gd name="connsiteX1" fmla="*/ 2888240 w 3084455"/>
                    <a:gd name="connsiteY1" fmla="*/ 1164908 h 1984582"/>
                    <a:gd name="connsiteX2" fmla="*/ 2034800 w 3084455"/>
                    <a:gd name="connsiteY2" fmla="*/ 1944053 h 1984582"/>
                    <a:gd name="connsiteX3" fmla="*/ 77413 w 3084455"/>
                    <a:gd name="connsiteY3" fmla="*/ 1758315 h 1984582"/>
                    <a:gd name="connsiteX4" fmla="*/ 43122 w 3084455"/>
                    <a:gd name="connsiteY4" fmla="*/ 1470660 h 1984582"/>
                    <a:gd name="connsiteX5" fmla="*/ 193618 w 3084455"/>
                    <a:gd name="connsiteY5" fmla="*/ 1343978 h 1984582"/>
                    <a:gd name="connsiteX6" fmla="*/ 1901450 w 3084455"/>
                    <a:gd name="connsiteY6" fmla="*/ 889635 h 1984582"/>
                    <a:gd name="connsiteX7" fmla="*/ 2144338 w 3084455"/>
                    <a:gd name="connsiteY7" fmla="*/ 0 h 1984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84455" h="1984582">
                      <a:moveTo>
                        <a:pt x="3084455" y="429578"/>
                      </a:moveTo>
                      <a:cubicBezTo>
                        <a:pt x="3042545" y="673418"/>
                        <a:pt x="2981585" y="932497"/>
                        <a:pt x="2888240" y="1164908"/>
                      </a:cubicBezTo>
                      <a:cubicBezTo>
                        <a:pt x="2726315" y="1569720"/>
                        <a:pt x="2466283" y="1898333"/>
                        <a:pt x="2034800" y="1944053"/>
                      </a:cubicBezTo>
                      <a:cubicBezTo>
                        <a:pt x="1241368" y="2061210"/>
                        <a:pt x="496513" y="1901190"/>
                        <a:pt x="77413" y="1758315"/>
                      </a:cubicBezTo>
                      <a:cubicBezTo>
                        <a:pt x="-26410" y="1723073"/>
                        <a:pt x="-13075" y="1579245"/>
                        <a:pt x="43122" y="1470660"/>
                      </a:cubicBezTo>
                      <a:cubicBezTo>
                        <a:pt x="81222" y="1397318"/>
                        <a:pt x="139325" y="1340168"/>
                        <a:pt x="193618" y="1343978"/>
                      </a:cubicBezTo>
                      <a:cubicBezTo>
                        <a:pt x="777500" y="1387793"/>
                        <a:pt x="1762385" y="1167765"/>
                        <a:pt x="1901450" y="889635"/>
                      </a:cubicBezTo>
                      <a:cubicBezTo>
                        <a:pt x="2072900" y="546735"/>
                        <a:pt x="2144338" y="0"/>
                        <a:pt x="2144338" y="0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43231B4-F82A-43C3-B321-582FBED288E8}"/>
                    </a:ext>
                  </a:extLst>
                </p:cNvPr>
                <p:cNvSpPr/>
                <p:nvPr/>
              </p:nvSpPr>
              <p:spPr>
                <a:xfrm>
                  <a:off x="6328662" y="3431784"/>
                  <a:ext cx="3133068" cy="2032707"/>
                </a:xfrm>
                <a:custGeom>
                  <a:avLst/>
                  <a:gdLst>
                    <a:gd name="connsiteX0" fmla="*/ 1492314 w 3133068"/>
                    <a:gd name="connsiteY0" fmla="*/ 2032707 h 2032707"/>
                    <a:gd name="connsiteX1" fmla="*/ 94044 w 3133068"/>
                    <a:gd name="connsiteY1" fmla="*/ 1805060 h 2032707"/>
                    <a:gd name="connsiteX2" fmla="*/ 13082 w 3133068"/>
                    <a:gd name="connsiteY2" fmla="*/ 1728860 h 2032707"/>
                    <a:gd name="connsiteX3" fmla="*/ 46419 w 3133068"/>
                    <a:gd name="connsiteY3" fmla="*/ 1484067 h 2032707"/>
                    <a:gd name="connsiteX4" fmla="*/ 219774 w 3133068"/>
                    <a:gd name="connsiteY4" fmla="*/ 1344050 h 2032707"/>
                    <a:gd name="connsiteX5" fmla="*/ 1904747 w 3133068"/>
                    <a:gd name="connsiteY5" fmla="*/ 903042 h 2032707"/>
                    <a:gd name="connsiteX6" fmla="*/ 2145730 w 3133068"/>
                    <a:gd name="connsiteY6" fmla="*/ 21027 h 2032707"/>
                    <a:gd name="connsiteX7" fmla="*/ 2172400 w 3133068"/>
                    <a:gd name="connsiteY7" fmla="*/ 72 h 2032707"/>
                    <a:gd name="connsiteX8" fmla="*/ 2193355 w 3133068"/>
                    <a:gd name="connsiteY8" fmla="*/ 26742 h 2032707"/>
                    <a:gd name="connsiteX9" fmla="*/ 1947610 w 3133068"/>
                    <a:gd name="connsiteY9" fmla="*/ 923997 h 2032707"/>
                    <a:gd name="connsiteX10" fmla="*/ 1244664 w 3133068"/>
                    <a:gd name="connsiteY10" fmla="*/ 1284042 h 2032707"/>
                    <a:gd name="connsiteX11" fmla="*/ 215964 w 3133068"/>
                    <a:gd name="connsiteY11" fmla="*/ 1390722 h 2032707"/>
                    <a:gd name="connsiteX12" fmla="*/ 88330 w 3133068"/>
                    <a:gd name="connsiteY12" fmla="*/ 1505022 h 2032707"/>
                    <a:gd name="connsiteX13" fmla="*/ 56897 w 3133068"/>
                    <a:gd name="connsiteY13" fmla="*/ 1709810 h 2032707"/>
                    <a:gd name="connsiteX14" fmla="*/ 109285 w 3133068"/>
                    <a:gd name="connsiteY14" fmla="*/ 1759340 h 2032707"/>
                    <a:gd name="connsiteX15" fmla="*/ 2056194 w 3133068"/>
                    <a:gd name="connsiteY15" fmla="*/ 1945077 h 2032707"/>
                    <a:gd name="connsiteX16" fmla="*/ 2057147 w 3133068"/>
                    <a:gd name="connsiteY16" fmla="*/ 1945077 h 2032707"/>
                    <a:gd name="connsiteX17" fmla="*/ 2890585 w 3133068"/>
                    <a:gd name="connsiteY17" fmla="*/ 1181172 h 2032707"/>
                    <a:gd name="connsiteX18" fmla="*/ 3085847 w 3133068"/>
                    <a:gd name="connsiteY18" fmla="*/ 450605 h 2032707"/>
                    <a:gd name="connsiteX19" fmla="*/ 3113469 w 3133068"/>
                    <a:gd name="connsiteY19" fmla="*/ 431555 h 2032707"/>
                    <a:gd name="connsiteX20" fmla="*/ 3132519 w 3133068"/>
                    <a:gd name="connsiteY20" fmla="*/ 459177 h 2032707"/>
                    <a:gd name="connsiteX21" fmla="*/ 2934400 w 3133068"/>
                    <a:gd name="connsiteY21" fmla="*/ 1199270 h 2032707"/>
                    <a:gd name="connsiteX22" fmla="*/ 2061910 w 3133068"/>
                    <a:gd name="connsiteY22" fmla="*/ 1992702 h 2032707"/>
                    <a:gd name="connsiteX23" fmla="*/ 1492314 w 3133068"/>
                    <a:gd name="connsiteY23" fmla="*/ 2032707 h 203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133068" h="2032707">
                      <a:moveTo>
                        <a:pt x="1492314" y="2032707"/>
                      </a:moveTo>
                      <a:cubicBezTo>
                        <a:pt x="848424" y="2032707"/>
                        <a:pt x="323597" y="1882212"/>
                        <a:pt x="94044" y="1805060"/>
                      </a:cubicBezTo>
                      <a:cubicBezTo>
                        <a:pt x="55944" y="1791725"/>
                        <a:pt x="28322" y="1766007"/>
                        <a:pt x="13082" y="1728860"/>
                      </a:cubicBezTo>
                      <a:cubicBezTo>
                        <a:pt x="-17398" y="1653612"/>
                        <a:pt x="10224" y="1552647"/>
                        <a:pt x="46419" y="1484067"/>
                      </a:cubicBezTo>
                      <a:cubicBezTo>
                        <a:pt x="83567" y="1412630"/>
                        <a:pt x="148337" y="1339287"/>
                        <a:pt x="219774" y="1344050"/>
                      </a:cubicBezTo>
                      <a:cubicBezTo>
                        <a:pt x="802705" y="1387865"/>
                        <a:pt x="1772349" y="1166885"/>
                        <a:pt x="1904747" y="903042"/>
                      </a:cubicBezTo>
                      <a:cubicBezTo>
                        <a:pt x="2072387" y="567762"/>
                        <a:pt x="2144777" y="26742"/>
                        <a:pt x="2145730" y="21027"/>
                      </a:cubicBezTo>
                      <a:cubicBezTo>
                        <a:pt x="2147635" y="7692"/>
                        <a:pt x="2159064" y="-880"/>
                        <a:pt x="2172400" y="72"/>
                      </a:cubicBezTo>
                      <a:cubicBezTo>
                        <a:pt x="2185735" y="1977"/>
                        <a:pt x="2194307" y="13407"/>
                        <a:pt x="2193355" y="26742"/>
                      </a:cubicBezTo>
                      <a:cubicBezTo>
                        <a:pt x="2190497" y="49602"/>
                        <a:pt x="2119060" y="582050"/>
                        <a:pt x="1947610" y="923997"/>
                      </a:cubicBezTo>
                      <a:cubicBezTo>
                        <a:pt x="1880935" y="1058300"/>
                        <a:pt x="1624712" y="1189745"/>
                        <a:pt x="1244664" y="1284042"/>
                      </a:cubicBezTo>
                      <a:cubicBezTo>
                        <a:pt x="895097" y="1371672"/>
                        <a:pt x="501714" y="1412630"/>
                        <a:pt x="215964" y="1390722"/>
                      </a:cubicBezTo>
                      <a:cubicBezTo>
                        <a:pt x="176912" y="1387865"/>
                        <a:pt x="124524" y="1433585"/>
                        <a:pt x="88330" y="1505022"/>
                      </a:cubicBezTo>
                      <a:cubicBezTo>
                        <a:pt x="49277" y="1580270"/>
                        <a:pt x="36894" y="1660279"/>
                        <a:pt x="56897" y="1709810"/>
                      </a:cubicBezTo>
                      <a:cubicBezTo>
                        <a:pt x="66422" y="1734575"/>
                        <a:pt x="83567" y="1750767"/>
                        <a:pt x="109285" y="1759340"/>
                      </a:cubicBezTo>
                      <a:cubicBezTo>
                        <a:pt x="400749" y="1859352"/>
                        <a:pt x="1172274" y="2075570"/>
                        <a:pt x="2056194" y="1945077"/>
                      </a:cubicBezTo>
                      <a:lnTo>
                        <a:pt x="2057147" y="1945077"/>
                      </a:lnTo>
                      <a:cubicBezTo>
                        <a:pt x="2422907" y="1906025"/>
                        <a:pt x="2703894" y="1649802"/>
                        <a:pt x="2890585" y="1181172"/>
                      </a:cubicBezTo>
                      <a:cubicBezTo>
                        <a:pt x="2971547" y="978290"/>
                        <a:pt x="3035364" y="739212"/>
                        <a:pt x="3085847" y="450605"/>
                      </a:cubicBezTo>
                      <a:cubicBezTo>
                        <a:pt x="3087752" y="437270"/>
                        <a:pt x="3100135" y="428697"/>
                        <a:pt x="3113469" y="431555"/>
                      </a:cubicBezTo>
                      <a:cubicBezTo>
                        <a:pt x="3126805" y="433460"/>
                        <a:pt x="3135377" y="445842"/>
                        <a:pt x="3132519" y="459177"/>
                      </a:cubicBezTo>
                      <a:cubicBezTo>
                        <a:pt x="3082037" y="751595"/>
                        <a:pt x="3017267" y="993530"/>
                        <a:pt x="2934400" y="1199270"/>
                      </a:cubicBezTo>
                      <a:cubicBezTo>
                        <a:pt x="2740089" y="1685045"/>
                        <a:pt x="2446719" y="1951745"/>
                        <a:pt x="2061910" y="1992702"/>
                      </a:cubicBezTo>
                      <a:cubicBezTo>
                        <a:pt x="1865694" y="2021277"/>
                        <a:pt x="1674242" y="2032707"/>
                        <a:pt x="1492314" y="203270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AFA53AC-03BE-4E0D-87E8-6B736489C960}"/>
                  </a:ext>
                </a:extLst>
              </p:cNvPr>
              <p:cNvSpPr/>
              <p:nvPr/>
            </p:nvSpPr>
            <p:spPr>
              <a:xfrm>
                <a:off x="6353867" y="4621529"/>
                <a:ext cx="2888239" cy="819674"/>
              </a:xfrm>
              <a:custGeom>
                <a:avLst/>
                <a:gdLst>
                  <a:gd name="connsiteX0" fmla="*/ 2888240 w 2888239"/>
                  <a:gd name="connsiteY0" fmla="*/ 0 h 819674"/>
                  <a:gd name="connsiteX1" fmla="*/ 2034800 w 2888239"/>
                  <a:gd name="connsiteY1" fmla="*/ 779145 h 819674"/>
                  <a:gd name="connsiteX2" fmla="*/ 77413 w 2888239"/>
                  <a:gd name="connsiteY2" fmla="*/ 593407 h 819674"/>
                  <a:gd name="connsiteX3" fmla="*/ 43122 w 2888239"/>
                  <a:gd name="connsiteY3" fmla="*/ 305752 h 819674"/>
                  <a:gd name="connsiteX4" fmla="*/ 2888240 w 2888239"/>
                  <a:gd name="connsiteY4" fmla="*/ 0 h 81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8239" h="819674">
                    <a:moveTo>
                      <a:pt x="2888240" y="0"/>
                    </a:moveTo>
                    <a:cubicBezTo>
                      <a:pt x="2726315" y="404813"/>
                      <a:pt x="2466283" y="733425"/>
                      <a:pt x="2034800" y="779145"/>
                    </a:cubicBezTo>
                    <a:cubicBezTo>
                      <a:pt x="1241368" y="896302"/>
                      <a:pt x="496513" y="736282"/>
                      <a:pt x="77413" y="593407"/>
                    </a:cubicBezTo>
                    <a:cubicBezTo>
                      <a:pt x="-26410" y="558165"/>
                      <a:pt x="-13075" y="414338"/>
                      <a:pt x="43122" y="305752"/>
                    </a:cubicBezTo>
                    <a:cubicBezTo>
                      <a:pt x="731780" y="512445"/>
                      <a:pt x="2221490" y="835343"/>
                      <a:pt x="2888240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7DC4C3D-8633-40F0-99A5-C3E85DA5741F}"/>
                  </a:ext>
                </a:extLst>
              </p:cNvPr>
              <p:cNvSpPr/>
              <p:nvPr/>
            </p:nvSpPr>
            <p:spPr>
              <a:xfrm>
                <a:off x="5236149" y="4502634"/>
                <a:ext cx="985579" cy="602536"/>
              </a:xfrm>
              <a:custGeom>
                <a:avLst/>
                <a:gdLst>
                  <a:gd name="connsiteX0" fmla="*/ 985580 w 985579"/>
                  <a:gd name="connsiteY0" fmla="*/ 212240 h 602536"/>
                  <a:gd name="connsiteX1" fmla="*/ 880805 w 985579"/>
                  <a:gd name="connsiteY1" fmla="*/ 485608 h 602536"/>
                  <a:gd name="connsiteX2" fmla="*/ 860802 w 985579"/>
                  <a:gd name="connsiteY2" fmla="*/ 567523 h 602536"/>
                  <a:gd name="connsiteX3" fmla="*/ 859850 w 985579"/>
                  <a:gd name="connsiteY3" fmla="*/ 566570 h 602536"/>
                  <a:gd name="connsiteX4" fmla="*/ 340737 w 985579"/>
                  <a:gd name="connsiteY4" fmla="*/ 240815 h 602536"/>
                  <a:gd name="connsiteX5" fmla="*/ 324544 w 985579"/>
                  <a:gd name="connsiteY5" fmla="*/ 242720 h 602536"/>
                  <a:gd name="connsiteX6" fmla="*/ 131187 w 985579"/>
                  <a:gd name="connsiteY6" fmla="*/ 323683 h 602536"/>
                  <a:gd name="connsiteX7" fmla="*/ 32127 w 985579"/>
                  <a:gd name="connsiteY7" fmla="*/ 213193 h 602536"/>
                  <a:gd name="connsiteX8" fmla="*/ 985580 w 985579"/>
                  <a:gd name="connsiteY8" fmla="*/ 212240 h 60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5579" h="602536">
                    <a:moveTo>
                      <a:pt x="985580" y="212240"/>
                    </a:moveTo>
                    <a:cubicBezTo>
                      <a:pt x="934144" y="317015"/>
                      <a:pt x="901760" y="410360"/>
                      <a:pt x="880805" y="485608"/>
                    </a:cubicBezTo>
                    <a:cubicBezTo>
                      <a:pt x="872232" y="516088"/>
                      <a:pt x="865564" y="543710"/>
                      <a:pt x="860802" y="567523"/>
                    </a:cubicBezTo>
                    <a:cubicBezTo>
                      <a:pt x="860802" y="567523"/>
                      <a:pt x="859850" y="566570"/>
                      <a:pt x="859850" y="566570"/>
                    </a:cubicBezTo>
                    <a:cubicBezTo>
                      <a:pt x="175002" y="738020"/>
                      <a:pt x="340737" y="240815"/>
                      <a:pt x="340737" y="240815"/>
                    </a:cubicBezTo>
                    <a:cubicBezTo>
                      <a:pt x="340737" y="240815"/>
                      <a:pt x="335022" y="240815"/>
                      <a:pt x="324544" y="242720"/>
                    </a:cubicBezTo>
                    <a:cubicBezTo>
                      <a:pt x="294065" y="246530"/>
                      <a:pt x="224532" y="262723"/>
                      <a:pt x="131187" y="323683"/>
                    </a:cubicBezTo>
                    <a:cubicBezTo>
                      <a:pt x="4505" y="406550"/>
                      <a:pt x="-34548" y="290345"/>
                      <a:pt x="32127" y="213193"/>
                    </a:cubicBezTo>
                    <a:cubicBezTo>
                      <a:pt x="438844" y="-113515"/>
                      <a:pt x="687447" y="-24932"/>
                      <a:pt x="985580" y="212240"/>
                    </a:cubicBezTo>
                    <a:close/>
                  </a:path>
                </a:pathLst>
              </a:custGeom>
              <a:solidFill>
                <a:srgbClr val="FFB9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E8638E7-0139-48D5-84E2-BD61C3A608CE}"/>
                  </a:ext>
                </a:extLst>
              </p:cNvPr>
              <p:cNvSpPr/>
              <p:nvPr/>
            </p:nvSpPr>
            <p:spPr>
              <a:xfrm>
                <a:off x="6096951" y="4714874"/>
                <a:ext cx="450532" cy="510539"/>
              </a:xfrm>
              <a:custGeom>
                <a:avLst/>
                <a:gdLst>
                  <a:gd name="connsiteX0" fmla="*/ 450533 w 450532"/>
                  <a:gd name="connsiteY0" fmla="*/ 73343 h 510539"/>
                  <a:gd name="connsiteX1" fmla="*/ 334328 w 450532"/>
                  <a:gd name="connsiteY1" fmla="*/ 510540 h 510539"/>
                  <a:gd name="connsiteX2" fmla="*/ 0 w 450532"/>
                  <a:gd name="connsiteY2" fmla="*/ 355282 h 510539"/>
                  <a:gd name="connsiteX3" fmla="*/ 125730 w 450532"/>
                  <a:gd name="connsiteY3" fmla="*/ 0 h 510539"/>
                  <a:gd name="connsiteX4" fmla="*/ 126683 w 450532"/>
                  <a:gd name="connsiteY4" fmla="*/ 953 h 510539"/>
                  <a:gd name="connsiteX5" fmla="*/ 450533 w 450532"/>
                  <a:gd name="connsiteY5" fmla="*/ 73343 h 510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532" h="510539">
                    <a:moveTo>
                      <a:pt x="450533" y="73343"/>
                    </a:moveTo>
                    <a:cubicBezTo>
                      <a:pt x="415290" y="176213"/>
                      <a:pt x="355283" y="361950"/>
                      <a:pt x="334328" y="510540"/>
                    </a:cubicBezTo>
                    <a:cubicBezTo>
                      <a:pt x="160020" y="451485"/>
                      <a:pt x="41910" y="392430"/>
                      <a:pt x="0" y="355282"/>
                    </a:cubicBezTo>
                    <a:cubicBezTo>
                      <a:pt x="18098" y="270510"/>
                      <a:pt x="54293" y="145732"/>
                      <a:pt x="125730" y="0"/>
                    </a:cubicBezTo>
                    <a:cubicBezTo>
                      <a:pt x="125730" y="0"/>
                      <a:pt x="125730" y="0"/>
                      <a:pt x="126683" y="953"/>
                    </a:cubicBezTo>
                    <a:cubicBezTo>
                      <a:pt x="201930" y="40005"/>
                      <a:pt x="315278" y="63818"/>
                      <a:pt x="450533" y="73343"/>
                    </a:cubicBezTo>
                    <a:close/>
                  </a:path>
                </a:pathLst>
              </a:custGeom>
              <a:solidFill>
                <a:srgbClr val="1016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7C78027-1D3E-4C13-8A48-E96285F54F4A}"/>
                  </a:ext>
                </a:extLst>
              </p:cNvPr>
              <p:cNvSpPr/>
              <p:nvPr/>
            </p:nvSpPr>
            <p:spPr>
              <a:xfrm>
                <a:off x="5558304" y="4724399"/>
                <a:ext cx="557696" cy="380771"/>
              </a:xfrm>
              <a:custGeom>
                <a:avLst/>
                <a:gdLst>
                  <a:gd name="connsiteX0" fmla="*/ 557697 w 557696"/>
                  <a:gd name="connsiteY0" fmla="*/ 263843 h 380771"/>
                  <a:gd name="connsiteX1" fmla="*/ 537695 w 557696"/>
                  <a:gd name="connsiteY1" fmla="*/ 345757 h 380771"/>
                  <a:gd name="connsiteX2" fmla="*/ 536742 w 557696"/>
                  <a:gd name="connsiteY2" fmla="*/ 344805 h 380771"/>
                  <a:gd name="connsiteX3" fmla="*/ 17630 w 557696"/>
                  <a:gd name="connsiteY3" fmla="*/ 19050 h 380771"/>
                  <a:gd name="connsiteX4" fmla="*/ 1437 w 557696"/>
                  <a:gd name="connsiteY4" fmla="*/ 20955 h 380771"/>
                  <a:gd name="connsiteX5" fmla="*/ 48110 w 557696"/>
                  <a:gd name="connsiteY5" fmla="*/ 0 h 380771"/>
                  <a:gd name="connsiteX6" fmla="*/ 203367 w 557696"/>
                  <a:gd name="connsiteY6" fmla="*/ 226695 h 380771"/>
                  <a:gd name="connsiteX7" fmla="*/ 557697 w 557696"/>
                  <a:gd name="connsiteY7" fmla="*/ 263843 h 3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7696" h="380771">
                    <a:moveTo>
                      <a:pt x="557697" y="263843"/>
                    </a:moveTo>
                    <a:cubicBezTo>
                      <a:pt x="549125" y="294322"/>
                      <a:pt x="542457" y="321945"/>
                      <a:pt x="537695" y="345757"/>
                    </a:cubicBezTo>
                    <a:cubicBezTo>
                      <a:pt x="537695" y="345757"/>
                      <a:pt x="536742" y="344805"/>
                      <a:pt x="536742" y="344805"/>
                    </a:cubicBezTo>
                    <a:cubicBezTo>
                      <a:pt x="-148105" y="516255"/>
                      <a:pt x="17630" y="19050"/>
                      <a:pt x="17630" y="19050"/>
                    </a:cubicBezTo>
                    <a:cubicBezTo>
                      <a:pt x="17630" y="19050"/>
                      <a:pt x="11915" y="19050"/>
                      <a:pt x="1437" y="20955"/>
                    </a:cubicBezTo>
                    <a:lnTo>
                      <a:pt x="48110" y="0"/>
                    </a:lnTo>
                    <a:cubicBezTo>
                      <a:pt x="48110" y="0"/>
                      <a:pt x="-1420" y="110490"/>
                      <a:pt x="203367" y="226695"/>
                    </a:cubicBezTo>
                    <a:cubicBezTo>
                      <a:pt x="317667" y="290513"/>
                      <a:pt x="456732" y="282893"/>
                      <a:pt x="557697" y="263843"/>
                    </a:cubicBezTo>
                    <a:close/>
                  </a:path>
                </a:pathLst>
              </a:custGeom>
              <a:solidFill>
                <a:srgbClr val="F09D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6953453" y="3407982"/>
              <a:ext cx="1985529" cy="1115339"/>
              <a:chOff x="2546598" y="3728943"/>
              <a:chExt cx="3418908" cy="1920517"/>
            </a:xfrm>
            <a:solidFill>
              <a:schemeClr val="accent1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81CA125-F4ED-4EA2-871A-4AD78A5A4ED0}"/>
                  </a:ext>
                </a:extLst>
              </p:cNvPr>
              <p:cNvSpPr/>
              <p:nvPr/>
            </p:nvSpPr>
            <p:spPr>
              <a:xfrm>
                <a:off x="2547921" y="3728943"/>
                <a:ext cx="2401744" cy="1918115"/>
              </a:xfrm>
              <a:custGeom>
                <a:avLst/>
                <a:gdLst>
                  <a:gd name="connsiteX0" fmla="*/ 2362215 w 2401744"/>
                  <a:gd name="connsiteY0" fmla="*/ 1917476 h 1918115"/>
                  <a:gd name="connsiteX1" fmla="*/ 2400315 w 2401744"/>
                  <a:gd name="connsiteY1" fmla="*/ 1835561 h 1918115"/>
                  <a:gd name="connsiteX2" fmla="*/ 2400315 w 2401744"/>
                  <a:gd name="connsiteY2" fmla="*/ 1819368 h 1918115"/>
                  <a:gd name="connsiteX3" fmla="*/ 1839293 w 2401744"/>
                  <a:gd name="connsiteY3" fmla="*/ 157256 h 1918115"/>
                  <a:gd name="connsiteX4" fmla="*/ 1817385 w 2401744"/>
                  <a:gd name="connsiteY4" fmla="*/ 140111 h 1918115"/>
                  <a:gd name="connsiteX5" fmla="*/ 86693 w 2401744"/>
                  <a:gd name="connsiteY5" fmla="*/ 93 h 1918115"/>
                  <a:gd name="connsiteX6" fmla="*/ 69548 w 2401744"/>
                  <a:gd name="connsiteY6" fmla="*/ 5808 h 1918115"/>
                  <a:gd name="connsiteX7" fmla="*/ 15 w 2401744"/>
                  <a:gd name="connsiteY7" fmla="*/ 100106 h 1918115"/>
                  <a:gd name="connsiteX8" fmla="*/ 443880 w 2401744"/>
                  <a:gd name="connsiteY8" fmla="*/ 1481231 h 1918115"/>
                  <a:gd name="connsiteX9" fmla="*/ 462930 w 2401744"/>
                  <a:gd name="connsiteY9" fmla="*/ 1498376 h 1918115"/>
                  <a:gd name="connsiteX10" fmla="*/ 531510 w 2401744"/>
                  <a:gd name="connsiteY10" fmla="*/ 1511711 h 1918115"/>
                  <a:gd name="connsiteX11" fmla="*/ 542940 w 2401744"/>
                  <a:gd name="connsiteY11" fmla="*/ 1547906 h 1918115"/>
                  <a:gd name="connsiteX12" fmla="*/ 561990 w 2401744"/>
                  <a:gd name="connsiteY12" fmla="*/ 1565051 h 1918115"/>
                  <a:gd name="connsiteX13" fmla="*/ 2362215 w 2401744"/>
                  <a:gd name="connsiteY13" fmla="*/ 1917476 h 191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744" h="1918115">
                    <a:moveTo>
                      <a:pt x="2362215" y="1917476"/>
                    </a:moveTo>
                    <a:lnTo>
                      <a:pt x="2400315" y="1835561"/>
                    </a:lnTo>
                    <a:cubicBezTo>
                      <a:pt x="2402221" y="1830798"/>
                      <a:pt x="2402221" y="1825083"/>
                      <a:pt x="2400315" y="1819368"/>
                    </a:cubicBezTo>
                    <a:lnTo>
                      <a:pt x="1839293" y="157256"/>
                    </a:lnTo>
                    <a:cubicBezTo>
                      <a:pt x="1836435" y="147731"/>
                      <a:pt x="1827863" y="141063"/>
                      <a:pt x="1817385" y="140111"/>
                    </a:cubicBezTo>
                    <a:lnTo>
                      <a:pt x="86693" y="93"/>
                    </a:lnTo>
                    <a:cubicBezTo>
                      <a:pt x="80025" y="-859"/>
                      <a:pt x="68595" y="5808"/>
                      <a:pt x="69548" y="5808"/>
                    </a:cubicBezTo>
                    <a:cubicBezTo>
                      <a:pt x="-2842" y="39146"/>
                      <a:pt x="15" y="100106"/>
                      <a:pt x="15" y="100106"/>
                    </a:cubicBezTo>
                    <a:lnTo>
                      <a:pt x="443880" y="1481231"/>
                    </a:lnTo>
                    <a:cubicBezTo>
                      <a:pt x="446738" y="1489803"/>
                      <a:pt x="454358" y="1496470"/>
                      <a:pt x="462930" y="1498376"/>
                    </a:cubicBezTo>
                    <a:lnTo>
                      <a:pt x="531510" y="1511711"/>
                    </a:lnTo>
                    <a:lnTo>
                      <a:pt x="542940" y="1547906"/>
                    </a:lnTo>
                    <a:cubicBezTo>
                      <a:pt x="545798" y="1556478"/>
                      <a:pt x="553418" y="1563145"/>
                      <a:pt x="561990" y="1565051"/>
                    </a:cubicBezTo>
                    <a:cubicBezTo>
                      <a:pt x="561038" y="1564098"/>
                      <a:pt x="2367930" y="1935573"/>
                      <a:pt x="2362215" y="191747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C92FDF0-1D3E-4CD6-B2B3-7D0704166F24}"/>
                  </a:ext>
                </a:extLst>
              </p:cNvPr>
              <p:cNvSpPr/>
              <p:nvPr/>
            </p:nvSpPr>
            <p:spPr>
              <a:xfrm>
                <a:off x="2546598" y="3795566"/>
                <a:ext cx="2342847" cy="1851365"/>
              </a:xfrm>
              <a:custGeom>
                <a:avLst/>
                <a:gdLst>
                  <a:gd name="connsiteX0" fmla="*/ 1339 w 2342847"/>
                  <a:gd name="connsiteY0" fmla="*/ 32530 h 1851365"/>
                  <a:gd name="connsiteX1" fmla="*/ 466159 w 2342847"/>
                  <a:gd name="connsiteY1" fmla="*/ 1480331 h 1851365"/>
                  <a:gd name="connsiteX2" fmla="*/ 485209 w 2342847"/>
                  <a:gd name="connsiteY2" fmla="*/ 1497476 h 1851365"/>
                  <a:gd name="connsiteX3" fmla="*/ 2313056 w 2342847"/>
                  <a:gd name="connsiteY3" fmla="*/ 1850853 h 1851365"/>
                  <a:gd name="connsiteX4" fmla="*/ 2341631 w 2342847"/>
                  <a:gd name="connsiteY4" fmla="*/ 1818468 h 1851365"/>
                  <a:gd name="connsiteX5" fmla="*/ 1780609 w 2342847"/>
                  <a:gd name="connsiteY5" fmla="*/ 156355 h 1851365"/>
                  <a:gd name="connsiteX6" fmla="*/ 1758701 w 2342847"/>
                  <a:gd name="connsiteY6" fmla="*/ 139210 h 1851365"/>
                  <a:gd name="connsiteX7" fmla="*/ 27056 w 2342847"/>
                  <a:gd name="connsiteY7" fmla="*/ 145 h 1851365"/>
                  <a:gd name="connsiteX8" fmla="*/ 1339 w 2342847"/>
                  <a:gd name="connsiteY8" fmla="*/ 32530 h 185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2847" h="1851365">
                    <a:moveTo>
                      <a:pt x="1339" y="32530"/>
                    </a:moveTo>
                    <a:lnTo>
                      <a:pt x="466159" y="1480331"/>
                    </a:lnTo>
                    <a:cubicBezTo>
                      <a:pt x="469016" y="1488903"/>
                      <a:pt x="476636" y="1495570"/>
                      <a:pt x="485209" y="1497476"/>
                    </a:cubicBezTo>
                    <a:lnTo>
                      <a:pt x="2313056" y="1850853"/>
                    </a:lnTo>
                    <a:cubicBezTo>
                      <a:pt x="2332106" y="1854663"/>
                      <a:pt x="2347346" y="1836565"/>
                      <a:pt x="2341631" y="1818468"/>
                    </a:cubicBezTo>
                    <a:lnTo>
                      <a:pt x="1780609" y="156355"/>
                    </a:lnTo>
                    <a:cubicBezTo>
                      <a:pt x="1777751" y="146830"/>
                      <a:pt x="1769179" y="140163"/>
                      <a:pt x="1758701" y="139210"/>
                    </a:cubicBezTo>
                    <a:lnTo>
                      <a:pt x="27056" y="145"/>
                    </a:lnTo>
                    <a:cubicBezTo>
                      <a:pt x="8959" y="-1760"/>
                      <a:pt x="-4376" y="15385"/>
                      <a:pt x="1339" y="325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93F0180-47CC-42C5-ABA7-9B7D955FD207}"/>
                  </a:ext>
                </a:extLst>
              </p:cNvPr>
              <p:cNvSpPr/>
              <p:nvPr/>
            </p:nvSpPr>
            <p:spPr>
              <a:xfrm>
                <a:off x="4721520" y="5136566"/>
                <a:ext cx="1243986" cy="512895"/>
              </a:xfrm>
              <a:custGeom>
                <a:avLst/>
                <a:gdLst>
                  <a:gd name="connsiteX0" fmla="*/ 187664 w 1243986"/>
                  <a:gd name="connsiteY0" fmla="*/ 512711 h 512895"/>
                  <a:gd name="connsiteX1" fmla="*/ 1238271 w 1243986"/>
                  <a:gd name="connsiteY1" fmla="*/ 286969 h 512895"/>
                  <a:gd name="connsiteX2" fmla="*/ 1238271 w 1243986"/>
                  <a:gd name="connsiteY2" fmla="*/ 271728 h 512895"/>
                  <a:gd name="connsiteX3" fmla="*/ 36216 w 1243986"/>
                  <a:gd name="connsiteY3" fmla="*/ 12648 h 512895"/>
                  <a:gd name="connsiteX4" fmla="*/ 21 w 1243986"/>
                  <a:gd name="connsiteY4" fmla="*/ 1219 h 512895"/>
                  <a:gd name="connsiteX5" fmla="*/ 179091 w 1243986"/>
                  <a:gd name="connsiteY5" fmla="*/ 506996 h 512895"/>
                  <a:gd name="connsiteX6" fmla="*/ 187664 w 1243986"/>
                  <a:gd name="connsiteY6" fmla="*/ 512711 h 51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3986" h="512895">
                    <a:moveTo>
                      <a:pt x="187664" y="512711"/>
                    </a:moveTo>
                    <a:lnTo>
                      <a:pt x="1238271" y="286969"/>
                    </a:lnTo>
                    <a:cubicBezTo>
                      <a:pt x="1245891" y="285063"/>
                      <a:pt x="1245891" y="273633"/>
                      <a:pt x="1238271" y="271728"/>
                    </a:cubicBezTo>
                    <a:lnTo>
                      <a:pt x="36216" y="12648"/>
                    </a:lnTo>
                    <a:cubicBezTo>
                      <a:pt x="30501" y="11696"/>
                      <a:pt x="-931" y="-4497"/>
                      <a:pt x="21" y="1219"/>
                    </a:cubicBezTo>
                    <a:lnTo>
                      <a:pt x="179091" y="506996"/>
                    </a:lnTo>
                    <a:cubicBezTo>
                      <a:pt x="180044" y="510806"/>
                      <a:pt x="183854" y="513663"/>
                      <a:pt x="187664" y="5127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1EB2658-CC40-44EB-AFFE-1F0F0F1B80BD}"/>
                  </a:ext>
                </a:extLst>
              </p:cNvPr>
              <p:cNvSpPr/>
              <p:nvPr/>
            </p:nvSpPr>
            <p:spPr>
              <a:xfrm>
                <a:off x="4731873" y="5145282"/>
                <a:ext cx="1202201" cy="470899"/>
              </a:xfrm>
              <a:custGeom>
                <a:avLst/>
                <a:gdLst>
                  <a:gd name="connsiteX0" fmla="*/ 163023 w 1202201"/>
                  <a:gd name="connsiteY0" fmla="*/ 470657 h 470899"/>
                  <a:gd name="connsiteX1" fmla="*/ 1196486 w 1202201"/>
                  <a:gd name="connsiteY1" fmla="*/ 267774 h 470899"/>
                  <a:gd name="connsiteX2" fmla="*/ 1196486 w 1202201"/>
                  <a:gd name="connsiteY2" fmla="*/ 253487 h 470899"/>
                  <a:gd name="connsiteX3" fmla="*/ 8719 w 1202201"/>
                  <a:gd name="connsiteY3" fmla="*/ 122 h 470899"/>
                  <a:gd name="connsiteX4" fmla="*/ 146 w 1202201"/>
                  <a:gd name="connsiteY4" fmla="*/ 9647 h 470899"/>
                  <a:gd name="connsiteX5" fmla="*/ 154451 w 1202201"/>
                  <a:gd name="connsiteY5" fmla="*/ 465894 h 470899"/>
                  <a:gd name="connsiteX6" fmla="*/ 163023 w 1202201"/>
                  <a:gd name="connsiteY6" fmla="*/ 470657 h 47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2201" h="470899">
                    <a:moveTo>
                      <a:pt x="163023" y="470657"/>
                    </a:moveTo>
                    <a:lnTo>
                      <a:pt x="1196486" y="267774"/>
                    </a:lnTo>
                    <a:cubicBezTo>
                      <a:pt x="1204106" y="265869"/>
                      <a:pt x="1204106" y="255392"/>
                      <a:pt x="1196486" y="253487"/>
                    </a:cubicBezTo>
                    <a:lnTo>
                      <a:pt x="8719" y="122"/>
                    </a:lnTo>
                    <a:cubicBezTo>
                      <a:pt x="3003" y="-831"/>
                      <a:pt x="-806" y="3932"/>
                      <a:pt x="146" y="9647"/>
                    </a:cubicBezTo>
                    <a:lnTo>
                      <a:pt x="154451" y="465894"/>
                    </a:lnTo>
                    <a:cubicBezTo>
                      <a:pt x="156356" y="469704"/>
                      <a:pt x="159213" y="471610"/>
                      <a:pt x="163023" y="47065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5465AA4-FA8C-4E09-AD83-37AB76382449}"/>
                  </a:ext>
                </a:extLst>
              </p:cNvPr>
              <p:cNvSpPr/>
              <p:nvPr/>
            </p:nvSpPr>
            <p:spPr>
              <a:xfrm>
                <a:off x="3322427" y="4297799"/>
                <a:ext cx="538811" cy="653337"/>
              </a:xfrm>
              <a:custGeom>
                <a:avLst/>
                <a:gdLst>
                  <a:gd name="connsiteX0" fmla="*/ 476821 w 538811"/>
                  <a:gd name="connsiteY0" fmla="*/ 280895 h 653337"/>
                  <a:gd name="connsiteX1" fmla="*/ 331395 w 538811"/>
                  <a:gd name="connsiteY1" fmla="*/ 607564 h 653337"/>
                  <a:gd name="connsiteX2" fmla="*/ 61990 w 538811"/>
                  <a:gd name="connsiteY2" fmla="*/ 372443 h 653337"/>
                  <a:gd name="connsiteX3" fmla="*/ 207416 w 538811"/>
                  <a:gd name="connsiteY3" fmla="*/ 45774 h 653337"/>
                  <a:gd name="connsiteX4" fmla="*/ 476821 w 538811"/>
                  <a:gd name="connsiteY4" fmla="*/ 280895 h 65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811" h="653337">
                    <a:moveTo>
                      <a:pt x="476821" y="280895"/>
                    </a:moveTo>
                    <a:cubicBezTo>
                      <a:pt x="511057" y="436029"/>
                      <a:pt x="445948" y="582284"/>
                      <a:pt x="331395" y="607564"/>
                    </a:cubicBezTo>
                    <a:cubicBezTo>
                      <a:pt x="216843" y="632844"/>
                      <a:pt x="96226" y="527577"/>
                      <a:pt x="61990" y="372443"/>
                    </a:cubicBezTo>
                    <a:cubicBezTo>
                      <a:pt x="27754" y="217309"/>
                      <a:pt x="92863" y="71054"/>
                      <a:pt x="207416" y="45774"/>
                    </a:cubicBezTo>
                    <a:cubicBezTo>
                      <a:pt x="321969" y="20494"/>
                      <a:pt x="442585" y="125761"/>
                      <a:pt x="476821" y="280895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78B649BE-6ACD-491D-A4F2-56B0F0B5D75E}"/>
                </a:ext>
              </a:extLst>
            </p:cNvPr>
            <p:cNvGrpSpPr/>
            <p:nvPr/>
          </p:nvGrpSpPr>
          <p:grpSpPr>
            <a:xfrm>
              <a:off x="8494792" y="2766366"/>
              <a:ext cx="484846" cy="919358"/>
              <a:chOff x="5200649" y="2624137"/>
              <a:chExt cx="834864" cy="1583055"/>
            </a:xfrm>
            <a:solidFill>
              <a:schemeClr val="accent1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F136950-5B1E-4A18-A665-B4AD73170F0A}"/>
                  </a:ext>
                </a:extLst>
              </p:cNvPr>
              <p:cNvSpPr/>
              <p:nvPr/>
            </p:nvSpPr>
            <p:spPr>
              <a:xfrm>
                <a:off x="5200649" y="3621404"/>
                <a:ext cx="525780" cy="524827"/>
              </a:xfrm>
              <a:custGeom>
                <a:avLst/>
                <a:gdLst>
                  <a:gd name="connsiteX0" fmla="*/ 477203 w 525780"/>
                  <a:gd name="connsiteY0" fmla="*/ 112395 h 524827"/>
                  <a:gd name="connsiteX1" fmla="*/ 261938 w 525780"/>
                  <a:gd name="connsiteY1" fmla="*/ 0 h 524827"/>
                  <a:gd name="connsiteX2" fmla="*/ 176213 w 525780"/>
                  <a:gd name="connsiteY2" fmla="*/ 14288 h 524827"/>
                  <a:gd name="connsiteX3" fmla="*/ 40005 w 525780"/>
                  <a:gd name="connsiteY3" fmla="*/ 121920 h 524827"/>
                  <a:gd name="connsiteX4" fmla="*/ 0 w 525780"/>
                  <a:gd name="connsiteY4" fmla="*/ 261938 h 524827"/>
                  <a:gd name="connsiteX5" fmla="*/ 262890 w 525780"/>
                  <a:gd name="connsiteY5" fmla="*/ 524827 h 524827"/>
                  <a:gd name="connsiteX6" fmla="*/ 280988 w 525780"/>
                  <a:gd name="connsiteY6" fmla="*/ 523875 h 524827"/>
                  <a:gd name="connsiteX7" fmla="*/ 291465 w 525780"/>
                  <a:gd name="connsiteY7" fmla="*/ 522922 h 524827"/>
                  <a:gd name="connsiteX8" fmla="*/ 504825 w 525780"/>
                  <a:gd name="connsiteY8" fmla="*/ 365760 h 524827"/>
                  <a:gd name="connsiteX9" fmla="*/ 507682 w 525780"/>
                  <a:gd name="connsiteY9" fmla="*/ 359092 h 524827"/>
                  <a:gd name="connsiteX10" fmla="*/ 525780 w 525780"/>
                  <a:gd name="connsiteY10" fmla="*/ 262890 h 524827"/>
                  <a:gd name="connsiteX11" fmla="*/ 477203 w 525780"/>
                  <a:gd name="connsiteY11" fmla="*/ 112395 h 524827"/>
                  <a:gd name="connsiteX12" fmla="*/ 290513 w 525780"/>
                  <a:gd name="connsiteY12" fmla="*/ 473392 h 524827"/>
                  <a:gd name="connsiteX13" fmla="*/ 269557 w 525780"/>
                  <a:gd name="connsiteY13" fmla="*/ 475297 h 524827"/>
                  <a:gd name="connsiteX14" fmla="*/ 261938 w 525780"/>
                  <a:gd name="connsiteY14" fmla="*/ 475297 h 524827"/>
                  <a:gd name="connsiteX15" fmla="*/ 49530 w 525780"/>
                  <a:gd name="connsiteY15" fmla="*/ 262890 h 524827"/>
                  <a:gd name="connsiteX16" fmla="*/ 85725 w 525780"/>
                  <a:gd name="connsiteY16" fmla="*/ 144780 h 524827"/>
                  <a:gd name="connsiteX17" fmla="*/ 186690 w 525780"/>
                  <a:gd name="connsiteY17" fmla="*/ 64770 h 524827"/>
                  <a:gd name="connsiteX18" fmla="*/ 262890 w 525780"/>
                  <a:gd name="connsiteY18" fmla="*/ 50482 h 524827"/>
                  <a:gd name="connsiteX19" fmla="*/ 430530 w 525780"/>
                  <a:gd name="connsiteY19" fmla="*/ 132397 h 524827"/>
                  <a:gd name="connsiteX20" fmla="*/ 475297 w 525780"/>
                  <a:gd name="connsiteY20" fmla="*/ 262890 h 524827"/>
                  <a:gd name="connsiteX21" fmla="*/ 456247 w 525780"/>
                  <a:gd name="connsiteY21" fmla="*/ 351472 h 524827"/>
                  <a:gd name="connsiteX22" fmla="*/ 454343 w 525780"/>
                  <a:gd name="connsiteY22" fmla="*/ 355282 h 524827"/>
                  <a:gd name="connsiteX23" fmla="*/ 290513 w 525780"/>
                  <a:gd name="connsiteY23" fmla="*/ 473392 h 52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5780" h="524827">
                    <a:moveTo>
                      <a:pt x="477203" y="112395"/>
                    </a:moveTo>
                    <a:cubicBezTo>
                      <a:pt x="429578" y="44767"/>
                      <a:pt x="350520" y="0"/>
                      <a:pt x="261938" y="0"/>
                    </a:cubicBezTo>
                    <a:cubicBezTo>
                      <a:pt x="231457" y="0"/>
                      <a:pt x="202882" y="4763"/>
                      <a:pt x="176213" y="14288"/>
                    </a:cubicBezTo>
                    <a:cubicBezTo>
                      <a:pt x="119063" y="34290"/>
                      <a:pt x="71438" y="72390"/>
                      <a:pt x="40005" y="121920"/>
                    </a:cubicBezTo>
                    <a:cubicBezTo>
                      <a:pt x="14288" y="162877"/>
                      <a:pt x="0" y="210502"/>
                      <a:pt x="0" y="261938"/>
                    </a:cubicBezTo>
                    <a:cubicBezTo>
                      <a:pt x="0" y="406717"/>
                      <a:pt x="117157" y="524827"/>
                      <a:pt x="262890" y="524827"/>
                    </a:cubicBezTo>
                    <a:cubicBezTo>
                      <a:pt x="268605" y="524827"/>
                      <a:pt x="275272" y="524827"/>
                      <a:pt x="280988" y="523875"/>
                    </a:cubicBezTo>
                    <a:cubicBezTo>
                      <a:pt x="284797" y="523875"/>
                      <a:pt x="287655" y="522922"/>
                      <a:pt x="291465" y="522922"/>
                    </a:cubicBezTo>
                    <a:cubicBezTo>
                      <a:pt x="387668" y="512445"/>
                      <a:pt x="467678" y="450532"/>
                      <a:pt x="504825" y="365760"/>
                    </a:cubicBezTo>
                    <a:cubicBezTo>
                      <a:pt x="505778" y="363855"/>
                      <a:pt x="506730" y="360997"/>
                      <a:pt x="507682" y="359092"/>
                    </a:cubicBezTo>
                    <a:cubicBezTo>
                      <a:pt x="519113" y="329565"/>
                      <a:pt x="525780" y="296227"/>
                      <a:pt x="525780" y="262890"/>
                    </a:cubicBezTo>
                    <a:cubicBezTo>
                      <a:pt x="523875" y="206692"/>
                      <a:pt x="506730" y="154305"/>
                      <a:pt x="477203" y="112395"/>
                    </a:cubicBezTo>
                    <a:close/>
                    <a:moveTo>
                      <a:pt x="290513" y="473392"/>
                    </a:moveTo>
                    <a:cubicBezTo>
                      <a:pt x="283845" y="474345"/>
                      <a:pt x="277178" y="475297"/>
                      <a:pt x="269557" y="475297"/>
                    </a:cubicBezTo>
                    <a:cubicBezTo>
                      <a:pt x="266700" y="475297"/>
                      <a:pt x="263843" y="475297"/>
                      <a:pt x="261938" y="475297"/>
                    </a:cubicBezTo>
                    <a:cubicBezTo>
                      <a:pt x="144780" y="475297"/>
                      <a:pt x="49530" y="380047"/>
                      <a:pt x="49530" y="262890"/>
                    </a:cubicBezTo>
                    <a:cubicBezTo>
                      <a:pt x="49530" y="219075"/>
                      <a:pt x="62865" y="178117"/>
                      <a:pt x="85725" y="144780"/>
                    </a:cubicBezTo>
                    <a:cubicBezTo>
                      <a:pt x="110490" y="108585"/>
                      <a:pt x="145732" y="80010"/>
                      <a:pt x="186690" y="64770"/>
                    </a:cubicBezTo>
                    <a:cubicBezTo>
                      <a:pt x="210503" y="55245"/>
                      <a:pt x="236220" y="50482"/>
                      <a:pt x="262890" y="50482"/>
                    </a:cubicBezTo>
                    <a:cubicBezTo>
                      <a:pt x="331470" y="50482"/>
                      <a:pt x="391478" y="82867"/>
                      <a:pt x="430530" y="132397"/>
                    </a:cubicBezTo>
                    <a:cubicBezTo>
                      <a:pt x="458153" y="168592"/>
                      <a:pt x="475297" y="213360"/>
                      <a:pt x="475297" y="262890"/>
                    </a:cubicBezTo>
                    <a:cubicBezTo>
                      <a:pt x="475297" y="294322"/>
                      <a:pt x="468630" y="324802"/>
                      <a:pt x="456247" y="351472"/>
                    </a:cubicBezTo>
                    <a:cubicBezTo>
                      <a:pt x="455295" y="353377"/>
                      <a:pt x="455295" y="354330"/>
                      <a:pt x="454343" y="355282"/>
                    </a:cubicBezTo>
                    <a:cubicBezTo>
                      <a:pt x="422910" y="418147"/>
                      <a:pt x="361950" y="462915"/>
                      <a:pt x="290513" y="473392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EB5E21-0421-4738-A536-21EA336A4B1A}"/>
                  </a:ext>
                </a:extLst>
              </p:cNvPr>
              <p:cNvSpPr/>
              <p:nvPr/>
            </p:nvSpPr>
            <p:spPr>
              <a:xfrm>
                <a:off x="5365910" y="3555626"/>
                <a:ext cx="669603" cy="651565"/>
              </a:xfrm>
              <a:custGeom>
                <a:avLst/>
                <a:gdLst>
                  <a:gd name="connsiteX0" fmla="*/ 669129 w 669603"/>
                  <a:gd name="connsiteY0" fmla="*/ 23868 h 651565"/>
                  <a:gd name="connsiteX1" fmla="*/ 591977 w 669603"/>
                  <a:gd name="connsiteY1" fmla="*/ 440111 h 651565"/>
                  <a:gd name="connsiteX2" fmla="*/ 555782 w 669603"/>
                  <a:gd name="connsiteY2" fmla="*/ 634421 h 651565"/>
                  <a:gd name="connsiteX3" fmla="*/ 535779 w 669603"/>
                  <a:gd name="connsiteY3" fmla="*/ 651566 h 651565"/>
                  <a:gd name="connsiteX4" fmla="*/ 144302 w 669603"/>
                  <a:gd name="connsiteY4" fmla="*/ 651566 h 651565"/>
                  <a:gd name="connsiteX5" fmla="*/ 124299 w 669603"/>
                  <a:gd name="connsiteY5" fmla="*/ 635373 h 651565"/>
                  <a:gd name="connsiteX6" fmla="*/ 61434 w 669603"/>
                  <a:gd name="connsiteY6" fmla="*/ 323906 h 651565"/>
                  <a:gd name="connsiteX7" fmla="*/ 474 w 669603"/>
                  <a:gd name="connsiteY7" fmla="*/ 24821 h 651565"/>
                  <a:gd name="connsiteX8" fmla="*/ 20477 w 669603"/>
                  <a:gd name="connsiteY8" fmla="*/ 56 h 651565"/>
                  <a:gd name="connsiteX9" fmla="*/ 649127 w 669603"/>
                  <a:gd name="connsiteY9" fmla="*/ 56 h 651565"/>
                  <a:gd name="connsiteX10" fmla="*/ 669129 w 669603"/>
                  <a:gd name="connsiteY10" fmla="*/ 23868 h 65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603" h="651565">
                    <a:moveTo>
                      <a:pt x="669129" y="23868"/>
                    </a:moveTo>
                    <a:lnTo>
                      <a:pt x="591977" y="440111"/>
                    </a:lnTo>
                    <a:lnTo>
                      <a:pt x="555782" y="634421"/>
                    </a:lnTo>
                    <a:cubicBezTo>
                      <a:pt x="553877" y="643946"/>
                      <a:pt x="545304" y="651566"/>
                      <a:pt x="535779" y="651566"/>
                    </a:cubicBezTo>
                    <a:lnTo>
                      <a:pt x="144302" y="651566"/>
                    </a:lnTo>
                    <a:cubicBezTo>
                      <a:pt x="134777" y="651566"/>
                      <a:pt x="126204" y="644898"/>
                      <a:pt x="124299" y="635373"/>
                    </a:cubicBezTo>
                    <a:lnTo>
                      <a:pt x="61434" y="323906"/>
                    </a:lnTo>
                    <a:lnTo>
                      <a:pt x="474" y="24821"/>
                    </a:lnTo>
                    <a:cubicBezTo>
                      <a:pt x="-2383" y="11486"/>
                      <a:pt x="8095" y="56"/>
                      <a:pt x="20477" y="56"/>
                    </a:cubicBezTo>
                    <a:lnTo>
                      <a:pt x="649127" y="56"/>
                    </a:lnTo>
                    <a:cubicBezTo>
                      <a:pt x="661509" y="-897"/>
                      <a:pt x="671987" y="10533"/>
                      <a:pt x="669129" y="23868"/>
                    </a:cubicBezTo>
                    <a:close/>
                  </a:path>
                </a:pathLst>
              </a:custGeom>
              <a:solidFill>
                <a:srgbClr val="5611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0397FF7-6DEF-4054-BF94-EF64F863DF32}"/>
                  </a:ext>
                </a:extLst>
              </p:cNvPr>
              <p:cNvSpPr/>
              <p:nvPr/>
            </p:nvSpPr>
            <p:spPr>
              <a:xfrm>
                <a:off x="5427344" y="3879531"/>
                <a:ext cx="530542" cy="327660"/>
              </a:xfrm>
              <a:custGeom>
                <a:avLst/>
                <a:gdLst>
                  <a:gd name="connsiteX0" fmla="*/ 530543 w 530542"/>
                  <a:gd name="connsiteY0" fmla="*/ 116205 h 327660"/>
                  <a:gd name="connsiteX1" fmla="*/ 494348 w 530542"/>
                  <a:gd name="connsiteY1" fmla="*/ 310515 h 327660"/>
                  <a:gd name="connsiteX2" fmla="*/ 474345 w 530542"/>
                  <a:gd name="connsiteY2" fmla="*/ 327660 h 327660"/>
                  <a:gd name="connsiteX3" fmla="*/ 82868 w 530542"/>
                  <a:gd name="connsiteY3" fmla="*/ 327660 h 327660"/>
                  <a:gd name="connsiteX4" fmla="*/ 62865 w 530542"/>
                  <a:gd name="connsiteY4" fmla="*/ 311468 h 327660"/>
                  <a:gd name="connsiteX5" fmla="*/ 0 w 530542"/>
                  <a:gd name="connsiteY5" fmla="*/ 0 h 327660"/>
                  <a:gd name="connsiteX6" fmla="*/ 530543 w 530542"/>
                  <a:gd name="connsiteY6" fmla="*/ 116205 h 32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542" h="327660">
                    <a:moveTo>
                      <a:pt x="530543" y="116205"/>
                    </a:moveTo>
                    <a:lnTo>
                      <a:pt x="494348" y="310515"/>
                    </a:lnTo>
                    <a:cubicBezTo>
                      <a:pt x="492443" y="320040"/>
                      <a:pt x="483870" y="327660"/>
                      <a:pt x="474345" y="327660"/>
                    </a:cubicBezTo>
                    <a:lnTo>
                      <a:pt x="82868" y="327660"/>
                    </a:lnTo>
                    <a:cubicBezTo>
                      <a:pt x="73343" y="327660"/>
                      <a:pt x="64770" y="320993"/>
                      <a:pt x="62865" y="311468"/>
                    </a:cubicBezTo>
                    <a:lnTo>
                      <a:pt x="0" y="0"/>
                    </a:lnTo>
                    <a:cubicBezTo>
                      <a:pt x="126683" y="80010"/>
                      <a:pt x="302895" y="140018"/>
                      <a:pt x="530543" y="116205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94711DE-D08C-4B9E-AA09-FA59A211D463}"/>
                  </a:ext>
                </a:extLst>
              </p:cNvPr>
              <p:cNvSpPr/>
              <p:nvPr/>
            </p:nvSpPr>
            <p:spPr>
              <a:xfrm>
                <a:off x="5574982" y="3730942"/>
                <a:ext cx="249555" cy="249555"/>
              </a:xfrm>
              <a:custGeom>
                <a:avLst/>
                <a:gdLst>
                  <a:gd name="connsiteX0" fmla="*/ 249555 w 249555"/>
                  <a:gd name="connsiteY0" fmla="*/ 124777 h 249555"/>
                  <a:gd name="connsiteX1" fmla="*/ 124777 w 249555"/>
                  <a:gd name="connsiteY1" fmla="*/ 249555 h 249555"/>
                  <a:gd name="connsiteX2" fmla="*/ 0 w 249555"/>
                  <a:gd name="connsiteY2" fmla="*/ 124777 h 249555"/>
                  <a:gd name="connsiteX3" fmla="*/ 124777 w 249555"/>
                  <a:gd name="connsiteY3" fmla="*/ 0 h 249555"/>
                  <a:gd name="connsiteX4" fmla="*/ 249555 w 249555"/>
                  <a:gd name="connsiteY4" fmla="*/ 124777 h 24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555" h="249555">
                    <a:moveTo>
                      <a:pt x="249555" y="124777"/>
                    </a:moveTo>
                    <a:cubicBezTo>
                      <a:pt x="249555" y="193690"/>
                      <a:pt x="193690" y="249555"/>
                      <a:pt x="124777" y="249555"/>
                    </a:cubicBezTo>
                    <a:cubicBezTo>
                      <a:pt x="55865" y="249555"/>
                      <a:pt x="0" y="193690"/>
                      <a:pt x="0" y="124777"/>
                    </a:cubicBezTo>
                    <a:cubicBezTo>
                      <a:pt x="0" y="55865"/>
                      <a:pt x="55865" y="0"/>
                      <a:pt x="124777" y="0"/>
                    </a:cubicBezTo>
                    <a:cubicBezTo>
                      <a:pt x="193690" y="0"/>
                      <a:pt x="249555" y="55865"/>
                      <a:pt x="249555" y="124777"/>
                    </a:cubicBezTo>
                    <a:close/>
                  </a:path>
                </a:pathLst>
              </a:custGeom>
              <a:solidFill>
                <a:srgbClr val="616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aphic 1">
                <a:extLst>
                  <a:ext uri="{FF2B5EF4-FFF2-40B4-BE49-F238E27FC236}">
                    <a16:creationId xmlns:a16="http://schemas.microsoft.com/office/drawing/2014/main" id="{78B649BE-6ACD-491D-A4F2-56B0F0B5D75E}"/>
                  </a:ext>
                </a:extLst>
              </p:cNvPr>
              <p:cNvGrpSpPr/>
              <p:nvPr/>
            </p:nvGrpSpPr>
            <p:grpSpPr>
              <a:xfrm>
                <a:off x="5397578" y="2624137"/>
                <a:ext cx="609315" cy="866775"/>
                <a:chOff x="5397578" y="2624137"/>
                <a:chExt cx="609315" cy="866775"/>
              </a:xfrm>
              <a:solidFill>
                <a:srgbClr val="57B4FF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C560C77-2F15-4DA1-A679-44F7B4458A5B}"/>
                    </a:ext>
                  </a:extLst>
                </p:cNvPr>
                <p:cNvSpPr/>
                <p:nvPr/>
              </p:nvSpPr>
              <p:spPr>
                <a:xfrm>
                  <a:off x="5397578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0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0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8821" y="866775"/>
                        <a:pt x="-5477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71F92E7-7774-4963-B099-E1006159EF36}"/>
                    </a:ext>
                  </a:extLst>
                </p:cNvPr>
                <p:cNvSpPr/>
                <p:nvPr/>
              </p:nvSpPr>
              <p:spPr>
                <a:xfrm>
                  <a:off x="5607128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0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0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8821" y="866775"/>
                        <a:pt x="-4524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55EDCEF9-6CD2-443B-B3CB-F2C2B761252F}"/>
                    </a:ext>
                  </a:extLst>
                </p:cNvPr>
                <p:cNvSpPr/>
                <p:nvPr/>
              </p:nvSpPr>
              <p:spPr>
                <a:xfrm>
                  <a:off x="5822393" y="2624137"/>
                  <a:ext cx="184500" cy="866775"/>
                </a:xfrm>
                <a:custGeom>
                  <a:avLst/>
                  <a:gdLst>
                    <a:gd name="connsiteX0" fmla="*/ 160258 w 184500"/>
                    <a:gd name="connsiteY0" fmla="*/ 322897 h 866775"/>
                    <a:gd name="connsiteX1" fmla="*/ 69771 w 184500"/>
                    <a:gd name="connsiteY1" fmla="*/ 0 h 866775"/>
                    <a:gd name="connsiteX2" fmla="*/ 58341 w 184500"/>
                    <a:gd name="connsiteY2" fmla="*/ 303847 h 866775"/>
                    <a:gd name="connsiteX3" fmla="*/ 88821 w 184500"/>
                    <a:gd name="connsiteY3" fmla="*/ 866775 h 866775"/>
                    <a:gd name="connsiteX4" fmla="*/ 160258 w 184500"/>
                    <a:gd name="connsiteY4" fmla="*/ 322897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500" h="866775">
                      <a:moveTo>
                        <a:pt x="160258" y="322897"/>
                      </a:moveTo>
                      <a:cubicBezTo>
                        <a:pt x="247888" y="181928"/>
                        <a:pt x="69771" y="0"/>
                        <a:pt x="69771" y="0"/>
                      </a:cubicBezTo>
                      <a:cubicBezTo>
                        <a:pt x="69771" y="0"/>
                        <a:pt x="125968" y="202882"/>
                        <a:pt x="58341" y="303847"/>
                      </a:cubicBezTo>
                      <a:cubicBezTo>
                        <a:pt x="-9287" y="404813"/>
                        <a:pt x="-39767" y="705803"/>
                        <a:pt x="88821" y="866775"/>
                      </a:cubicBezTo>
                      <a:cubicBezTo>
                        <a:pt x="89773" y="866775"/>
                        <a:pt x="-4524" y="588645"/>
                        <a:pt x="160258" y="3228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7" name="Rectangle: Single Corner Rounded 66">
            <a:extLst>
              <a:ext uri="{FF2B5EF4-FFF2-40B4-BE49-F238E27FC236}">
                <a16:creationId xmlns:a16="http://schemas.microsoft.com/office/drawing/2014/main" id="{0047E79C-9986-4F82-B764-8E9AABA34912}"/>
              </a:ext>
            </a:extLst>
          </p:cNvPr>
          <p:cNvSpPr/>
          <p:nvPr/>
        </p:nvSpPr>
        <p:spPr>
          <a:xfrm flipH="1">
            <a:off x="6724889" y="4956903"/>
            <a:ext cx="5539803" cy="1901097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C94F66-E9DD-449D-86D4-E9E086940591}"/>
              </a:ext>
            </a:extLst>
          </p:cNvPr>
          <p:cNvGrpSpPr/>
          <p:nvPr/>
        </p:nvGrpSpPr>
        <p:grpSpPr>
          <a:xfrm>
            <a:off x="169817" y="1208645"/>
            <a:ext cx="4889455" cy="314894"/>
            <a:chOff x="169817" y="1208645"/>
            <a:chExt cx="4889455" cy="31489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525ED7B-758C-44A6-A7D6-DE45BA5EEFAC}"/>
                </a:ext>
              </a:extLst>
            </p:cNvPr>
            <p:cNvSpPr txBox="1"/>
            <p:nvPr/>
          </p:nvSpPr>
          <p:spPr>
            <a:xfrm>
              <a:off x="1020672" y="1208645"/>
              <a:ext cx="4038600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Subtitle goes here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E753590-998F-4EE6-8D8C-F2ABD2E809C4}"/>
                </a:ext>
              </a:extLst>
            </p:cNvPr>
            <p:cNvCxnSpPr>
              <a:cxnSpLocks/>
            </p:cNvCxnSpPr>
            <p:nvPr/>
          </p:nvCxnSpPr>
          <p:spPr>
            <a:xfrm>
              <a:off x="169817" y="1388478"/>
              <a:ext cx="6858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A24C3DC-1A03-4639-B41B-3DEA0272BE20}"/>
              </a:ext>
            </a:extLst>
          </p:cNvPr>
          <p:cNvSpPr txBox="1"/>
          <p:nvPr/>
        </p:nvSpPr>
        <p:spPr>
          <a:xfrm>
            <a:off x="983659" y="1587815"/>
            <a:ext cx="4644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Slide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Already to be changed with your own</a:t>
            </a:r>
            <a:endParaRPr lang="en-US" sz="3200" b="1" dirty="0">
              <a:solidFill>
                <a:srgbClr val="03D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284812-A364-406A-9016-E91E9AB1A2C3}"/>
              </a:ext>
            </a:extLst>
          </p:cNvPr>
          <p:cNvGrpSpPr/>
          <p:nvPr/>
        </p:nvGrpSpPr>
        <p:grpSpPr>
          <a:xfrm>
            <a:off x="1829430" y="3563275"/>
            <a:ext cx="3404961" cy="375552"/>
            <a:chOff x="1782132" y="3563275"/>
            <a:chExt cx="3404961" cy="37555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A1290F6-08D1-4198-AB5E-807D94AF7F0F}"/>
                </a:ext>
              </a:extLst>
            </p:cNvPr>
            <p:cNvSpPr txBox="1"/>
            <p:nvPr/>
          </p:nvSpPr>
          <p:spPr>
            <a:xfrm>
              <a:off x="1782132" y="3563275"/>
              <a:ext cx="2555961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Amazing content value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67693BC-F31A-4C0C-A1A1-9A60E743AA84}"/>
                </a:ext>
              </a:extLst>
            </p:cNvPr>
            <p:cNvSpPr txBox="1"/>
            <p:nvPr/>
          </p:nvSpPr>
          <p:spPr>
            <a:xfrm>
              <a:off x="4338093" y="3563275"/>
              <a:ext cx="84900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28%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ED9C224-ACC2-46AB-8EDB-6FE5F61E3ABA}"/>
              </a:ext>
            </a:extLst>
          </p:cNvPr>
          <p:cNvGrpSpPr/>
          <p:nvPr/>
        </p:nvGrpSpPr>
        <p:grpSpPr>
          <a:xfrm>
            <a:off x="1829430" y="4375093"/>
            <a:ext cx="3404961" cy="375552"/>
            <a:chOff x="1782132" y="3563275"/>
            <a:chExt cx="3404961" cy="37555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AAF6DE-83FC-47D4-B51B-17C08AE4810E}"/>
                </a:ext>
              </a:extLst>
            </p:cNvPr>
            <p:cNvSpPr txBox="1"/>
            <p:nvPr/>
          </p:nvSpPr>
          <p:spPr>
            <a:xfrm>
              <a:off x="1782132" y="3563275"/>
              <a:ext cx="2555961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Professional stuff right all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515645B-9C1A-404C-9E2C-29EB8CA9E632}"/>
                </a:ext>
              </a:extLst>
            </p:cNvPr>
            <p:cNvSpPr txBox="1"/>
            <p:nvPr/>
          </p:nvSpPr>
          <p:spPr>
            <a:xfrm>
              <a:off x="4338093" y="3563275"/>
              <a:ext cx="84900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44%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6B30B40-69AB-4326-A154-7B7347C5AF87}"/>
              </a:ext>
            </a:extLst>
          </p:cNvPr>
          <p:cNvGrpSpPr/>
          <p:nvPr/>
        </p:nvGrpSpPr>
        <p:grpSpPr>
          <a:xfrm>
            <a:off x="1829430" y="5186911"/>
            <a:ext cx="3404961" cy="375552"/>
            <a:chOff x="1782132" y="3563275"/>
            <a:chExt cx="3404961" cy="37555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63A4257-9704-48B1-AD6F-CE3E7F50DC5F}"/>
                </a:ext>
              </a:extLst>
            </p:cNvPr>
            <p:cNvSpPr txBox="1"/>
            <p:nvPr/>
          </p:nvSpPr>
          <p:spPr>
            <a:xfrm>
              <a:off x="1782132" y="3563275"/>
              <a:ext cx="2555961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Best creatives here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0333A5-ED7E-4BB6-AEC3-2A34EDFC7F16}"/>
                </a:ext>
              </a:extLst>
            </p:cNvPr>
            <p:cNvSpPr txBox="1"/>
            <p:nvPr/>
          </p:nvSpPr>
          <p:spPr>
            <a:xfrm>
              <a:off x="4338093" y="3563275"/>
              <a:ext cx="84900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28%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89ACD-2B46-4966-BB53-DCCD9D4C6BE8}"/>
              </a:ext>
            </a:extLst>
          </p:cNvPr>
          <p:cNvGrpSpPr/>
          <p:nvPr/>
        </p:nvGrpSpPr>
        <p:grpSpPr>
          <a:xfrm>
            <a:off x="1088159" y="3485379"/>
            <a:ext cx="597006" cy="597006"/>
            <a:chOff x="1088159" y="3485379"/>
            <a:chExt cx="597006" cy="59700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C951BA2-AF0D-4F70-BEA8-6E76287CD404}"/>
                </a:ext>
              </a:extLst>
            </p:cNvPr>
            <p:cNvSpPr/>
            <p:nvPr/>
          </p:nvSpPr>
          <p:spPr>
            <a:xfrm>
              <a:off x="1088159" y="3485379"/>
              <a:ext cx="597006" cy="59700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27CBD4F4-9A31-4834-B9A9-09E6BD75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27021" y="3624241"/>
              <a:ext cx="319283" cy="319283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C00DC8B-8C2D-428F-9051-2AC5A6DF9A34}"/>
              </a:ext>
            </a:extLst>
          </p:cNvPr>
          <p:cNvGrpSpPr/>
          <p:nvPr/>
        </p:nvGrpSpPr>
        <p:grpSpPr>
          <a:xfrm>
            <a:off x="1088159" y="5109015"/>
            <a:ext cx="597006" cy="597006"/>
            <a:chOff x="1088159" y="5109015"/>
            <a:chExt cx="597006" cy="59700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02D3B6F-CC8C-4086-A623-BEE03D345E4B}"/>
                </a:ext>
              </a:extLst>
            </p:cNvPr>
            <p:cNvSpPr/>
            <p:nvPr/>
          </p:nvSpPr>
          <p:spPr>
            <a:xfrm>
              <a:off x="1088159" y="5109015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44727384-D34E-49D5-BE56-D5FEEB16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0285" y="5261141"/>
              <a:ext cx="292755" cy="292755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EECDD34-CA73-4994-858B-DF504099F7C1}"/>
              </a:ext>
            </a:extLst>
          </p:cNvPr>
          <p:cNvGrpSpPr/>
          <p:nvPr/>
        </p:nvGrpSpPr>
        <p:grpSpPr>
          <a:xfrm>
            <a:off x="1088159" y="4297197"/>
            <a:ext cx="597006" cy="597006"/>
            <a:chOff x="1088159" y="4297197"/>
            <a:chExt cx="597006" cy="597006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8E60CD2-B690-462C-BB5C-E71855E91BFE}"/>
                </a:ext>
              </a:extLst>
            </p:cNvPr>
            <p:cNvSpPr/>
            <p:nvPr/>
          </p:nvSpPr>
          <p:spPr>
            <a:xfrm>
              <a:off x="1088159" y="429719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9ED9FE45-66A3-4BE5-9CF4-3AEABA5A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34600" y="4443638"/>
              <a:ext cx="304124" cy="304124"/>
            </a:xfrm>
            <a:prstGeom prst="rect">
              <a:avLst/>
            </a:prstGeom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3A94264-19ED-4B2C-B357-0CC8290C7B8B}"/>
              </a:ext>
            </a:extLst>
          </p:cNvPr>
          <p:cNvSpPr txBox="1"/>
          <p:nvPr/>
        </p:nvSpPr>
        <p:spPr>
          <a:xfrm>
            <a:off x="7533071" y="5396510"/>
            <a:ext cx="392344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wonderful serenity has taken possession of my entire soul, like these sweet mornings of spring which I enjoy</a:t>
            </a:r>
          </a:p>
        </p:txBody>
      </p:sp>
    </p:spTree>
    <p:extLst>
      <p:ext uri="{BB962C8B-B14F-4D97-AF65-F5344CB8AC3E}">
        <p14:creationId xmlns:p14="http://schemas.microsoft.com/office/powerpoint/2010/main" val="17307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-1.11111E-6 L 0.00026 0.0159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787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1.11111E-6 L 0.00026 0.0159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787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/>
      <p:bldP spid="70" grpId="1"/>
      <p:bldP spid="8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BA2F254-FAF6-4D72-B7B1-FAF019B4973B}"/>
              </a:ext>
            </a:extLst>
          </p:cNvPr>
          <p:cNvGrpSpPr/>
          <p:nvPr/>
        </p:nvGrpSpPr>
        <p:grpSpPr>
          <a:xfrm>
            <a:off x="441713" y="886669"/>
            <a:ext cx="4889455" cy="314894"/>
            <a:chOff x="441713" y="886669"/>
            <a:chExt cx="4889455" cy="314894"/>
          </a:xfrm>
        </p:grpSpPr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0B73E56B-096E-47DC-B409-7A7D5E34A380}"/>
                </a:ext>
              </a:extLst>
            </p:cNvPr>
            <p:cNvSpPr txBox="1"/>
            <p:nvPr/>
          </p:nvSpPr>
          <p:spPr>
            <a:xfrm>
              <a:off x="1292568" y="886669"/>
              <a:ext cx="4038600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Subtitle goes here</a:t>
              </a:r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702502D-2FC0-4311-B06B-535DCBC07D1D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3" y="1066502"/>
              <a:ext cx="6858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7D309CB9-7DCD-4CD8-B508-F61646625619}"/>
              </a:ext>
            </a:extLst>
          </p:cNvPr>
          <p:cNvSpPr txBox="1"/>
          <p:nvPr/>
        </p:nvSpPr>
        <p:spPr>
          <a:xfrm>
            <a:off x="1255555" y="1265839"/>
            <a:ext cx="4644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Already to be changed with your own</a:t>
            </a:r>
            <a:endParaRPr lang="en-US" sz="3200" b="1" dirty="0">
              <a:solidFill>
                <a:srgbClr val="03D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AA8AA247-E7B6-4E87-803D-638C977FDFB2}"/>
              </a:ext>
            </a:extLst>
          </p:cNvPr>
          <p:cNvGrpSpPr/>
          <p:nvPr/>
        </p:nvGrpSpPr>
        <p:grpSpPr>
          <a:xfrm>
            <a:off x="1358363" y="4100086"/>
            <a:ext cx="3469550" cy="880236"/>
            <a:chOff x="1008488" y="4219576"/>
            <a:chExt cx="3469550" cy="880236"/>
          </a:xfrm>
        </p:grpSpPr>
        <p:sp>
          <p:nvSpPr>
            <p:cNvPr id="247" name="Rectangle: Rounded Corners 5">
              <a:extLst>
                <a:ext uri="{FF2B5EF4-FFF2-40B4-BE49-F238E27FC236}">
                  <a16:creationId xmlns:a16="http://schemas.microsoft.com/office/drawing/2014/main" id="{FFACB4A2-89AF-4450-9FB5-ACFAAF55EE3C}"/>
                </a:ext>
              </a:extLst>
            </p:cNvPr>
            <p:cNvSpPr/>
            <p:nvPr/>
          </p:nvSpPr>
          <p:spPr>
            <a:xfrm>
              <a:off x="1008488" y="4219576"/>
              <a:ext cx="3469550" cy="880236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  <a:effectLst>
              <a:outerShdw blurRad="457200" dist="76200" dir="5400000" sx="94000" sy="94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D1A06FB-D277-4081-8CD4-05404BE60BF4}"/>
                </a:ext>
              </a:extLst>
            </p:cNvPr>
            <p:cNvGrpSpPr/>
            <p:nvPr/>
          </p:nvGrpSpPr>
          <p:grpSpPr>
            <a:xfrm>
              <a:off x="1221307" y="4295217"/>
              <a:ext cx="3121735" cy="655120"/>
              <a:chOff x="8634714" y="4966280"/>
              <a:chExt cx="3121735" cy="655120"/>
            </a:xfrm>
          </p:grpSpPr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9B528583-43AA-4964-9E1C-1C21C1666B58}"/>
                  </a:ext>
                </a:extLst>
              </p:cNvPr>
              <p:cNvSpPr txBox="1"/>
              <p:nvPr/>
            </p:nvSpPr>
            <p:spPr>
              <a:xfrm>
                <a:off x="8634714" y="4966280"/>
                <a:ext cx="3121735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Meetup London Day 2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9DE749A2-1446-4D6E-A868-22760EA9A449}"/>
                  </a:ext>
                </a:extLst>
              </p:cNvPr>
              <p:cNvSpPr txBox="1"/>
              <p:nvPr/>
            </p:nvSpPr>
            <p:spPr>
              <a:xfrm>
                <a:off x="8634714" y="5286244"/>
                <a:ext cx="2677885" cy="33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2"/>
                    </a:solidFill>
                    <a:cs typeface="Arial" panose="020B0604020202020204" pitchFamily="34" charset="0"/>
                  </a:rPr>
                  <a:t>TUE, 10 AM – Royal Hall</a:t>
                </a:r>
              </a:p>
            </p:txBody>
          </p:sp>
        </p:grp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F271813-1F93-485B-89E8-7CC8033BAB71}"/>
              </a:ext>
            </a:extLst>
          </p:cNvPr>
          <p:cNvGrpSpPr/>
          <p:nvPr/>
        </p:nvGrpSpPr>
        <p:grpSpPr>
          <a:xfrm>
            <a:off x="1358362" y="3109076"/>
            <a:ext cx="3932628" cy="880236"/>
            <a:chOff x="1008487" y="3110778"/>
            <a:chExt cx="3932628" cy="880236"/>
          </a:xfrm>
        </p:grpSpPr>
        <p:sp>
          <p:nvSpPr>
            <p:cNvPr id="252" name="Rectangle: Rounded Corners 5">
              <a:extLst>
                <a:ext uri="{FF2B5EF4-FFF2-40B4-BE49-F238E27FC236}">
                  <a16:creationId xmlns:a16="http://schemas.microsoft.com/office/drawing/2014/main" id="{D608CD9A-6D71-4745-914A-746E1409DCD5}"/>
                </a:ext>
              </a:extLst>
            </p:cNvPr>
            <p:cNvSpPr/>
            <p:nvPr/>
          </p:nvSpPr>
          <p:spPr>
            <a:xfrm>
              <a:off x="1008487" y="3110778"/>
              <a:ext cx="3932628" cy="880236"/>
            </a:xfrm>
            <a:prstGeom prst="roundRect">
              <a:avLst>
                <a:gd name="adj" fmla="val 5529"/>
              </a:avLst>
            </a:prstGeom>
            <a:solidFill>
              <a:schemeClr val="accent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F326C939-602D-4718-9608-7B9270138C7A}"/>
                </a:ext>
              </a:extLst>
            </p:cNvPr>
            <p:cNvGrpSpPr/>
            <p:nvPr/>
          </p:nvGrpSpPr>
          <p:grpSpPr>
            <a:xfrm>
              <a:off x="1221307" y="3186419"/>
              <a:ext cx="3121735" cy="655120"/>
              <a:chOff x="8634714" y="4966280"/>
              <a:chExt cx="3121735" cy="655120"/>
            </a:xfrm>
          </p:grpSpPr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5733B48D-EBBD-4597-8BE3-682A9B67DC22}"/>
                  </a:ext>
                </a:extLst>
              </p:cNvPr>
              <p:cNvSpPr txBox="1"/>
              <p:nvPr/>
            </p:nvSpPr>
            <p:spPr>
              <a:xfrm>
                <a:off x="8634714" y="4966280"/>
                <a:ext cx="3121735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Meetup London Day 1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4C2BA9C0-DC59-4549-BB8E-E55E288ED978}"/>
                  </a:ext>
                </a:extLst>
              </p:cNvPr>
              <p:cNvSpPr txBox="1"/>
              <p:nvPr/>
            </p:nvSpPr>
            <p:spPr>
              <a:xfrm>
                <a:off x="8634714" y="5286244"/>
                <a:ext cx="2677885" cy="33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TUE, 10 AM – Royal Hall</a:t>
                </a:r>
              </a:p>
            </p:txBody>
          </p:sp>
        </p:grp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6CAF640-7046-4A14-934B-A5E624EFFE57}"/>
              </a:ext>
            </a:extLst>
          </p:cNvPr>
          <p:cNvGrpSpPr/>
          <p:nvPr/>
        </p:nvGrpSpPr>
        <p:grpSpPr>
          <a:xfrm>
            <a:off x="1358363" y="5091096"/>
            <a:ext cx="3469550" cy="880236"/>
            <a:chOff x="1008488" y="5328374"/>
            <a:chExt cx="3469550" cy="880236"/>
          </a:xfrm>
        </p:grpSpPr>
        <p:sp>
          <p:nvSpPr>
            <p:cNvPr id="257" name="Rectangle: Rounded Corners 5">
              <a:extLst>
                <a:ext uri="{FF2B5EF4-FFF2-40B4-BE49-F238E27FC236}">
                  <a16:creationId xmlns:a16="http://schemas.microsoft.com/office/drawing/2014/main" id="{16C7D26F-876B-4B2E-AA68-13007CD081DB}"/>
                </a:ext>
              </a:extLst>
            </p:cNvPr>
            <p:cNvSpPr/>
            <p:nvPr/>
          </p:nvSpPr>
          <p:spPr>
            <a:xfrm>
              <a:off x="1008488" y="5328374"/>
              <a:ext cx="3469550" cy="880236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  <a:effectLst>
              <a:outerShdw blurRad="457200" dist="76200" dir="5400000" sx="94000" sy="94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FF4B117F-C727-4291-83F4-67326DAC0C3D}"/>
                </a:ext>
              </a:extLst>
            </p:cNvPr>
            <p:cNvGrpSpPr/>
            <p:nvPr/>
          </p:nvGrpSpPr>
          <p:grpSpPr>
            <a:xfrm>
              <a:off x="1221307" y="5404015"/>
              <a:ext cx="3121735" cy="655120"/>
              <a:chOff x="8634714" y="4966280"/>
              <a:chExt cx="3121735" cy="655120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8DF5118E-0C7E-4D70-95FA-36595756DF2B}"/>
                  </a:ext>
                </a:extLst>
              </p:cNvPr>
              <p:cNvSpPr txBox="1"/>
              <p:nvPr/>
            </p:nvSpPr>
            <p:spPr>
              <a:xfrm>
                <a:off x="8634714" y="4966280"/>
                <a:ext cx="3121735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Meetup London Day 3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DA41E772-488C-4DE9-B83B-41810ABE1341}"/>
                  </a:ext>
                </a:extLst>
              </p:cNvPr>
              <p:cNvSpPr txBox="1"/>
              <p:nvPr/>
            </p:nvSpPr>
            <p:spPr>
              <a:xfrm>
                <a:off x="8634714" y="5286244"/>
                <a:ext cx="2677885" cy="33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TUE, 10 AM – Royal Hall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1E78B-CD45-4846-AE9E-4D4B77C1C4BC}"/>
              </a:ext>
            </a:extLst>
          </p:cNvPr>
          <p:cNvGrpSpPr/>
          <p:nvPr/>
        </p:nvGrpSpPr>
        <p:grpSpPr>
          <a:xfrm>
            <a:off x="6693935" y="1321746"/>
            <a:ext cx="4353682" cy="4353682"/>
            <a:chOff x="6824997" y="1323958"/>
            <a:chExt cx="4353682" cy="43536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750E93-E742-46D4-B7B7-A74ABC235EA8}"/>
                </a:ext>
              </a:extLst>
            </p:cNvPr>
            <p:cNvGrpSpPr/>
            <p:nvPr/>
          </p:nvGrpSpPr>
          <p:grpSpPr>
            <a:xfrm>
              <a:off x="6824997" y="1323958"/>
              <a:ext cx="4353682" cy="4353682"/>
              <a:chOff x="6824997" y="1323958"/>
              <a:chExt cx="4353682" cy="4353682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E95423C-314C-45AE-AF6C-E7803376CABA}"/>
                  </a:ext>
                </a:extLst>
              </p:cNvPr>
              <p:cNvSpPr/>
              <p:nvPr/>
            </p:nvSpPr>
            <p:spPr>
              <a:xfrm>
                <a:off x="7321153" y="1820115"/>
                <a:ext cx="3361370" cy="3361368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FB283B-8DC2-49A4-8CBF-A68B87F757A2}"/>
                  </a:ext>
                </a:extLst>
              </p:cNvPr>
              <p:cNvSpPr/>
              <p:nvPr/>
            </p:nvSpPr>
            <p:spPr>
              <a:xfrm>
                <a:off x="6824997" y="1323958"/>
                <a:ext cx="4353682" cy="4353682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1" name="Freeform 86">
              <a:extLst>
                <a:ext uri="{FF2B5EF4-FFF2-40B4-BE49-F238E27FC236}">
                  <a16:creationId xmlns:a16="http://schemas.microsoft.com/office/drawing/2014/main" id="{8DE39786-8CF4-4C7D-ACFF-65FB2ACAC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8380" y="2500032"/>
              <a:ext cx="2746917" cy="1618424"/>
            </a:xfrm>
            <a:custGeom>
              <a:avLst/>
              <a:gdLst>
                <a:gd name="T0" fmla="*/ 2456 w 2738"/>
                <a:gd name="T1" fmla="*/ 830 h 1613"/>
                <a:gd name="T2" fmla="*/ 2348 w 2738"/>
                <a:gd name="T3" fmla="*/ 851 h 1613"/>
                <a:gd name="T4" fmla="*/ 2348 w 2738"/>
                <a:gd name="T5" fmla="*/ 850 h 1613"/>
                <a:gd name="T6" fmla="*/ 2025 w 2738"/>
                <a:gd name="T7" fmla="*/ 528 h 1613"/>
                <a:gd name="T8" fmla="*/ 1910 w 2738"/>
                <a:gd name="T9" fmla="*/ 549 h 1613"/>
                <a:gd name="T10" fmla="*/ 1812 w 2738"/>
                <a:gd name="T11" fmla="*/ 480 h 1613"/>
                <a:gd name="T12" fmla="*/ 1814 w 2738"/>
                <a:gd name="T13" fmla="*/ 435 h 1613"/>
                <a:gd name="T14" fmla="*/ 1379 w 2738"/>
                <a:gd name="T15" fmla="*/ 0 h 1613"/>
                <a:gd name="T16" fmla="*/ 1015 w 2738"/>
                <a:gd name="T17" fmla="*/ 196 h 1613"/>
                <a:gd name="T18" fmla="*/ 917 w 2738"/>
                <a:gd name="T19" fmla="*/ 162 h 1613"/>
                <a:gd name="T20" fmla="*/ 759 w 2738"/>
                <a:gd name="T21" fmla="*/ 320 h 1613"/>
                <a:gd name="T22" fmla="*/ 763 w 2738"/>
                <a:gd name="T23" fmla="*/ 356 h 1613"/>
                <a:gd name="T24" fmla="*/ 511 w 2738"/>
                <a:gd name="T25" fmla="*/ 621 h 1613"/>
                <a:gd name="T26" fmla="*/ 469 w 2738"/>
                <a:gd name="T27" fmla="*/ 616 h 1613"/>
                <a:gd name="T28" fmla="*/ 294 w 2738"/>
                <a:gd name="T29" fmla="*/ 791 h 1613"/>
                <a:gd name="T30" fmla="*/ 298 w 2738"/>
                <a:gd name="T31" fmla="*/ 830 h 1613"/>
                <a:gd name="T32" fmla="*/ 0 w 2738"/>
                <a:gd name="T33" fmla="*/ 1139 h 1613"/>
                <a:gd name="T34" fmla="*/ 309 w 2738"/>
                <a:gd name="T35" fmla="*/ 1449 h 1613"/>
                <a:gd name="T36" fmla="*/ 426 w 2738"/>
                <a:gd name="T37" fmla="*/ 1426 h 1613"/>
                <a:gd name="T38" fmla="*/ 737 w 2738"/>
                <a:gd name="T39" fmla="*/ 1573 h 1613"/>
                <a:gd name="T40" fmla="*/ 984 w 2738"/>
                <a:gd name="T41" fmla="*/ 1488 h 1613"/>
                <a:gd name="T42" fmla="*/ 1138 w 2738"/>
                <a:gd name="T43" fmla="*/ 1607 h 1613"/>
                <a:gd name="T44" fmla="*/ 1296 w 2738"/>
                <a:gd name="T45" fmla="*/ 1461 h 1613"/>
                <a:gd name="T46" fmla="*/ 1379 w 2738"/>
                <a:gd name="T47" fmla="*/ 1469 h 1613"/>
                <a:gd name="T48" fmla="*/ 1594 w 2738"/>
                <a:gd name="T49" fmla="*/ 1412 h 1613"/>
                <a:gd name="T50" fmla="*/ 1763 w 2738"/>
                <a:gd name="T51" fmla="*/ 1449 h 1613"/>
                <a:gd name="T52" fmla="*/ 1803 w 2738"/>
                <a:gd name="T53" fmla="*/ 1447 h 1613"/>
                <a:gd name="T54" fmla="*/ 2085 w 2738"/>
                <a:gd name="T55" fmla="*/ 1613 h 1613"/>
                <a:gd name="T56" fmla="*/ 2393 w 2738"/>
                <a:gd name="T57" fmla="*/ 1387 h 1613"/>
                <a:gd name="T58" fmla="*/ 2456 w 2738"/>
                <a:gd name="T59" fmla="*/ 1395 h 1613"/>
                <a:gd name="T60" fmla="*/ 2738 w 2738"/>
                <a:gd name="T61" fmla="*/ 1112 h 1613"/>
                <a:gd name="T62" fmla="*/ 2456 w 2738"/>
                <a:gd name="T63" fmla="*/ 830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38" h="1613">
                  <a:moveTo>
                    <a:pt x="2456" y="830"/>
                  </a:moveTo>
                  <a:cubicBezTo>
                    <a:pt x="2418" y="830"/>
                    <a:pt x="2381" y="837"/>
                    <a:pt x="2348" y="851"/>
                  </a:cubicBezTo>
                  <a:cubicBezTo>
                    <a:pt x="2348" y="851"/>
                    <a:pt x="2348" y="851"/>
                    <a:pt x="2348" y="850"/>
                  </a:cubicBezTo>
                  <a:cubicBezTo>
                    <a:pt x="2348" y="672"/>
                    <a:pt x="2203" y="528"/>
                    <a:pt x="2025" y="528"/>
                  </a:cubicBezTo>
                  <a:cubicBezTo>
                    <a:pt x="1985" y="528"/>
                    <a:pt x="1946" y="536"/>
                    <a:pt x="1910" y="549"/>
                  </a:cubicBezTo>
                  <a:cubicBezTo>
                    <a:pt x="1890" y="513"/>
                    <a:pt x="1854" y="487"/>
                    <a:pt x="1812" y="480"/>
                  </a:cubicBezTo>
                  <a:cubicBezTo>
                    <a:pt x="1813" y="465"/>
                    <a:pt x="1814" y="450"/>
                    <a:pt x="1814" y="435"/>
                  </a:cubicBezTo>
                  <a:cubicBezTo>
                    <a:pt x="1814" y="194"/>
                    <a:pt x="1619" y="0"/>
                    <a:pt x="1379" y="0"/>
                  </a:cubicBezTo>
                  <a:cubicBezTo>
                    <a:pt x="1227" y="0"/>
                    <a:pt x="1093" y="78"/>
                    <a:pt x="1015" y="196"/>
                  </a:cubicBezTo>
                  <a:cubicBezTo>
                    <a:pt x="988" y="175"/>
                    <a:pt x="954" y="162"/>
                    <a:pt x="917" y="162"/>
                  </a:cubicBezTo>
                  <a:cubicBezTo>
                    <a:pt x="829" y="162"/>
                    <a:pt x="759" y="233"/>
                    <a:pt x="759" y="320"/>
                  </a:cubicBezTo>
                  <a:cubicBezTo>
                    <a:pt x="759" y="333"/>
                    <a:pt x="760" y="344"/>
                    <a:pt x="763" y="356"/>
                  </a:cubicBezTo>
                  <a:cubicBezTo>
                    <a:pt x="642" y="398"/>
                    <a:pt x="547" y="497"/>
                    <a:pt x="511" y="621"/>
                  </a:cubicBezTo>
                  <a:cubicBezTo>
                    <a:pt x="497" y="618"/>
                    <a:pt x="483" y="616"/>
                    <a:pt x="469" y="616"/>
                  </a:cubicBezTo>
                  <a:cubicBezTo>
                    <a:pt x="372" y="616"/>
                    <a:pt x="294" y="694"/>
                    <a:pt x="294" y="791"/>
                  </a:cubicBezTo>
                  <a:cubicBezTo>
                    <a:pt x="294" y="805"/>
                    <a:pt x="295" y="818"/>
                    <a:pt x="298" y="830"/>
                  </a:cubicBezTo>
                  <a:cubicBezTo>
                    <a:pt x="132" y="836"/>
                    <a:pt x="0" y="972"/>
                    <a:pt x="0" y="1139"/>
                  </a:cubicBezTo>
                  <a:cubicBezTo>
                    <a:pt x="0" y="1310"/>
                    <a:pt x="138" y="1449"/>
                    <a:pt x="309" y="1449"/>
                  </a:cubicBezTo>
                  <a:cubicBezTo>
                    <a:pt x="351" y="1449"/>
                    <a:pt x="390" y="1441"/>
                    <a:pt x="426" y="1426"/>
                  </a:cubicBezTo>
                  <a:cubicBezTo>
                    <a:pt x="500" y="1516"/>
                    <a:pt x="612" y="1573"/>
                    <a:pt x="737" y="1573"/>
                  </a:cubicBezTo>
                  <a:cubicBezTo>
                    <a:pt x="830" y="1573"/>
                    <a:pt x="916" y="1541"/>
                    <a:pt x="984" y="1488"/>
                  </a:cubicBezTo>
                  <a:cubicBezTo>
                    <a:pt x="1002" y="1556"/>
                    <a:pt x="1064" y="1607"/>
                    <a:pt x="1138" y="1607"/>
                  </a:cubicBezTo>
                  <a:cubicBezTo>
                    <a:pt x="1221" y="1607"/>
                    <a:pt x="1290" y="1543"/>
                    <a:pt x="1296" y="1461"/>
                  </a:cubicBezTo>
                  <a:cubicBezTo>
                    <a:pt x="1323" y="1466"/>
                    <a:pt x="1351" y="1469"/>
                    <a:pt x="1379" y="1469"/>
                  </a:cubicBezTo>
                  <a:cubicBezTo>
                    <a:pt x="1457" y="1469"/>
                    <a:pt x="1531" y="1448"/>
                    <a:pt x="1594" y="1412"/>
                  </a:cubicBezTo>
                  <a:cubicBezTo>
                    <a:pt x="1646" y="1435"/>
                    <a:pt x="1703" y="1449"/>
                    <a:pt x="1763" y="1449"/>
                  </a:cubicBezTo>
                  <a:cubicBezTo>
                    <a:pt x="1777" y="1449"/>
                    <a:pt x="1790" y="1448"/>
                    <a:pt x="1803" y="1447"/>
                  </a:cubicBezTo>
                  <a:cubicBezTo>
                    <a:pt x="1858" y="1546"/>
                    <a:pt x="1964" y="1613"/>
                    <a:pt x="2085" y="1613"/>
                  </a:cubicBezTo>
                  <a:cubicBezTo>
                    <a:pt x="2229" y="1613"/>
                    <a:pt x="2351" y="1518"/>
                    <a:pt x="2393" y="1387"/>
                  </a:cubicBezTo>
                  <a:cubicBezTo>
                    <a:pt x="2413" y="1392"/>
                    <a:pt x="2434" y="1395"/>
                    <a:pt x="2456" y="1395"/>
                  </a:cubicBezTo>
                  <a:cubicBezTo>
                    <a:pt x="2612" y="1395"/>
                    <a:pt x="2738" y="1268"/>
                    <a:pt x="2738" y="1112"/>
                  </a:cubicBezTo>
                  <a:cubicBezTo>
                    <a:pt x="2738" y="956"/>
                    <a:pt x="2612" y="830"/>
                    <a:pt x="2456" y="8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19100" dist="76200" dir="5400000" sx="95000" sy="95000" algn="t" rotWithShape="0">
                <a:prstClr val="black">
                  <a:alpha val="11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58A104-3CF9-4B14-BB8E-A764DB1376D1}"/>
              </a:ext>
            </a:extLst>
          </p:cNvPr>
          <p:cNvGrpSpPr/>
          <p:nvPr/>
        </p:nvGrpSpPr>
        <p:grpSpPr>
          <a:xfrm>
            <a:off x="8309012" y="730527"/>
            <a:ext cx="1573621" cy="1573621"/>
            <a:chOff x="8309012" y="730527"/>
            <a:chExt cx="1573621" cy="1573621"/>
          </a:xfrm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1F1CD1C-B921-460C-9651-B7F3BF8F606B}"/>
                </a:ext>
              </a:extLst>
            </p:cNvPr>
            <p:cNvSpPr/>
            <p:nvPr/>
          </p:nvSpPr>
          <p:spPr>
            <a:xfrm>
              <a:off x="8309012" y="730527"/>
              <a:ext cx="1573621" cy="1573621"/>
            </a:xfrm>
            <a:custGeom>
              <a:avLst/>
              <a:gdLst>
                <a:gd name="connsiteX0" fmla="*/ 1108710 w 1108710"/>
                <a:gd name="connsiteY0" fmla="*/ 554355 h 1108710"/>
                <a:gd name="connsiteX1" fmla="*/ 554355 w 1108710"/>
                <a:gd name="connsiteY1" fmla="*/ 1108710 h 1108710"/>
                <a:gd name="connsiteX2" fmla="*/ 0 w 1108710"/>
                <a:gd name="connsiteY2" fmla="*/ 554355 h 1108710"/>
                <a:gd name="connsiteX3" fmla="*/ 554355 w 1108710"/>
                <a:gd name="connsiteY3" fmla="*/ 0 h 1108710"/>
                <a:gd name="connsiteX4" fmla="*/ 1108710 w 1108710"/>
                <a:gd name="connsiteY4" fmla="*/ 554355 h 110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710" h="1108710">
                  <a:moveTo>
                    <a:pt x="1108710" y="554355"/>
                  </a:moveTo>
                  <a:cubicBezTo>
                    <a:pt x="1108710" y="860517"/>
                    <a:pt x="860517" y="1108710"/>
                    <a:pt x="554355" y="1108710"/>
                  </a:cubicBezTo>
                  <a:cubicBezTo>
                    <a:pt x="248193" y="1108710"/>
                    <a:pt x="0" y="860517"/>
                    <a:pt x="0" y="554355"/>
                  </a:cubicBezTo>
                  <a:cubicBezTo>
                    <a:pt x="0" y="248193"/>
                    <a:pt x="248193" y="0"/>
                    <a:pt x="554355" y="0"/>
                  </a:cubicBezTo>
                  <a:cubicBezTo>
                    <a:pt x="860516" y="0"/>
                    <a:pt x="1108710" y="248193"/>
                    <a:pt x="1108710" y="5543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38200" dist="2921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92E01101-C1C9-441A-8C2A-6865F64EE2E7}"/>
                </a:ext>
              </a:extLst>
            </p:cNvPr>
            <p:cNvSpPr/>
            <p:nvPr/>
          </p:nvSpPr>
          <p:spPr>
            <a:xfrm>
              <a:off x="8430995" y="852511"/>
              <a:ext cx="1329651" cy="1329654"/>
            </a:xfrm>
            <a:custGeom>
              <a:avLst/>
              <a:gdLst>
                <a:gd name="connsiteX0" fmla="*/ 853440 w 853439"/>
                <a:gd name="connsiteY0" fmla="*/ 426720 h 853439"/>
                <a:gd name="connsiteX1" fmla="*/ 426720 w 853439"/>
                <a:gd name="connsiteY1" fmla="*/ 853440 h 853439"/>
                <a:gd name="connsiteX2" fmla="*/ 0 w 853439"/>
                <a:gd name="connsiteY2" fmla="*/ 426720 h 853439"/>
                <a:gd name="connsiteX3" fmla="*/ 426720 w 853439"/>
                <a:gd name="connsiteY3" fmla="*/ 0 h 853439"/>
                <a:gd name="connsiteX4" fmla="*/ 853440 w 853439"/>
                <a:gd name="connsiteY4" fmla="*/ 426720 h 85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39" h="853439">
                  <a:moveTo>
                    <a:pt x="853440" y="426720"/>
                  </a:moveTo>
                  <a:cubicBezTo>
                    <a:pt x="853440" y="662391"/>
                    <a:pt x="662391" y="853440"/>
                    <a:pt x="426720" y="853440"/>
                  </a:cubicBezTo>
                  <a:cubicBezTo>
                    <a:pt x="191049" y="853440"/>
                    <a:pt x="0" y="662391"/>
                    <a:pt x="0" y="426720"/>
                  </a:cubicBezTo>
                  <a:cubicBezTo>
                    <a:pt x="0" y="191049"/>
                    <a:pt x="191049" y="0"/>
                    <a:pt x="426720" y="0"/>
                  </a:cubicBezTo>
                  <a:cubicBezTo>
                    <a:pt x="662391" y="0"/>
                    <a:pt x="853440" y="191049"/>
                    <a:pt x="853440" y="4267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37913D13-2E49-41E3-8592-8F4BE9FF2548}"/>
                </a:ext>
              </a:extLst>
            </p:cNvPr>
            <p:cNvSpPr/>
            <p:nvPr/>
          </p:nvSpPr>
          <p:spPr>
            <a:xfrm>
              <a:off x="8568880" y="993100"/>
              <a:ext cx="1056588" cy="1056588"/>
            </a:xfrm>
            <a:custGeom>
              <a:avLst/>
              <a:gdLst>
                <a:gd name="connsiteX0" fmla="*/ 622935 w 622935"/>
                <a:gd name="connsiteY0" fmla="*/ 311467 h 622935"/>
                <a:gd name="connsiteX1" fmla="*/ 311468 w 622935"/>
                <a:gd name="connsiteY1" fmla="*/ 622935 h 622935"/>
                <a:gd name="connsiteX2" fmla="*/ 0 w 622935"/>
                <a:gd name="connsiteY2" fmla="*/ 311467 h 622935"/>
                <a:gd name="connsiteX3" fmla="*/ 311468 w 622935"/>
                <a:gd name="connsiteY3" fmla="*/ 0 h 622935"/>
                <a:gd name="connsiteX4" fmla="*/ 622935 w 622935"/>
                <a:gd name="connsiteY4" fmla="*/ 311467 h 62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5" h="622935">
                  <a:moveTo>
                    <a:pt x="622935" y="311467"/>
                  </a:moveTo>
                  <a:cubicBezTo>
                    <a:pt x="622935" y="483486"/>
                    <a:pt x="483487" y="622935"/>
                    <a:pt x="311468" y="622935"/>
                  </a:cubicBezTo>
                  <a:cubicBezTo>
                    <a:pt x="139449" y="622935"/>
                    <a:pt x="0" y="483486"/>
                    <a:pt x="0" y="311467"/>
                  </a:cubicBezTo>
                  <a:cubicBezTo>
                    <a:pt x="0" y="139449"/>
                    <a:pt x="139448" y="0"/>
                    <a:pt x="311468" y="0"/>
                  </a:cubicBezTo>
                  <a:cubicBezTo>
                    <a:pt x="483486" y="0"/>
                    <a:pt x="622935" y="139449"/>
                    <a:pt x="622935" y="3114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65">
              <a:extLst>
                <a:ext uri="{FF2B5EF4-FFF2-40B4-BE49-F238E27FC236}">
                  <a16:creationId xmlns:a16="http://schemas.microsoft.com/office/drawing/2014/main" id="{CA526CF3-3C69-4F78-AF48-71906E6B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190" y="1348483"/>
              <a:ext cx="418608" cy="340307"/>
            </a:xfrm>
            <a:custGeom>
              <a:avLst/>
              <a:gdLst>
                <a:gd name="T0" fmla="*/ 0 w 81"/>
                <a:gd name="T1" fmla="*/ 59 h 66"/>
                <a:gd name="T2" fmla="*/ 26 w 81"/>
                <a:gd name="T3" fmla="*/ 66 h 66"/>
                <a:gd name="T4" fmla="*/ 73 w 81"/>
                <a:gd name="T5" fmla="*/ 17 h 66"/>
                <a:gd name="T6" fmla="*/ 81 w 81"/>
                <a:gd name="T7" fmla="*/ 8 h 66"/>
                <a:gd name="T8" fmla="*/ 72 w 81"/>
                <a:gd name="T9" fmla="*/ 11 h 66"/>
                <a:gd name="T10" fmla="*/ 79 w 81"/>
                <a:gd name="T11" fmla="*/ 1 h 66"/>
                <a:gd name="T12" fmla="*/ 68 w 81"/>
                <a:gd name="T13" fmla="*/ 5 h 66"/>
                <a:gd name="T14" fmla="*/ 56 w 81"/>
                <a:gd name="T15" fmla="*/ 0 h 66"/>
                <a:gd name="T16" fmla="*/ 40 w 81"/>
                <a:gd name="T17" fmla="*/ 21 h 66"/>
                <a:gd name="T18" fmla="*/ 6 w 81"/>
                <a:gd name="T19" fmla="*/ 3 h 66"/>
                <a:gd name="T20" fmla="*/ 11 w 81"/>
                <a:gd name="T21" fmla="*/ 25 h 66"/>
                <a:gd name="T22" fmla="*/ 3 w 81"/>
                <a:gd name="T23" fmla="*/ 23 h 66"/>
                <a:gd name="T24" fmla="*/ 17 w 81"/>
                <a:gd name="T25" fmla="*/ 40 h 66"/>
                <a:gd name="T26" fmla="*/ 9 w 81"/>
                <a:gd name="T27" fmla="*/ 40 h 66"/>
                <a:gd name="T28" fmla="*/ 25 w 81"/>
                <a:gd name="T29" fmla="*/ 52 h 66"/>
                <a:gd name="T30" fmla="*/ 0 w 81"/>
                <a:gd name="T31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66">
                  <a:moveTo>
                    <a:pt x="0" y="59"/>
                  </a:moveTo>
                  <a:cubicBezTo>
                    <a:pt x="7" y="63"/>
                    <a:pt x="16" y="66"/>
                    <a:pt x="26" y="66"/>
                  </a:cubicBezTo>
                  <a:cubicBezTo>
                    <a:pt x="56" y="66"/>
                    <a:pt x="74" y="40"/>
                    <a:pt x="73" y="17"/>
                  </a:cubicBezTo>
                  <a:cubicBezTo>
                    <a:pt x="76" y="14"/>
                    <a:pt x="79" y="11"/>
                    <a:pt x="81" y="8"/>
                  </a:cubicBezTo>
                  <a:cubicBezTo>
                    <a:pt x="78" y="9"/>
                    <a:pt x="75" y="10"/>
                    <a:pt x="72" y="11"/>
                  </a:cubicBezTo>
                  <a:cubicBezTo>
                    <a:pt x="75" y="9"/>
                    <a:pt x="78" y="5"/>
                    <a:pt x="79" y="1"/>
                  </a:cubicBezTo>
                  <a:cubicBezTo>
                    <a:pt x="76" y="3"/>
                    <a:pt x="72" y="5"/>
                    <a:pt x="68" y="5"/>
                  </a:cubicBezTo>
                  <a:cubicBezTo>
                    <a:pt x="65" y="2"/>
                    <a:pt x="61" y="0"/>
                    <a:pt x="56" y="0"/>
                  </a:cubicBezTo>
                  <a:cubicBezTo>
                    <a:pt x="45" y="0"/>
                    <a:pt x="38" y="10"/>
                    <a:pt x="40" y="21"/>
                  </a:cubicBezTo>
                  <a:cubicBezTo>
                    <a:pt x="26" y="20"/>
                    <a:pt x="14" y="13"/>
                    <a:pt x="6" y="3"/>
                  </a:cubicBezTo>
                  <a:cubicBezTo>
                    <a:pt x="1" y="11"/>
                    <a:pt x="3" y="20"/>
                    <a:pt x="11" y="25"/>
                  </a:cubicBezTo>
                  <a:cubicBezTo>
                    <a:pt x="8" y="25"/>
                    <a:pt x="6" y="25"/>
                    <a:pt x="3" y="23"/>
                  </a:cubicBezTo>
                  <a:cubicBezTo>
                    <a:pt x="3" y="31"/>
                    <a:pt x="9" y="38"/>
                    <a:pt x="17" y="40"/>
                  </a:cubicBezTo>
                  <a:cubicBezTo>
                    <a:pt x="14" y="41"/>
                    <a:pt x="12" y="41"/>
                    <a:pt x="9" y="40"/>
                  </a:cubicBezTo>
                  <a:cubicBezTo>
                    <a:pt x="11" y="47"/>
                    <a:pt x="17" y="52"/>
                    <a:pt x="25" y="52"/>
                  </a:cubicBezTo>
                  <a:cubicBezTo>
                    <a:pt x="18" y="57"/>
                    <a:pt x="9" y="60"/>
                    <a:pt x="0" y="59"/>
                  </a:cubicBezTo>
                  <a:close/>
                </a:path>
              </a:pathLst>
            </a:custGeom>
            <a:solidFill>
              <a:schemeClr val="accent1"/>
            </a:solidFill>
            <a:ln w="1024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6823B-8CF5-43C7-ABC7-2D0ED88F90DE}"/>
              </a:ext>
            </a:extLst>
          </p:cNvPr>
          <p:cNvGrpSpPr/>
          <p:nvPr/>
        </p:nvGrpSpPr>
        <p:grpSpPr>
          <a:xfrm>
            <a:off x="9911113" y="3013806"/>
            <a:ext cx="1305247" cy="1305247"/>
            <a:chOff x="9911113" y="3013806"/>
            <a:chExt cx="1305247" cy="1305247"/>
          </a:xfrm>
        </p:grpSpPr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E26939F6-D15C-4EB9-8649-E929A1201175}"/>
                </a:ext>
              </a:extLst>
            </p:cNvPr>
            <p:cNvSpPr/>
            <p:nvPr/>
          </p:nvSpPr>
          <p:spPr>
            <a:xfrm>
              <a:off x="9911113" y="3013806"/>
              <a:ext cx="1305247" cy="1305247"/>
            </a:xfrm>
            <a:custGeom>
              <a:avLst/>
              <a:gdLst>
                <a:gd name="connsiteX0" fmla="*/ 1108710 w 1108710"/>
                <a:gd name="connsiteY0" fmla="*/ 554355 h 1108710"/>
                <a:gd name="connsiteX1" fmla="*/ 554355 w 1108710"/>
                <a:gd name="connsiteY1" fmla="*/ 1108710 h 1108710"/>
                <a:gd name="connsiteX2" fmla="*/ 0 w 1108710"/>
                <a:gd name="connsiteY2" fmla="*/ 554355 h 1108710"/>
                <a:gd name="connsiteX3" fmla="*/ 554355 w 1108710"/>
                <a:gd name="connsiteY3" fmla="*/ 0 h 1108710"/>
                <a:gd name="connsiteX4" fmla="*/ 1108710 w 1108710"/>
                <a:gd name="connsiteY4" fmla="*/ 554355 h 110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710" h="1108710">
                  <a:moveTo>
                    <a:pt x="1108710" y="554355"/>
                  </a:moveTo>
                  <a:cubicBezTo>
                    <a:pt x="1108710" y="860517"/>
                    <a:pt x="860517" y="1108710"/>
                    <a:pt x="554355" y="1108710"/>
                  </a:cubicBezTo>
                  <a:cubicBezTo>
                    <a:pt x="248193" y="1108710"/>
                    <a:pt x="0" y="860517"/>
                    <a:pt x="0" y="554355"/>
                  </a:cubicBezTo>
                  <a:cubicBezTo>
                    <a:pt x="0" y="248193"/>
                    <a:pt x="248193" y="0"/>
                    <a:pt x="554355" y="0"/>
                  </a:cubicBezTo>
                  <a:cubicBezTo>
                    <a:pt x="860516" y="0"/>
                    <a:pt x="1108710" y="248193"/>
                    <a:pt x="1108710" y="5543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38200" dist="2921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187E6A-7D5D-4EBF-A76B-E958E1CCBE30}"/>
                </a:ext>
              </a:extLst>
            </p:cNvPr>
            <p:cNvGrpSpPr/>
            <p:nvPr/>
          </p:nvGrpSpPr>
          <p:grpSpPr>
            <a:xfrm>
              <a:off x="10012292" y="3114986"/>
              <a:ext cx="1102885" cy="1102887"/>
              <a:chOff x="10012292" y="3114986"/>
              <a:chExt cx="1102885" cy="1102887"/>
            </a:xfrm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046F6114-CE7E-48A1-8EB2-10F33BEBD332}"/>
                  </a:ext>
                </a:extLst>
              </p:cNvPr>
              <p:cNvSpPr/>
              <p:nvPr/>
            </p:nvSpPr>
            <p:spPr>
              <a:xfrm>
                <a:off x="10012292" y="3114986"/>
                <a:ext cx="1102885" cy="1102887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C3AFB47-A7BB-43B7-9677-6D8391994FEA}"/>
                  </a:ext>
                </a:extLst>
              </p:cNvPr>
              <p:cNvSpPr/>
              <p:nvPr/>
            </p:nvSpPr>
            <p:spPr>
              <a:xfrm>
                <a:off x="10126662" y="3231598"/>
                <a:ext cx="876392" cy="876392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2D3AD661-4EC2-44E9-B388-879CC3044D43}"/>
                  </a:ext>
                </a:extLst>
              </p:cNvPr>
              <p:cNvGrpSpPr/>
              <p:nvPr/>
            </p:nvGrpSpPr>
            <p:grpSpPr>
              <a:xfrm>
                <a:off x="10356116" y="3520401"/>
                <a:ext cx="415236" cy="292056"/>
                <a:chOff x="6843713" y="3627438"/>
                <a:chExt cx="331788" cy="233363"/>
              </a:xfrm>
            </p:grpSpPr>
            <p:sp>
              <p:nvSpPr>
                <p:cNvPr id="389" name="Freeform 62">
                  <a:extLst>
                    <a:ext uri="{FF2B5EF4-FFF2-40B4-BE49-F238E27FC236}">
                      <a16:creationId xmlns:a16="http://schemas.microsoft.com/office/drawing/2014/main" id="{46036CF8-CCE4-49FD-AAB4-282B832D7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3713" y="3627438"/>
                  <a:ext cx="331788" cy="233363"/>
                </a:xfrm>
                <a:custGeom>
                  <a:avLst/>
                  <a:gdLst>
                    <a:gd name="T0" fmla="*/ 120 w 122"/>
                    <a:gd name="T1" fmla="*/ 14 h 86"/>
                    <a:gd name="T2" fmla="*/ 109 w 122"/>
                    <a:gd name="T3" fmla="*/ 3 h 86"/>
                    <a:gd name="T4" fmla="*/ 61 w 122"/>
                    <a:gd name="T5" fmla="*/ 0 h 86"/>
                    <a:gd name="T6" fmla="*/ 14 w 122"/>
                    <a:gd name="T7" fmla="*/ 3 h 86"/>
                    <a:gd name="T8" fmla="*/ 3 w 122"/>
                    <a:gd name="T9" fmla="*/ 14 h 86"/>
                    <a:gd name="T10" fmla="*/ 0 w 122"/>
                    <a:gd name="T11" fmla="*/ 43 h 86"/>
                    <a:gd name="T12" fmla="*/ 3 w 122"/>
                    <a:gd name="T13" fmla="*/ 73 h 86"/>
                    <a:gd name="T14" fmla="*/ 14 w 122"/>
                    <a:gd name="T15" fmla="*/ 84 h 86"/>
                    <a:gd name="T16" fmla="*/ 61 w 122"/>
                    <a:gd name="T17" fmla="*/ 86 h 86"/>
                    <a:gd name="T18" fmla="*/ 109 w 122"/>
                    <a:gd name="T19" fmla="*/ 84 h 86"/>
                    <a:gd name="T20" fmla="*/ 120 w 122"/>
                    <a:gd name="T21" fmla="*/ 73 h 86"/>
                    <a:gd name="T22" fmla="*/ 122 w 122"/>
                    <a:gd name="T23" fmla="*/ 43 h 86"/>
                    <a:gd name="T24" fmla="*/ 120 w 122"/>
                    <a:gd name="T25" fmla="*/ 14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2" h="86">
                      <a:moveTo>
                        <a:pt x="120" y="14"/>
                      </a:moveTo>
                      <a:cubicBezTo>
                        <a:pt x="118" y="8"/>
                        <a:pt x="114" y="4"/>
                        <a:pt x="109" y="3"/>
                      </a:cubicBezTo>
                      <a:cubicBezTo>
                        <a:pt x="99" y="0"/>
                        <a:pt x="61" y="0"/>
                        <a:pt x="61" y="0"/>
                      </a:cubicBezTo>
                      <a:cubicBezTo>
                        <a:pt x="61" y="0"/>
                        <a:pt x="23" y="0"/>
                        <a:pt x="14" y="3"/>
                      </a:cubicBezTo>
                      <a:cubicBezTo>
                        <a:pt x="8" y="4"/>
                        <a:pt x="4" y="8"/>
                        <a:pt x="3" y="14"/>
                      </a:cubicBezTo>
                      <a:cubicBezTo>
                        <a:pt x="0" y="23"/>
                        <a:pt x="0" y="43"/>
                        <a:pt x="0" y="43"/>
                      </a:cubicBezTo>
                      <a:cubicBezTo>
                        <a:pt x="0" y="43"/>
                        <a:pt x="0" y="63"/>
                        <a:pt x="3" y="73"/>
                      </a:cubicBezTo>
                      <a:cubicBezTo>
                        <a:pt x="4" y="78"/>
                        <a:pt x="8" y="82"/>
                        <a:pt x="14" y="84"/>
                      </a:cubicBezTo>
                      <a:cubicBezTo>
                        <a:pt x="23" y="86"/>
                        <a:pt x="61" y="86"/>
                        <a:pt x="61" y="86"/>
                      </a:cubicBezTo>
                      <a:cubicBezTo>
                        <a:pt x="61" y="86"/>
                        <a:pt x="99" y="86"/>
                        <a:pt x="109" y="84"/>
                      </a:cubicBezTo>
                      <a:cubicBezTo>
                        <a:pt x="114" y="82"/>
                        <a:pt x="118" y="78"/>
                        <a:pt x="120" y="73"/>
                      </a:cubicBezTo>
                      <a:cubicBezTo>
                        <a:pt x="122" y="63"/>
                        <a:pt x="122" y="43"/>
                        <a:pt x="122" y="43"/>
                      </a:cubicBezTo>
                      <a:cubicBezTo>
                        <a:pt x="122" y="43"/>
                        <a:pt x="122" y="23"/>
                        <a:pt x="120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0" name="Freeform 63">
                  <a:extLst>
                    <a:ext uri="{FF2B5EF4-FFF2-40B4-BE49-F238E27FC236}">
                      <a16:creationId xmlns:a16="http://schemas.microsoft.com/office/drawing/2014/main" id="{BA3CD328-54D8-471A-B51A-B358F4E2A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7063" y="3695700"/>
                  <a:ext cx="87313" cy="98425"/>
                </a:xfrm>
                <a:custGeom>
                  <a:avLst/>
                  <a:gdLst>
                    <a:gd name="T0" fmla="*/ 0 w 55"/>
                    <a:gd name="T1" fmla="*/ 62 h 62"/>
                    <a:gd name="T2" fmla="*/ 0 w 55"/>
                    <a:gd name="T3" fmla="*/ 0 h 62"/>
                    <a:gd name="T4" fmla="*/ 55 w 55"/>
                    <a:gd name="T5" fmla="*/ 31 h 62"/>
                    <a:gd name="T6" fmla="*/ 0 w 55"/>
                    <a:gd name="T7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62">
                      <a:moveTo>
                        <a:pt x="0" y="62"/>
                      </a:moveTo>
                      <a:lnTo>
                        <a:pt x="0" y="0"/>
                      </a:lnTo>
                      <a:lnTo>
                        <a:pt x="55" y="3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3393BA-1DE3-4E94-A0AC-48087B21DE6B}"/>
              </a:ext>
            </a:extLst>
          </p:cNvPr>
          <p:cNvGrpSpPr/>
          <p:nvPr/>
        </p:nvGrpSpPr>
        <p:grpSpPr>
          <a:xfrm>
            <a:off x="6311137" y="3058256"/>
            <a:ext cx="1305247" cy="1305247"/>
            <a:chOff x="6311137" y="3058256"/>
            <a:chExt cx="1305247" cy="1305247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DD62BC6-FDA9-4C93-9F49-80C7145F33E4}"/>
                </a:ext>
              </a:extLst>
            </p:cNvPr>
            <p:cNvSpPr/>
            <p:nvPr/>
          </p:nvSpPr>
          <p:spPr>
            <a:xfrm>
              <a:off x="6311137" y="3058256"/>
              <a:ext cx="1305247" cy="1305247"/>
            </a:xfrm>
            <a:custGeom>
              <a:avLst/>
              <a:gdLst>
                <a:gd name="connsiteX0" fmla="*/ 1108710 w 1108710"/>
                <a:gd name="connsiteY0" fmla="*/ 554355 h 1108710"/>
                <a:gd name="connsiteX1" fmla="*/ 554355 w 1108710"/>
                <a:gd name="connsiteY1" fmla="*/ 1108710 h 1108710"/>
                <a:gd name="connsiteX2" fmla="*/ 0 w 1108710"/>
                <a:gd name="connsiteY2" fmla="*/ 554355 h 1108710"/>
                <a:gd name="connsiteX3" fmla="*/ 554355 w 1108710"/>
                <a:gd name="connsiteY3" fmla="*/ 0 h 1108710"/>
                <a:gd name="connsiteX4" fmla="*/ 1108710 w 1108710"/>
                <a:gd name="connsiteY4" fmla="*/ 554355 h 110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710" h="1108710">
                  <a:moveTo>
                    <a:pt x="1108710" y="554355"/>
                  </a:moveTo>
                  <a:cubicBezTo>
                    <a:pt x="1108710" y="860517"/>
                    <a:pt x="860517" y="1108710"/>
                    <a:pt x="554355" y="1108710"/>
                  </a:cubicBezTo>
                  <a:cubicBezTo>
                    <a:pt x="248193" y="1108710"/>
                    <a:pt x="0" y="860517"/>
                    <a:pt x="0" y="554355"/>
                  </a:cubicBezTo>
                  <a:cubicBezTo>
                    <a:pt x="0" y="248193"/>
                    <a:pt x="248193" y="0"/>
                    <a:pt x="554355" y="0"/>
                  </a:cubicBezTo>
                  <a:cubicBezTo>
                    <a:pt x="860516" y="0"/>
                    <a:pt x="1108710" y="248193"/>
                    <a:pt x="1108710" y="5543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38200" dist="2921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E67686C-008B-4F1B-BEA1-8C872B2D4C06}"/>
                </a:ext>
              </a:extLst>
            </p:cNvPr>
            <p:cNvSpPr/>
            <p:nvPr/>
          </p:nvSpPr>
          <p:spPr>
            <a:xfrm>
              <a:off x="6412316" y="3159436"/>
              <a:ext cx="1102885" cy="1102887"/>
            </a:xfrm>
            <a:custGeom>
              <a:avLst/>
              <a:gdLst>
                <a:gd name="connsiteX0" fmla="*/ 853440 w 853439"/>
                <a:gd name="connsiteY0" fmla="*/ 426720 h 853439"/>
                <a:gd name="connsiteX1" fmla="*/ 426720 w 853439"/>
                <a:gd name="connsiteY1" fmla="*/ 853440 h 853439"/>
                <a:gd name="connsiteX2" fmla="*/ 0 w 853439"/>
                <a:gd name="connsiteY2" fmla="*/ 426720 h 853439"/>
                <a:gd name="connsiteX3" fmla="*/ 426720 w 853439"/>
                <a:gd name="connsiteY3" fmla="*/ 0 h 853439"/>
                <a:gd name="connsiteX4" fmla="*/ 853440 w 853439"/>
                <a:gd name="connsiteY4" fmla="*/ 426720 h 85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39" h="853439">
                  <a:moveTo>
                    <a:pt x="853440" y="426720"/>
                  </a:moveTo>
                  <a:cubicBezTo>
                    <a:pt x="853440" y="662391"/>
                    <a:pt x="662391" y="853440"/>
                    <a:pt x="426720" y="853440"/>
                  </a:cubicBezTo>
                  <a:cubicBezTo>
                    <a:pt x="191049" y="853440"/>
                    <a:pt x="0" y="662391"/>
                    <a:pt x="0" y="426720"/>
                  </a:cubicBezTo>
                  <a:cubicBezTo>
                    <a:pt x="0" y="191049"/>
                    <a:pt x="191049" y="0"/>
                    <a:pt x="426720" y="0"/>
                  </a:cubicBezTo>
                  <a:cubicBezTo>
                    <a:pt x="662391" y="0"/>
                    <a:pt x="853440" y="191049"/>
                    <a:pt x="853440" y="42672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A46B8ED7-B300-47C4-A61D-75F080B924F5}"/>
                </a:ext>
              </a:extLst>
            </p:cNvPr>
            <p:cNvSpPr/>
            <p:nvPr/>
          </p:nvSpPr>
          <p:spPr>
            <a:xfrm>
              <a:off x="6526686" y="3276048"/>
              <a:ext cx="876392" cy="876392"/>
            </a:xfrm>
            <a:custGeom>
              <a:avLst/>
              <a:gdLst>
                <a:gd name="connsiteX0" fmla="*/ 622935 w 622935"/>
                <a:gd name="connsiteY0" fmla="*/ 311467 h 622935"/>
                <a:gd name="connsiteX1" fmla="*/ 311468 w 622935"/>
                <a:gd name="connsiteY1" fmla="*/ 622935 h 622935"/>
                <a:gd name="connsiteX2" fmla="*/ 0 w 622935"/>
                <a:gd name="connsiteY2" fmla="*/ 311467 h 622935"/>
                <a:gd name="connsiteX3" fmla="*/ 311468 w 622935"/>
                <a:gd name="connsiteY3" fmla="*/ 0 h 622935"/>
                <a:gd name="connsiteX4" fmla="*/ 622935 w 622935"/>
                <a:gd name="connsiteY4" fmla="*/ 311467 h 62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5" h="622935">
                  <a:moveTo>
                    <a:pt x="622935" y="311467"/>
                  </a:moveTo>
                  <a:cubicBezTo>
                    <a:pt x="622935" y="483486"/>
                    <a:pt x="483487" y="622935"/>
                    <a:pt x="311468" y="622935"/>
                  </a:cubicBezTo>
                  <a:cubicBezTo>
                    <a:pt x="139449" y="622935"/>
                    <a:pt x="0" y="483486"/>
                    <a:pt x="0" y="311467"/>
                  </a:cubicBezTo>
                  <a:cubicBezTo>
                    <a:pt x="0" y="139449"/>
                    <a:pt x="139448" y="0"/>
                    <a:pt x="311468" y="0"/>
                  </a:cubicBezTo>
                  <a:cubicBezTo>
                    <a:pt x="483486" y="0"/>
                    <a:pt x="622935" y="139449"/>
                    <a:pt x="622935" y="3114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94">
              <a:extLst>
                <a:ext uri="{FF2B5EF4-FFF2-40B4-BE49-F238E27FC236}">
                  <a16:creationId xmlns:a16="http://schemas.microsoft.com/office/drawing/2014/main" id="{74945A8F-45E8-4B15-850B-488DA4F4CC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2470" y="3531763"/>
              <a:ext cx="362576" cy="358233"/>
            </a:xfrm>
            <a:custGeom>
              <a:avLst/>
              <a:gdLst>
                <a:gd name="T0" fmla="*/ 48 w 97"/>
                <a:gd name="T1" fmla="*/ 0 h 97"/>
                <a:gd name="T2" fmla="*/ 0 w 97"/>
                <a:gd name="T3" fmla="*/ 48 h 97"/>
                <a:gd name="T4" fmla="*/ 48 w 97"/>
                <a:gd name="T5" fmla="*/ 97 h 97"/>
                <a:gd name="T6" fmla="*/ 97 w 97"/>
                <a:gd name="T7" fmla="*/ 48 h 97"/>
                <a:gd name="T8" fmla="*/ 48 w 97"/>
                <a:gd name="T9" fmla="*/ 0 h 97"/>
                <a:gd name="T10" fmla="*/ 48 w 97"/>
                <a:gd name="T11" fmla="*/ 8 h 97"/>
                <a:gd name="T12" fmla="*/ 73 w 97"/>
                <a:gd name="T13" fmla="*/ 17 h 97"/>
                <a:gd name="T14" fmla="*/ 52 w 97"/>
                <a:gd name="T15" fmla="*/ 31 h 97"/>
                <a:gd name="T16" fmla="*/ 38 w 97"/>
                <a:gd name="T17" fmla="*/ 9 h 97"/>
                <a:gd name="T18" fmla="*/ 48 w 97"/>
                <a:gd name="T19" fmla="*/ 8 h 97"/>
                <a:gd name="T20" fmla="*/ 30 w 97"/>
                <a:gd name="T21" fmla="*/ 13 h 97"/>
                <a:gd name="T22" fmla="*/ 44 w 97"/>
                <a:gd name="T23" fmla="*/ 34 h 97"/>
                <a:gd name="T24" fmla="*/ 9 w 97"/>
                <a:gd name="T25" fmla="*/ 39 h 97"/>
                <a:gd name="T26" fmla="*/ 30 w 97"/>
                <a:gd name="T27" fmla="*/ 13 h 97"/>
                <a:gd name="T28" fmla="*/ 8 w 97"/>
                <a:gd name="T29" fmla="*/ 48 h 97"/>
                <a:gd name="T30" fmla="*/ 8 w 97"/>
                <a:gd name="T31" fmla="*/ 47 h 97"/>
                <a:gd name="T32" fmla="*/ 48 w 97"/>
                <a:gd name="T33" fmla="*/ 42 h 97"/>
                <a:gd name="T34" fmla="*/ 51 w 97"/>
                <a:gd name="T35" fmla="*/ 48 h 97"/>
                <a:gd name="T36" fmla="*/ 17 w 97"/>
                <a:gd name="T37" fmla="*/ 74 h 97"/>
                <a:gd name="T38" fmla="*/ 8 w 97"/>
                <a:gd name="T39" fmla="*/ 48 h 97"/>
                <a:gd name="T40" fmla="*/ 48 w 97"/>
                <a:gd name="T41" fmla="*/ 88 h 97"/>
                <a:gd name="T42" fmla="*/ 24 w 97"/>
                <a:gd name="T43" fmla="*/ 80 h 97"/>
                <a:gd name="T44" fmla="*/ 54 w 97"/>
                <a:gd name="T45" fmla="*/ 55 h 97"/>
                <a:gd name="T46" fmla="*/ 63 w 97"/>
                <a:gd name="T47" fmla="*/ 86 h 97"/>
                <a:gd name="T48" fmla="*/ 48 w 97"/>
                <a:gd name="T49" fmla="*/ 88 h 97"/>
                <a:gd name="T50" fmla="*/ 70 w 97"/>
                <a:gd name="T51" fmla="*/ 82 h 97"/>
                <a:gd name="T52" fmla="*/ 63 w 97"/>
                <a:gd name="T53" fmla="*/ 54 h 97"/>
                <a:gd name="T54" fmla="*/ 88 w 97"/>
                <a:gd name="T55" fmla="*/ 54 h 97"/>
                <a:gd name="T56" fmla="*/ 70 w 97"/>
                <a:gd name="T57" fmla="*/ 82 h 97"/>
                <a:gd name="T58" fmla="*/ 59 w 97"/>
                <a:gd name="T59" fmla="*/ 46 h 97"/>
                <a:gd name="T60" fmla="*/ 56 w 97"/>
                <a:gd name="T61" fmla="*/ 39 h 97"/>
                <a:gd name="T62" fmla="*/ 79 w 97"/>
                <a:gd name="T63" fmla="*/ 22 h 97"/>
                <a:gd name="T64" fmla="*/ 88 w 97"/>
                <a:gd name="T65" fmla="*/ 46 h 97"/>
                <a:gd name="T66" fmla="*/ 59 w 97"/>
                <a:gd name="T67" fmla="*/ 4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" h="97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7"/>
                    <a:pt x="48" y="97"/>
                  </a:cubicBezTo>
                  <a:cubicBezTo>
                    <a:pt x="75" y="97"/>
                    <a:pt x="97" y="75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lose/>
                  <a:moveTo>
                    <a:pt x="48" y="8"/>
                  </a:moveTo>
                  <a:cubicBezTo>
                    <a:pt x="57" y="8"/>
                    <a:pt x="66" y="11"/>
                    <a:pt x="73" y="17"/>
                  </a:cubicBezTo>
                  <a:cubicBezTo>
                    <a:pt x="68" y="23"/>
                    <a:pt x="61" y="28"/>
                    <a:pt x="52" y="31"/>
                  </a:cubicBezTo>
                  <a:cubicBezTo>
                    <a:pt x="48" y="24"/>
                    <a:pt x="44" y="17"/>
                    <a:pt x="38" y="9"/>
                  </a:cubicBezTo>
                  <a:cubicBezTo>
                    <a:pt x="42" y="9"/>
                    <a:pt x="45" y="8"/>
                    <a:pt x="48" y="8"/>
                  </a:cubicBezTo>
                  <a:close/>
                  <a:moveTo>
                    <a:pt x="30" y="13"/>
                  </a:moveTo>
                  <a:cubicBezTo>
                    <a:pt x="36" y="20"/>
                    <a:pt x="40" y="27"/>
                    <a:pt x="44" y="34"/>
                  </a:cubicBezTo>
                  <a:cubicBezTo>
                    <a:pt x="35" y="37"/>
                    <a:pt x="23" y="39"/>
                    <a:pt x="9" y="39"/>
                  </a:cubicBezTo>
                  <a:cubicBezTo>
                    <a:pt x="12" y="27"/>
                    <a:pt x="20" y="18"/>
                    <a:pt x="30" y="13"/>
                  </a:cubicBezTo>
                  <a:close/>
                  <a:moveTo>
                    <a:pt x="8" y="48"/>
                  </a:moveTo>
                  <a:cubicBezTo>
                    <a:pt x="8" y="48"/>
                    <a:pt x="8" y="48"/>
                    <a:pt x="8" y="47"/>
                  </a:cubicBezTo>
                  <a:cubicBezTo>
                    <a:pt x="24" y="47"/>
                    <a:pt x="37" y="45"/>
                    <a:pt x="48" y="42"/>
                  </a:cubicBezTo>
                  <a:cubicBezTo>
                    <a:pt x="49" y="44"/>
                    <a:pt x="50" y="46"/>
                    <a:pt x="51" y="48"/>
                  </a:cubicBezTo>
                  <a:cubicBezTo>
                    <a:pt x="37" y="52"/>
                    <a:pt x="26" y="61"/>
                    <a:pt x="17" y="74"/>
                  </a:cubicBezTo>
                  <a:cubicBezTo>
                    <a:pt x="12" y="67"/>
                    <a:pt x="8" y="58"/>
                    <a:pt x="8" y="48"/>
                  </a:cubicBezTo>
                  <a:close/>
                  <a:moveTo>
                    <a:pt x="48" y="88"/>
                  </a:moveTo>
                  <a:cubicBezTo>
                    <a:pt x="39" y="88"/>
                    <a:pt x="30" y="85"/>
                    <a:pt x="24" y="80"/>
                  </a:cubicBezTo>
                  <a:cubicBezTo>
                    <a:pt x="32" y="67"/>
                    <a:pt x="42" y="59"/>
                    <a:pt x="54" y="55"/>
                  </a:cubicBezTo>
                  <a:cubicBezTo>
                    <a:pt x="58" y="65"/>
                    <a:pt x="61" y="75"/>
                    <a:pt x="63" y="86"/>
                  </a:cubicBezTo>
                  <a:cubicBezTo>
                    <a:pt x="58" y="87"/>
                    <a:pt x="53" y="88"/>
                    <a:pt x="48" y="88"/>
                  </a:cubicBezTo>
                  <a:close/>
                  <a:moveTo>
                    <a:pt x="70" y="82"/>
                  </a:moveTo>
                  <a:cubicBezTo>
                    <a:pt x="69" y="72"/>
                    <a:pt x="66" y="63"/>
                    <a:pt x="63" y="54"/>
                  </a:cubicBezTo>
                  <a:cubicBezTo>
                    <a:pt x="70" y="53"/>
                    <a:pt x="79" y="53"/>
                    <a:pt x="88" y="54"/>
                  </a:cubicBezTo>
                  <a:cubicBezTo>
                    <a:pt x="86" y="66"/>
                    <a:pt x="80" y="75"/>
                    <a:pt x="70" y="82"/>
                  </a:cubicBezTo>
                  <a:close/>
                  <a:moveTo>
                    <a:pt x="59" y="46"/>
                  </a:moveTo>
                  <a:cubicBezTo>
                    <a:pt x="58" y="43"/>
                    <a:pt x="57" y="41"/>
                    <a:pt x="56" y="39"/>
                  </a:cubicBezTo>
                  <a:cubicBezTo>
                    <a:pt x="66" y="35"/>
                    <a:pt x="73" y="29"/>
                    <a:pt x="79" y="22"/>
                  </a:cubicBezTo>
                  <a:cubicBezTo>
                    <a:pt x="84" y="29"/>
                    <a:pt x="88" y="37"/>
                    <a:pt x="88" y="46"/>
                  </a:cubicBezTo>
                  <a:cubicBezTo>
                    <a:pt x="78" y="44"/>
                    <a:pt x="68" y="44"/>
                    <a:pt x="59" y="4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C2D20B-A31B-45EF-8640-061F7638886D}"/>
              </a:ext>
            </a:extLst>
          </p:cNvPr>
          <p:cNvGrpSpPr/>
          <p:nvPr/>
        </p:nvGrpSpPr>
        <p:grpSpPr>
          <a:xfrm>
            <a:off x="6987443" y="1422729"/>
            <a:ext cx="3602992" cy="4449448"/>
            <a:chOff x="6987443" y="1422729"/>
            <a:chExt cx="3602992" cy="44494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7B172B-2882-44F2-8E5A-04D3D1CC3071}"/>
                </a:ext>
              </a:extLst>
            </p:cNvPr>
            <p:cNvGrpSpPr/>
            <p:nvPr/>
          </p:nvGrpSpPr>
          <p:grpSpPr>
            <a:xfrm>
              <a:off x="9613542" y="4895284"/>
              <a:ext cx="976893" cy="976893"/>
              <a:chOff x="9613542" y="4895284"/>
              <a:chExt cx="976893" cy="976893"/>
            </a:xfrm>
          </p:grpSpPr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C8ECC2E3-0700-4978-B998-FD639D43C9DD}"/>
                  </a:ext>
                </a:extLst>
              </p:cNvPr>
              <p:cNvSpPr/>
              <p:nvPr/>
            </p:nvSpPr>
            <p:spPr>
              <a:xfrm>
                <a:off x="9613542" y="4895284"/>
                <a:ext cx="976893" cy="976893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08CFCE27-2FC3-4A36-863B-CBC5AEA32A72}"/>
                  </a:ext>
                </a:extLst>
              </p:cNvPr>
              <p:cNvSpPr/>
              <p:nvPr/>
            </p:nvSpPr>
            <p:spPr>
              <a:xfrm>
                <a:off x="9689268" y="4971011"/>
                <a:ext cx="825438" cy="825440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1F23ECFD-A4BA-4BE0-9109-151167224A18}"/>
                  </a:ext>
                </a:extLst>
              </p:cNvPr>
              <p:cNvSpPr/>
              <p:nvPr/>
            </p:nvSpPr>
            <p:spPr>
              <a:xfrm>
                <a:off x="9774866" y="5058287"/>
                <a:ext cx="655923" cy="655923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 82">
                <a:extLst>
                  <a:ext uri="{FF2B5EF4-FFF2-40B4-BE49-F238E27FC236}">
                    <a16:creationId xmlns:a16="http://schemas.microsoft.com/office/drawing/2014/main" id="{081F2258-C1DB-4428-AE25-DB0E2D96B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3856" y="5226232"/>
                <a:ext cx="256262" cy="328870"/>
              </a:xfrm>
              <a:custGeom>
                <a:avLst/>
                <a:gdLst>
                  <a:gd name="T0" fmla="*/ 11 w 70"/>
                  <a:gd name="T1" fmla="*/ 52 h 90"/>
                  <a:gd name="T2" fmla="*/ 13 w 70"/>
                  <a:gd name="T3" fmla="*/ 51 h 90"/>
                  <a:gd name="T4" fmla="*/ 14 w 70"/>
                  <a:gd name="T5" fmla="*/ 46 h 90"/>
                  <a:gd name="T6" fmla="*/ 13 w 70"/>
                  <a:gd name="T7" fmla="*/ 44 h 90"/>
                  <a:gd name="T8" fmla="*/ 10 w 70"/>
                  <a:gd name="T9" fmla="*/ 33 h 90"/>
                  <a:gd name="T10" fmla="*/ 36 w 70"/>
                  <a:gd name="T11" fmla="*/ 9 h 90"/>
                  <a:gd name="T12" fmla="*/ 57 w 70"/>
                  <a:gd name="T13" fmla="*/ 28 h 90"/>
                  <a:gd name="T14" fmla="*/ 41 w 70"/>
                  <a:gd name="T15" fmla="*/ 56 h 90"/>
                  <a:gd name="T16" fmla="*/ 33 w 70"/>
                  <a:gd name="T17" fmla="*/ 46 h 90"/>
                  <a:gd name="T18" fmla="*/ 37 w 70"/>
                  <a:gd name="T19" fmla="*/ 28 h 90"/>
                  <a:gd name="T20" fmla="*/ 30 w 70"/>
                  <a:gd name="T21" fmla="*/ 20 h 90"/>
                  <a:gd name="T22" fmla="*/ 20 w 70"/>
                  <a:gd name="T23" fmla="*/ 33 h 90"/>
                  <a:gd name="T24" fmla="*/ 22 w 70"/>
                  <a:gd name="T25" fmla="*/ 41 h 90"/>
                  <a:gd name="T26" fmla="*/ 15 w 70"/>
                  <a:gd name="T27" fmla="*/ 70 h 90"/>
                  <a:gd name="T28" fmla="*/ 15 w 70"/>
                  <a:gd name="T29" fmla="*/ 89 h 90"/>
                  <a:gd name="T30" fmla="*/ 16 w 70"/>
                  <a:gd name="T31" fmla="*/ 90 h 90"/>
                  <a:gd name="T32" fmla="*/ 26 w 70"/>
                  <a:gd name="T33" fmla="*/ 73 h 90"/>
                  <a:gd name="T34" fmla="*/ 29 w 70"/>
                  <a:gd name="T35" fmla="*/ 59 h 90"/>
                  <a:gd name="T36" fmla="*/ 42 w 70"/>
                  <a:gd name="T37" fmla="*/ 65 h 90"/>
                  <a:gd name="T38" fmla="*/ 70 w 70"/>
                  <a:gd name="T39" fmla="*/ 29 h 90"/>
                  <a:gd name="T40" fmla="*/ 37 w 70"/>
                  <a:gd name="T41" fmla="*/ 0 h 90"/>
                  <a:gd name="T42" fmla="*/ 0 w 70"/>
                  <a:gd name="T43" fmla="*/ 32 h 90"/>
                  <a:gd name="T44" fmla="*/ 11 w 70"/>
                  <a:gd name="T45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0" h="90">
                    <a:moveTo>
                      <a:pt x="11" y="52"/>
                    </a:moveTo>
                    <a:cubicBezTo>
                      <a:pt x="12" y="52"/>
                      <a:pt x="13" y="52"/>
                      <a:pt x="13" y="51"/>
                    </a:cubicBezTo>
                    <a:cubicBezTo>
                      <a:pt x="13" y="50"/>
                      <a:pt x="14" y="47"/>
                      <a:pt x="14" y="46"/>
                    </a:cubicBezTo>
                    <a:cubicBezTo>
                      <a:pt x="15" y="45"/>
                      <a:pt x="14" y="45"/>
                      <a:pt x="13" y="44"/>
                    </a:cubicBezTo>
                    <a:cubicBezTo>
                      <a:pt x="11" y="41"/>
                      <a:pt x="10" y="38"/>
                      <a:pt x="10" y="33"/>
                    </a:cubicBezTo>
                    <a:cubicBezTo>
                      <a:pt x="10" y="20"/>
                      <a:pt x="20" y="9"/>
                      <a:pt x="36" y="9"/>
                    </a:cubicBezTo>
                    <a:cubicBezTo>
                      <a:pt x="50" y="9"/>
                      <a:pt x="57" y="17"/>
                      <a:pt x="57" y="28"/>
                    </a:cubicBezTo>
                    <a:cubicBezTo>
                      <a:pt x="57" y="43"/>
                      <a:pt x="51" y="56"/>
                      <a:pt x="41" y="56"/>
                    </a:cubicBezTo>
                    <a:cubicBezTo>
                      <a:pt x="35" y="56"/>
                      <a:pt x="31" y="52"/>
                      <a:pt x="33" y="46"/>
                    </a:cubicBezTo>
                    <a:cubicBezTo>
                      <a:pt x="34" y="39"/>
                      <a:pt x="37" y="32"/>
                      <a:pt x="37" y="28"/>
                    </a:cubicBezTo>
                    <a:cubicBezTo>
                      <a:pt x="37" y="23"/>
                      <a:pt x="35" y="20"/>
                      <a:pt x="30" y="20"/>
                    </a:cubicBezTo>
                    <a:cubicBezTo>
                      <a:pt x="25" y="20"/>
                      <a:pt x="20" y="26"/>
                      <a:pt x="20" y="33"/>
                    </a:cubicBezTo>
                    <a:cubicBezTo>
                      <a:pt x="20" y="38"/>
                      <a:pt x="22" y="41"/>
                      <a:pt x="22" y="41"/>
                    </a:cubicBezTo>
                    <a:cubicBezTo>
                      <a:pt x="22" y="41"/>
                      <a:pt x="16" y="66"/>
                      <a:pt x="15" y="70"/>
                    </a:cubicBezTo>
                    <a:cubicBezTo>
                      <a:pt x="13" y="78"/>
                      <a:pt x="15" y="88"/>
                      <a:pt x="15" y="89"/>
                    </a:cubicBezTo>
                    <a:cubicBezTo>
                      <a:pt x="15" y="90"/>
                      <a:pt x="16" y="90"/>
                      <a:pt x="16" y="90"/>
                    </a:cubicBezTo>
                    <a:cubicBezTo>
                      <a:pt x="17" y="89"/>
                      <a:pt x="23" y="81"/>
                      <a:pt x="26" y="73"/>
                    </a:cubicBezTo>
                    <a:cubicBezTo>
                      <a:pt x="26" y="70"/>
                      <a:pt x="29" y="59"/>
                      <a:pt x="29" y="59"/>
                    </a:cubicBezTo>
                    <a:cubicBezTo>
                      <a:pt x="31" y="62"/>
                      <a:pt x="36" y="65"/>
                      <a:pt x="42" y="65"/>
                    </a:cubicBezTo>
                    <a:cubicBezTo>
                      <a:pt x="59" y="65"/>
                      <a:pt x="70" y="50"/>
                      <a:pt x="70" y="29"/>
                    </a:cubicBezTo>
                    <a:cubicBezTo>
                      <a:pt x="70" y="14"/>
                      <a:pt x="57" y="0"/>
                      <a:pt x="37" y="0"/>
                    </a:cubicBezTo>
                    <a:cubicBezTo>
                      <a:pt x="12" y="0"/>
                      <a:pt x="0" y="17"/>
                      <a:pt x="0" y="32"/>
                    </a:cubicBezTo>
                    <a:cubicBezTo>
                      <a:pt x="0" y="41"/>
                      <a:pt x="3" y="49"/>
                      <a:pt x="11" y="5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624456-970A-47AE-A614-618E49E77B61}"/>
                </a:ext>
              </a:extLst>
            </p:cNvPr>
            <p:cNvGrpSpPr/>
            <p:nvPr/>
          </p:nvGrpSpPr>
          <p:grpSpPr>
            <a:xfrm>
              <a:off x="8700805" y="3441962"/>
              <a:ext cx="976893" cy="976893"/>
              <a:chOff x="8700805" y="3441962"/>
              <a:chExt cx="976893" cy="976893"/>
            </a:xfrm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A4950EE-4685-49F8-BD49-8C1B66729DF3}"/>
                  </a:ext>
                </a:extLst>
              </p:cNvPr>
              <p:cNvSpPr/>
              <p:nvPr/>
            </p:nvSpPr>
            <p:spPr>
              <a:xfrm>
                <a:off x="8700805" y="3441962"/>
                <a:ext cx="976893" cy="976893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9A1CE7C-7D26-48EF-B0B8-0595B908B83F}"/>
                  </a:ext>
                </a:extLst>
              </p:cNvPr>
              <p:cNvGrpSpPr/>
              <p:nvPr/>
            </p:nvGrpSpPr>
            <p:grpSpPr>
              <a:xfrm>
                <a:off x="8776531" y="3517689"/>
                <a:ext cx="825438" cy="825440"/>
                <a:chOff x="8776531" y="3517689"/>
                <a:chExt cx="825438" cy="825440"/>
              </a:xfrm>
            </p:grpSpPr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FC23BEE-16F0-4EF7-ACDF-C7109B084E3C}"/>
                    </a:ext>
                  </a:extLst>
                </p:cNvPr>
                <p:cNvSpPr/>
                <p:nvPr/>
              </p:nvSpPr>
              <p:spPr>
                <a:xfrm>
                  <a:off x="8776531" y="3517689"/>
                  <a:ext cx="825438" cy="825440"/>
                </a:xfrm>
                <a:custGeom>
                  <a:avLst/>
                  <a:gdLst>
                    <a:gd name="connsiteX0" fmla="*/ 853440 w 853439"/>
                    <a:gd name="connsiteY0" fmla="*/ 426720 h 853439"/>
                    <a:gd name="connsiteX1" fmla="*/ 426720 w 853439"/>
                    <a:gd name="connsiteY1" fmla="*/ 853440 h 853439"/>
                    <a:gd name="connsiteX2" fmla="*/ 0 w 853439"/>
                    <a:gd name="connsiteY2" fmla="*/ 426720 h 853439"/>
                    <a:gd name="connsiteX3" fmla="*/ 426720 w 853439"/>
                    <a:gd name="connsiteY3" fmla="*/ 0 h 853439"/>
                    <a:gd name="connsiteX4" fmla="*/ 853440 w 853439"/>
                    <a:gd name="connsiteY4" fmla="*/ 426720 h 853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3439" h="853439">
                      <a:moveTo>
                        <a:pt x="853440" y="426720"/>
                      </a:moveTo>
                      <a:cubicBezTo>
                        <a:pt x="853440" y="662391"/>
                        <a:pt x="662391" y="853440"/>
                        <a:pt x="426720" y="853440"/>
                      </a:cubicBezTo>
                      <a:cubicBezTo>
                        <a:pt x="191049" y="853440"/>
                        <a:pt x="0" y="662391"/>
                        <a:pt x="0" y="426720"/>
                      </a:cubicBezTo>
                      <a:cubicBezTo>
                        <a:pt x="0" y="191049"/>
                        <a:pt x="191049" y="0"/>
                        <a:pt x="426720" y="0"/>
                      </a:cubicBezTo>
                      <a:cubicBezTo>
                        <a:pt x="662391" y="0"/>
                        <a:pt x="853440" y="191049"/>
                        <a:pt x="853440" y="4267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567C488E-9EB6-4108-8C25-49B59F91E690}"/>
                    </a:ext>
                  </a:extLst>
                </p:cNvPr>
                <p:cNvSpPr/>
                <p:nvPr/>
              </p:nvSpPr>
              <p:spPr>
                <a:xfrm>
                  <a:off x="8862129" y="3604965"/>
                  <a:ext cx="655923" cy="655923"/>
                </a:xfrm>
                <a:custGeom>
                  <a:avLst/>
                  <a:gdLst>
                    <a:gd name="connsiteX0" fmla="*/ 622935 w 622935"/>
                    <a:gd name="connsiteY0" fmla="*/ 311467 h 622935"/>
                    <a:gd name="connsiteX1" fmla="*/ 311468 w 622935"/>
                    <a:gd name="connsiteY1" fmla="*/ 622935 h 622935"/>
                    <a:gd name="connsiteX2" fmla="*/ 0 w 622935"/>
                    <a:gd name="connsiteY2" fmla="*/ 311467 h 622935"/>
                    <a:gd name="connsiteX3" fmla="*/ 311468 w 622935"/>
                    <a:gd name="connsiteY3" fmla="*/ 0 h 622935"/>
                    <a:gd name="connsiteX4" fmla="*/ 622935 w 622935"/>
                    <a:gd name="connsiteY4" fmla="*/ 311467 h 62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935" h="622935">
                      <a:moveTo>
                        <a:pt x="622935" y="311467"/>
                      </a:moveTo>
                      <a:cubicBezTo>
                        <a:pt x="622935" y="483486"/>
                        <a:pt x="483487" y="622935"/>
                        <a:pt x="311468" y="622935"/>
                      </a:cubicBezTo>
                      <a:cubicBezTo>
                        <a:pt x="139449" y="622935"/>
                        <a:pt x="0" y="483486"/>
                        <a:pt x="0" y="311467"/>
                      </a:cubicBezTo>
                      <a:cubicBezTo>
                        <a:pt x="0" y="139449"/>
                        <a:pt x="139448" y="0"/>
                        <a:pt x="311468" y="0"/>
                      </a:cubicBezTo>
                      <a:cubicBezTo>
                        <a:pt x="483486" y="0"/>
                        <a:pt x="622935" y="139449"/>
                        <a:pt x="622935" y="3114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2" name="Freeform 96">
                  <a:extLst>
                    <a:ext uri="{FF2B5EF4-FFF2-40B4-BE49-F238E27FC236}">
                      <a16:creationId xmlns:a16="http://schemas.microsoft.com/office/drawing/2014/main" id="{907D51F4-8E25-4295-8F1C-26B49C217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17020" y="3775627"/>
                  <a:ext cx="144463" cy="309563"/>
                </a:xfrm>
                <a:custGeom>
                  <a:avLst/>
                  <a:gdLst>
                    <a:gd name="T0" fmla="*/ 12 w 53"/>
                    <a:gd name="T1" fmla="*/ 114 h 114"/>
                    <a:gd name="T2" fmla="*/ 35 w 53"/>
                    <a:gd name="T3" fmla="*/ 114 h 114"/>
                    <a:gd name="T4" fmla="*/ 35 w 53"/>
                    <a:gd name="T5" fmla="*/ 57 h 114"/>
                    <a:gd name="T6" fmla="*/ 51 w 53"/>
                    <a:gd name="T7" fmla="*/ 57 h 114"/>
                    <a:gd name="T8" fmla="*/ 53 w 53"/>
                    <a:gd name="T9" fmla="*/ 37 h 114"/>
                    <a:gd name="T10" fmla="*/ 35 w 53"/>
                    <a:gd name="T11" fmla="*/ 37 h 114"/>
                    <a:gd name="T12" fmla="*/ 35 w 53"/>
                    <a:gd name="T13" fmla="*/ 26 h 114"/>
                    <a:gd name="T14" fmla="*/ 41 w 53"/>
                    <a:gd name="T15" fmla="*/ 20 h 114"/>
                    <a:gd name="T16" fmla="*/ 53 w 53"/>
                    <a:gd name="T17" fmla="*/ 20 h 114"/>
                    <a:gd name="T18" fmla="*/ 53 w 53"/>
                    <a:gd name="T19" fmla="*/ 0 h 114"/>
                    <a:gd name="T20" fmla="*/ 37 w 53"/>
                    <a:gd name="T21" fmla="*/ 0 h 114"/>
                    <a:gd name="T22" fmla="*/ 12 w 53"/>
                    <a:gd name="T23" fmla="*/ 22 h 114"/>
                    <a:gd name="T24" fmla="*/ 12 w 53"/>
                    <a:gd name="T25" fmla="*/ 37 h 114"/>
                    <a:gd name="T26" fmla="*/ 0 w 53"/>
                    <a:gd name="T27" fmla="*/ 37 h 114"/>
                    <a:gd name="T28" fmla="*/ 0 w 53"/>
                    <a:gd name="T29" fmla="*/ 57 h 114"/>
                    <a:gd name="T30" fmla="*/ 12 w 53"/>
                    <a:gd name="T31" fmla="*/ 57 h 114"/>
                    <a:gd name="T32" fmla="*/ 12 w 53"/>
                    <a:gd name="T33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114">
                      <a:moveTo>
                        <a:pt x="12" y="114"/>
                      </a:moveTo>
                      <a:cubicBezTo>
                        <a:pt x="35" y="114"/>
                        <a:pt x="35" y="114"/>
                        <a:pt x="35" y="114"/>
                      </a:cubicBezTo>
                      <a:cubicBezTo>
                        <a:pt x="35" y="57"/>
                        <a:pt x="35" y="57"/>
                        <a:pt x="35" y="57"/>
                      </a:cubicBezTo>
                      <a:cubicBezTo>
                        <a:pt x="51" y="57"/>
                        <a:pt x="51" y="57"/>
                        <a:pt x="51" y="57"/>
                      </a:cubicBezTo>
                      <a:cubicBezTo>
                        <a:pt x="53" y="37"/>
                        <a:pt x="53" y="37"/>
                        <a:pt x="53" y="37"/>
                      </a:cubicBezTo>
                      <a:cubicBezTo>
                        <a:pt x="35" y="37"/>
                        <a:pt x="35" y="37"/>
                        <a:pt x="35" y="37"/>
                      </a:cubicBezTo>
                      <a:cubicBezTo>
                        <a:pt x="35" y="37"/>
                        <a:pt x="35" y="30"/>
                        <a:pt x="35" y="26"/>
                      </a:cubicBezTo>
                      <a:cubicBezTo>
                        <a:pt x="35" y="22"/>
                        <a:pt x="36" y="20"/>
                        <a:pt x="41" y="20"/>
                      </a:cubicBezTo>
                      <a:cubicBezTo>
                        <a:pt x="44" y="20"/>
                        <a:pt x="53" y="20"/>
                        <a:pt x="53" y="2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40" y="0"/>
                        <a:pt x="37" y="0"/>
                      </a:cubicBezTo>
                      <a:cubicBezTo>
                        <a:pt x="20" y="0"/>
                        <a:pt x="12" y="7"/>
                        <a:pt x="12" y="22"/>
                      </a:cubicBezTo>
                      <a:cubicBezTo>
                        <a:pt x="12" y="34"/>
                        <a:pt x="12" y="37"/>
                        <a:pt x="12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12" y="57"/>
                        <a:pt x="12" y="57"/>
                        <a:pt x="12" y="57"/>
                      </a:cubicBezTo>
                      <a:lnTo>
                        <a:pt x="12" y="1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67F284-DB54-4BCC-97DC-848E1AFA4AAA}"/>
                </a:ext>
              </a:extLst>
            </p:cNvPr>
            <p:cNvGrpSpPr/>
            <p:nvPr/>
          </p:nvGrpSpPr>
          <p:grpSpPr>
            <a:xfrm>
              <a:off x="6987443" y="1422729"/>
              <a:ext cx="976893" cy="976893"/>
              <a:chOff x="6987443" y="1422729"/>
              <a:chExt cx="976893" cy="976893"/>
            </a:xfrm>
          </p:grpSpPr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5FABA8D-0590-4A80-8827-2B9C3A411F74}"/>
                  </a:ext>
                </a:extLst>
              </p:cNvPr>
              <p:cNvSpPr/>
              <p:nvPr/>
            </p:nvSpPr>
            <p:spPr>
              <a:xfrm>
                <a:off x="6987443" y="1422729"/>
                <a:ext cx="976893" cy="976893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7224CB63-2C07-4052-9A5A-DE405DADB666}"/>
                  </a:ext>
                </a:extLst>
              </p:cNvPr>
              <p:cNvSpPr/>
              <p:nvPr/>
            </p:nvSpPr>
            <p:spPr>
              <a:xfrm>
                <a:off x="7063169" y="1498456"/>
                <a:ext cx="825438" cy="825440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F48FD24B-2202-48BC-8A17-1F4CB72908C4}"/>
                  </a:ext>
                </a:extLst>
              </p:cNvPr>
              <p:cNvSpPr/>
              <p:nvPr/>
            </p:nvSpPr>
            <p:spPr>
              <a:xfrm>
                <a:off x="7148767" y="1585732"/>
                <a:ext cx="655923" cy="655923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 102">
                <a:extLst>
                  <a:ext uri="{FF2B5EF4-FFF2-40B4-BE49-F238E27FC236}">
                    <a16:creationId xmlns:a16="http://schemas.microsoft.com/office/drawing/2014/main" id="{9A1847AD-575F-49AD-9B5F-8F332B34C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402" y="1764331"/>
                <a:ext cx="180975" cy="293688"/>
              </a:xfrm>
              <a:custGeom>
                <a:avLst/>
                <a:gdLst>
                  <a:gd name="T0" fmla="*/ 12 w 67"/>
                  <a:gd name="T1" fmla="*/ 82 h 108"/>
                  <a:gd name="T2" fmla="*/ 14 w 67"/>
                  <a:gd name="T3" fmla="*/ 93 h 108"/>
                  <a:gd name="T4" fmla="*/ 19 w 67"/>
                  <a:gd name="T5" fmla="*/ 101 h 108"/>
                  <a:gd name="T6" fmla="*/ 29 w 67"/>
                  <a:gd name="T7" fmla="*/ 106 h 108"/>
                  <a:gd name="T8" fmla="*/ 42 w 67"/>
                  <a:gd name="T9" fmla="*/ 108 h 108"/>
                  <a:gd name="T10" fmla="*/ 54 w 67"/>
                  <a:gd name="T11" fmla="*/ 107 h 108"/>
                  <a:gd name="T12" fmla="*/ 67 w 67"/>
                  <a:gd name="T13" fmla="*/ 102 h 108"/>
                  <a:gd name="T14" fmla="*/ 67 w 67"/>
                  <a:gd name="T15" fmla="*/ 85 h 108"/>
                  <a:gd name="T16" fmla="*/ 50 w 67"/>
                  <a:gd name="T17" fmla="*/ 90 h 108"/>
                  <a:gd name="T18" fmla="*/ 42 w 67"/>
                  <a:gd name="T19" fmla="*/ 88 h 108"/>
                  <a:gd name="T20" fmla="*/ 38 w 67"/>
                  <a:gd name="T21" fmla="*/ 84 h 108"/>
                  <a:gd name="T22" fmla="*/ 37 w 67"/>
                  <a:gd name="T23" fmla="*/ 72 h 108"/>
                  <a:gd name="T24" fmla="*/ 37 w 67"/>
                  <a:gd name="T25" fmla="*/ 44 h 108"/>
                  <a:gd name="T26" fmla="*/ 63 w 67"/>
                  <a:gd name="T27" fmla="*/ 44 h 108"/>
                  <a:gd name="T28" fmla="*/ 63 w 67"/>
                  <a:gd name="T29" fmla="*/ 27 h 108"/>
                  <a:gd name="T30" fmla="*/ 37 w 67"/>
                  <a:gd name="T31" fmla="*/ 27 h 108"/>
                  <a:gd name="T32" fmla="*/ 37 w 67"/>
                  <a:gd name="T33" fmla="*/ 0 h 108"/>
                  <a:gd name="T34" fmla="*/ 22 w 67"/>
                  <a:gd name="T35" fmla="*/ 0 h 108"/>
                  <a:gd name="T36" fmla="*/ 18 w 67"/>
                  <a:gd name="T37" fmla="*/ 14 h 108"/>
                  <a:gd name="T38" fmla="*/ 11 w 67"/>
                  <a:gd name="T39" fmla="*/ 23 h 108"/>
                  <a:gd name="T40" fmla="*/ 0 w 67"/>
                  <a:gd name="T41" fmla="*/ 29 h 108"/>
                  <a:gd name="T42" fmla="*/ 0 w 67"/>
                  <a:gd name="T43" fmla="*/ 44 h 108"/>
                  <a:gd name="T44" fmla="*/ 12 w 67"/>
                  <a:gd name="T45" fmla="*/ 44 h 108"/>
                  <a:gd name="T46" fmla="*/ 12 w 67"/>
                  <a:gd name="T47" fmla="*/ 8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" h="108">
                    <a:moveTo>
                      <a:pt x="12" y="82"/>
                    </a:moveTo>
                    <a:cubicBezTo>
                      <a:pt x="12" y="87"/>
                      <a:pt x="13" y="91"/>
                      <a:pt x="14" y="93"/>
                    </a:cubicBezTo>
                    <a:cubicBezTo>
                      <a:pt x="15" y="96"/>
                      <a:pt x="17" y="98"/>
                      <a:pt x="19" y="101"/>
                    </a:cubicBezTo>
                    <a:cubicBezTo>
                      <a:pt x="22" y="103"/>
                      <a:pt x="25" y="105"/>
                      <a:pt x="29" y="106"/>
                    </a:cubicBezTo>
                    <a:cubicBezTo>
                      <a:pt x="33" y="107"/>
                      <a:pt x="37" y="108"/>
                      <a:pt x="42" y="108"/>
                    </a:cubicBezTo>
                    <a:cubicBezTo>
                      <a:pt x="46" y="108"/>
                      <a:pt x="50" y="107"/>
                      <a:pt x="54" y="107"/>
                    </a:cubicBezTo>
                    <a:cubicBezTo>
                      <a:pt x="58" y="106"/>
                      <a:pt x="62" y="104"/>
                      <a:pt x="67" y="102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1" y="89"/>
                      <a:pt x="56" y="90"/>
                      <a:pt x="50" y="90"/>
                    </a:cubicBezTo>
                    <a:cubicBezTo>
                      <a:pt x="47" y="90"/>
                      <a:pt x="44" y="90"/>
                      <a:pt x="42" y="88"/>
                    </a:cubicBezTo>
                    <a:cubicBezTo>
                      <a:pt x="40" y="87"/>
                      <a:pt x="39" y="86"/>
                      <a:pt x="38" y="84"/>
                    </a:cubicBezTo>
                    <a:cubicBezTo>
                      <a:pt x="38" y="82"/>
                      <a:pt x="37" y="78"/>
                      <a:pt x="37" y="72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0" y="10"/>
                      <a:pt x="18" y="14"/>
                    </a:cubicBezTo>
                    <a:cubicBezTo>
                      <a:pt x="17" y="18"/>
                      <a:pt x="14" y="21"/>
                      <a:pt x="11" y="23"/>
                    </a:cubicBezTo>
                    <a:cubicBezTo>
                      <a:pt x="8" y="26"/>
                      <a:pt x="5" y="28"/>
                      <a:pt x="0" y="2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" y="44"/>
                      <a:pt x="12" y="44"/>
                      <a:pt x="12" y="44"/>
                    </a:cubicBezTo>
                    <a:lnTo>
                      <a:pt x="12" y="8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393D62-1B80-4A05-A4BF-54BDA21DF47A}"/>
                </a:ext>
              </a:extLst>
            </p:cNvPr>
            <p:cNvGrpSpPr/>
            <p:nvPr/>
          </p:nvGrpSpPr>
          <p:grpSpPr>
            <a:xfrm>
              <a:off x="7698499" y="4413351"/>
              <a:ext cx="976893" cy="976893"/>
              <a:chOff x="7698499" y="4413351"/>
              <a:chExt cx="976893" cy="976893"/>
            </a:xfrm>
          </p:grpSpPr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764F6AEB-55FB-4ABE-AD0B-1DD9CEDEBD22}"/>
                  </a:ext>
                </a:extLst>
              </p:cNvPr>
              <p:cNvSpPr/>
              <p:nvPr/>
            </p:nvSpPr>
            <p:spPr>
              <a:xfrm>
                <a:off x="7698499" y="4413351"/>
                <a:ext cx="976893" cy="976893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37EE149F-13AE-4707-9536-47D8E616C2A7}"/>
                  </a:ext>
                </a:extLst>
              </p:cNvPr>
              <p:cNvSpPr/>
              <p:nvPr/>
            </p:nvSpPr>
            <p:spPr>
              <a:xfrm>
                <a:off x="7774225" y="4489078"/>
                <a:ext cx="825438" cy="825440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1845059E-22FD-4A2F-BD39-DD0DDDCB78D0}"/>
                  </a:ext>
                </a:extLst>
              </p:cNvPr>
              <p:cNvSpPr/>
              <p:nvPr/>
            </p:nvSpPr>
            <p:spPr>
              <a:xfrm>
                <a:off x="7859823" y="4576354"/>
                <a:ext cx="655923" cy="655923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C43EA5D5-CCD8-41DF-9C6C-5627EBA289E5}"/>
                  </a:ext>
                </a:extLst>
              </p:cNvPr>
              <p:cNvGrpSpPr/>
              <p:nvPr/>
            </p:nvGrpSpPr>
            <p:grpSpPr>
              <a:xfrm>
                <a:off x="8007603" y="4793190"/>
                <a:ext cx="360362" cy="222250"/>
                <a:chOff x="5626101" y="4256088"/>
                <a:chExt cx="360362" cy="222250"/>
              </a:xfrm>
            </p:grpSpPr>
            <p:sp>
              <p:nvSpPr>
                <p:cNvPr id="393" name="Freeform 100">
                  <a:extLst>
                    <a:ext uri="{FF2B5EF4-FFF2-40B4-BE49-F238E27FC236}">
                      <a16:creationId xmlns:a16="http://schemas.microsoft.com/office/drawing/2014/main" id="{C14BE4F4-4042-4EE8-BB04-34F76C101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6101" y="4256088"/>
                  <a:ext cx="211138" cy="222250"/>
                </a:xfrm>
                <a:custGeom>
                  <a:avLst/>
                  <a:gdLst>
                    <a:gd name="T0" fmla="*/ 78 w 78"/>
                    <a:gd name="T1" fmla="*/ 39 h 82"/>
                    <a:gd name="T2" fmla="*/ 40 w 78"/>
                    <a:gd name="T3" fmla="*/ 39 h 82"/>
                    <a:gd name="T4" fmla="*/ 40 w 78"/>
                    <a:gd name="T5" fmla="*/ 50 h 82"/>
                    <a:gd name="T6" fmla="*/ 66 w 78"/>
                    <a:gd name="T7" fmla="*/ 50 h 82"/>
                    <a:gd name="T8" fmla="*/ 41 w 78"/>
                    <a:gd name="T9" fmla="*/ 71 h 82"/>
                    <a:gd name="T10" fmla="*/ 11 w 78"/>
                    <a:gd name="T11" fmla="*/ 41 h 82"/>
                    <a:gd name="T12" fmla="*/ 41 w 78"/>
                    <a:gd name="T13" fmla="*/ 11 h 82"/>
                    <a:gd name="T14" fmla="*/ 61 w 78"/>
                    <a:gd name="T15" fmla="*/ 19 h 82"/>
                    <a:gd name="T16" fmla="*/ 70 w 78"/>
                    <a:gd name="T17" fmla="*/ 12 h 82"/>
                    <a:gd name="T18" fmla="*/ 41 w 78"/>
                    <a:gd name="T19" fmla="*/ 0 h 82"/>
                    <a:gd name="T20" fmla="*/ 0 w 78"/>
                    <a:gd name="T21" fmla="*/ 41 h 82"/>
                    <a:gd name="T22" fmla="*/ 41 w 78"/>
                    <a:gd name="T23" fmla="*/ 82 h 82"/>
                    <a:gd name="T24" fmla="*/ 78 w 78"/>
                    <a:gd name="T25" fmla="*/ 43 h 82"/>
                    <a:gd name="T26" fmla="*/ 78 w 78"/>
                    <a:gd name="T27" fmla="*/ 3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" h="82">
                      <a:moveTo>
                        <a:pt x="78" y="39"/>
                      </a:move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40" y="50"/>
                        <a:pt x="40" y="50"/>
                        <a:pt x="40" y="50"/>
                      </a:cubicBezTo>
                      <a:cubicBezTo>
                        <a:pt x="66" y="50"/>
                        <a:pt x="66" y="50"/>
                        <a:pt x="66" y="50"/>
                      </a:cubicBezTo>
                      <a:cubicBezTo>
                        <a:pt x="63" y="63"/>
                        <a:pt x="53" y="71"/>
                        <a:pt x="41" y="71"/>
                      </a:cubicBezTo>
                      <a:cubicBezTo>
                        <a:pt x="24" y="71"/>
                        <a:pt x="11" y="58"/>
                        <a:pt x="11" y="41"/>
                      </a:cubicBezTo>
                      <a:cubicBezTo>
                        <a:pt x="11" y="24"/>
                        <a:pt x="24" y="11"/>
                        <a:pt x="41" y="11"/>
                      </a:cubicBezTo>
                      <a:cubicBezTo>
                        <a:pt x="49" y="11"/>
                        <a:pt x="56" y="14"/>
                        <a:pt x="61" y="19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62" y="4"/>
                        <a:pt x="52" y="0"/>
                        <a:pt x="41" y="0"/>
                      </a:cubicBezTo>
                      <a:cubicBezTo>
                        <a:pt x="18" y="0"/>
                        <a:pt x="0" y="18"/>
                        <a:pt x="0" y="41"/>
                      </a:cubicBezTo>
                      <a:cubicBezTo>
                        <a:pt x="0" y="64"/>
                        <a:pt x="18" y="82"/>
                        <a:pt x="41" y="82"/>
                      </a:cubicBezTo>
                      <a:cubicBezTo>
                        <a:pt x="63" y="82"/>
                        <a:pt x="78" y="66"/>
                        <a:pt x="78" y="43"/>
                      </a:cubicBezTo>
                      <a:lnTo>
                        <a:pt x="78" y="3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 101">
                  <a:extLst>
                    <a:ext uri="{FF2B5EF4-FFF2-40B4-BE49-F238E27FC236}">
                      <a16:creationId xmlns:a16="http://schemas.microsoft.com/office/drawing/2014/main" id="{2583A45B-227F-447A-B5BB-12799698E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5338" y="4319588"/>
                  <a:ext cx="111125" cy="112713"/>
                </a:xfrm>
                <a:custGeom>
                  <a:avLst/>
                  <a:gdLst>
                    <a:gd name="T0" fmla="*/ 70 w 70"/>
                    <a:gd name="T1" fmla="*/ 27 h 71"/>
                    <a:gd name="T2" fmla="*/ 45 w 70"/>
                    <a:gd name="T3" fmla="*/ 27 h 71"/>
                    <a:gd name="T4" fmla="*/ 45 w 70"/>
                    <a:gd name="T5" fmla="*/ 0 h 71"/>
                    <a:gd name="T6" fmla="*/ 28 w 70"/>
                    <a:gd name="T7" fmla="*/ 0 h 71"/>
                    <a:gd name="T8" fmla="*/ 28 w 70"/>
                    <a:gd name="T9" fmla="*/ 27 h 71"/>
                    <a:gd name="T10" fmla="*/ 0 w 70"/>
                    <a:gd name="T11" fmla="*/ 27 h 71"/>
                    <a:gd name="T12" fmla="*/ 0 w 70"/>
                    <a:gd name="T13" fmla="*/ 44 h 71"/>
                    <a:gd name="T14" fmla="*/ 28 w 70"/>
                    <a:gd name="T15" fmla="*/ 44 h 71"/>
                    <a:gd name="T16" fmla="*/ 28 w 70"/>
                    <a:gd name="T17" fmla="*/ 71 h 71"/>
                    <a:gd name="T18" fmla="*/ 45 w 70"/>
                    <a:gd name="T19" fmla="*/ 71 h 71"/>
                    <a:gd name="T20" fmla="*/ 45 w 70"/>
                    <a:gd name="T21" fmla="*/ 44 h 71"/>
                    <a:gd name="T22" fmla="*/ 70 w 70"/>
                    <a:gd name="T23" fmla="*/ 44 h 71"/>
                    <a:gd name="T24" fmla="*/ 70 w 70"/>
                    <a:gd name="T25" fmla="*/ 2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0" h="71">
                      <a:moveTo>
                        <a:pt x="70" y="27"/>
                      </a:moveTo>
                      <a:lnTo>
                        <a:pt x="45" y="27"/>
                      </a:lnTo>
                      <a:lnTo>
                        <a:pt x="45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lnTo>
                        <a:pt x="0" y="44"/>
                      </a:lnTo>
                      <a:lnTo>
                        <a:pt x="28" y="44"/>
                      </a:lnTo>
                      <a:lnTo>
                        <a:pt x="28" y="71"/>
                      </a:lnTo>
                      <a:lnTo>
                        <a:pt x="45" y="71"/>
                      </a:lnTo>
                      <a:lnTo>
                        <a:pt x="45" y="44"/>
                      </a:lnTo>
                      <a:lnTo>
                        <a:pt x="70" y="44"/>
                      </a:lnTo>
                      <a:lnTo>
                        <a:pt x="70" y="2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B0EFCE9-2246-4B1A-9C7F-05A78D1F051D}"/>
                </a:ext>
              </a:extLst>
            </p:cNvPr>
            <p:cNvGrpSpPr/>
            <p:nvPr/>
          </p:nvGrpSpPr>
          <p:grpSpPr>
            <a:xfrm>
              <a:off x="9295350" y="2508083"/>
              <a:ext cx="636088" cy="636088"/>
              <a:chOff x="9295350" y="2508083"/>
              <a:chExt cx="636088" cy="636088"/>
            </a:xfrm>
          </p:grpSpPr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80E766EF-1BFC-475E-9D03-8A52C8BD0D38}"/>
                  </a:ext>
                </a:extLst>
              </p:cNvPr>
              <p:cNvSpPr/>
              <p:nvPr/>
            </p:nvSpPr>
            <p:spPr>
              <a:xfrm>
                <a:off x="9295350" y="2508083"/>
                <a:ext cx="636088" cy="636088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56B58CFF-181E-4A0F-ACAB-CAEC0C9868FA}"/>
                  </a:ext>
                </a:extLst>
              </p:cNvPr>
              <p:cNvSpPr/>
              <p:nvPr/>
            </p:nvSpPr>
            <p:spPr>
              <a:xfrm>
                <a:off x="9344658" y="2557391"/>
                <a:ext cx="537471" cy="537472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CBC0762-6FDB-44C1-A65C-6091616183BB}"/>
                  </a:ext>
                </a:extLst>
              </p:cNvPr>
              <p:cNvSpPr/>
              <p:nvPr/>
            </p:nvSpPr>
            <p:spPr>
              <a:xfrm>
                <a:off x="9400394" y="2614220"/>
                <a:ext cx="427093" cy="427093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5FAB21B0-1DC1-42E2-9488-89A0C5F454BC}"/>
                  </a:ext>
                </a:extLst>
              </p:cNvPr>
              <p:cNvGrpSpPr/>
              <p:nvPr/>
            </p:nvGrpSpPr>
            <p:grpSpPr>
              <a:xfrm>
                <a:off x="9481308" y="2743693"/>
                <a:ext cx="265264" cy="168146"/>
                <a:chOff x="4750687" y="7266197"/>
                <a:chExt cx="290513" cy="184151"/>
              </a:xfrm>
            </p:grpSpPr>
            <p:sp>
              <p:nvSpPr>
                <p:cNvPr id="395" name="Freeform 108">
                  <a:extLst>
                    <a:ext uri="{FF2B5EF4-FFF2-40B4-BE49-F238E27FC236}">
                      <a16:creationId xmlns:a16="http://schemas.microsoft.com/office/drawing/2014/main" id="{895F580E-708E-43F6-A6D1-02B00E2C6E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50687" y="7266197"/>
                  <a:ext cx="149225" cy="177800"/>
                </a:xfrm>
                <a:custGeom>
                  <a:avLst/>
                  <a:gdLst>
                    <a:gd name="T0" fmla="*/ 40 w 55"/>
                    <a:gd name="T1" fmla="*/ 65 h 66"/>
                    <a:gd name="T2" fmla="*/ 47 w 55"/>
                    <a:gd name="T3" fmla="*/ 62 h 66"/>
                    <a:gd name="T4" fmla="*/ 52 w 55"/>
                    <a:gd name="T5" fmla="*/ 57 h 66"/>
                    <a:gd name="T6" fmla="*/ 55 w 55"/>
                    <a:gd name="T7" fmla="*/ 46 h 66"/>
                    <a:gd name="T8" fmla="*/ 52 w 55"/>
                    <a:gd name="T9" fmla="*/ 36 h 66"/>
                    <a:gd name="T10" fmla="*/ 44 w 55"/>
                    <a:gd name="T11" fmla="*/ 30 h 66"/>
                    <a:gd name="T12" fmla="*/ 50 w 55"/>
                    <a:gd name="T13" fmla="*/ 27 h 66"/>
                    <a:gd name="T14" fmla="*/ 53 w 55"/>
                    <a:gd name="T15" fmla="*/ 17 h 66"/>
                    <a:gd name="T16" fmla="*/ 50 w 55"/>
                    <a:gd name="T17" fmla="*/ 7 h 66"/>
                    <a:gd name="T18" fmla="*/ 32 w 55"/>
                    <a:gd name="T19" fmla="*/ 0 h 66"/>
                    <a:gd name="T20" fmla="*/ 0 w 55"/>
                    <a:gd name="T21" fmla="*/ 0 h 66"/>
                    <a:gd name="T22" fmla="*/ 0 w 55"/>
                    <a:gd name="T23" fmla="*/ 66 h 66"/>
                    <a:gd name="T24" fmla="*/ 30 w 55"/>
                    <a:gd name="T25" fmla="*/ 66 h 66"/>
                    <a:gd name="T26" fmla="*/ 40 w 55"/>
                    <a:gd name="T27" fmla="*/ 65 h 66"/>
                    <a:gd name="T28" fmla="*/ 13 w 55"/>
                    <a:gd name="T29" fmla="*/ 11 h 66"/>
                    <a:gd name="T30" fmla="*/ 28 w 55"/>
                    <a:gd name="T31" fmla="*/ 11 h 66"/>
                    <a:gd name="T32" fmla="*/ 36 w 55"/>
                    <a:gd name="T33" fmla="*/ 12 h 66"/>
                    <a:gd name="T34" fmla="*/ 39 w 55"/>
                    <a:gd name="T35" fmla="*/ 18 h 66"/>
                    <a:gd name="T36" fmla="*/ 37 w 55"/>
                    <a:gd name="T37" fmla="*/ 24 h 66"/>
                    <a:gd name="T38" fmla="*/ 30 w 55"/>
                    <a:gd name="T39" fmla="*/ 26 h 66"/>
                    <a:gd name="T40" fmla="*/ 13 w 55"/>
                    <a:gd name="T41" fmla="*/ 26 h 66"/>
                    <a:gd name="T42" fmla="*/ 13 w 55"/>
                    <a:gd name="T43" fmla="*/ 11 h 66"/>
                    <a:gd name="T44" fmla="*/ 13 w 55"/>
                    <a:gd name="T45" fmla="*/ 54 h 66"/>
                    <a:gd name="T46" fmla="*/ 13 w 55"/>
                    <a:gd name="T47" fmla="*/ 37 h 66"/>
                    <a:gd name="T48" fmla="*/ 30 w 55"/>
                    <a:gd name="T49" fmla="*/ 37 h 66"/>
                    <a:gd name="T50" fmla="*/ 36 w 55"/>
                    <a:gd name="T51" fmla="*/ 38 h 66"/>
                    <a:gd name="T52" fmla="*/ 41 w 55"/>
                    <a:gd name="T53" fmla="*/ 45 h 66"/>
                    <a:gd name="T54" fmla="*/ 36 w 55"/>
                    <a:gd name="T55" fmla="*/ 53 h 66"/>
                    <a:gd name="T56" fmla="*/ 30 w 55"/>
                    <a:gd name="T57" fmla="*/ 54 h 66"/>
                    <a:gd name="T58" fmla="*/ 13 w 55"/>
                    <a:gd name="T59" fmla="*/ 54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5" h="66">
                      <a:moveTo>
                        <a:pt x="40" y="65"/>
                      </a:moveTo>
                      <a:cubicBezTo>
                        <a:pt x="42" y="65"/>
                        <a:pt x="45" y="63"/>
                        <a:pt x="47" y="62"/>
                      </a:cubicBezTo>
                      <a:cubicBezTo>
                        <a:pt x="49" y="60"/>
                        <a:pt x="51" y="59"/>
                        <a:pt x="52" y="57"/>
                      </a:cubicBezTo>
                      <a:cubicBezTo>
                        <a:pt x="54" y="53"/>
                        <a:pt x="55" y="50"/>
                        <a:pt x="55" y="46"/>
                      </a:cubicBezTo>
                      <a:cubicBezTo>
                        <a:pt x="55" y="42"/>
                        <a:pt x="54" y="39"/>
                        <a:pt x="52" y="36"/>
                      </a:cubicBezTo>
                      <a:cubicBezTo>
                        <a:pt x="50" y="34"/>
                        <a:pt x="48" y="32"/>
                        <a:pt x="44" y="30"/>
                      </a:cubicBezTo>
                      <a:cubicBezTo>
                        <a:pt x="47" y="29"/>
                        <a:pt x="48" y="28"/>
                        <a:pt x="50" y="27"/>
                      </a:cubicBezTo>
                      <a:cubicBezTo>
                        <a:pt x="52" y="24"/>
                        <a:pt x="53" y="21"/>
                        <a:pt x="53" y="17"/>
                      </a:cubicBezTo>
                      <a:cubicBezTo>
                        <a:pt x="53" y="13"/>
                        <a:pt x="52" y="9"/>
                        <a:pt x="50" y="7"/>
                      </a:cubicBezTo>
                      <a:cubicBezTo>
                        <a:pt x="46" y="2"/>
                        <a:pt x="40" y="0"/>
                        <a:pt x="3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30" y="66"/>
                        <a:pt x="30" y="66"/>
                        <a:pt x="30" y="66"/>
                      </a:cubicBezTo>
                      <a:cubicBezTo>
                        <a:pt x="34" y="66"/>
                        <a:pt x="37" y="66"/>
                        <a:pt x="40" y="65"/>
                      </a:cubicBezTo>
                      <a:close/>
                      <a:moveTo>
                        <a:pt x="13" y="11"/>
                      </a:move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31" y="11"/>
                        <a:pt x="34" y="11"/>
                        <a:pt x="36" y="12"/>
                      </a:cubicBezTo>
                      <a:cubicBezTo>
                        <a:pt x="38" y="13"/>
                        <a:pt x="39" y="15"/>
                        <a:pt x="39" y="18"/>
                      </a:cubicBezTo>
                      <a:cubicBezTo>
                        <a:pt x="39" y="21"/>
                        <a:pt x="38" y="23"/>
                        <a:pt x="37" y="24"/>
                      </a:cubicBezTo>
                      <a:cubicBezTo>
                        <a:pt x="35" y="25"/>
                        <a:pt x="33" y="26"/>
                        <a:pt x="30" y="26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lnTo>
                        <a:pt x="13" y="11"/>
                      </a:lnTo>
                      <a:close/>
                      <a:moveTo>
                        <a:pt x="13" y="54"/>
                      </a:moveTo>
                      <a:cubicBezTo>
                        <a:pt x="13" y="37"/>
                        <a:pt x="13" y="37"/>
                        <a:pt x="13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3" y="37"/>
                        <a:pt x="35" y="37"/>
                        <a:pt x="36" y="38"/>
                      </a:cubicBezTo>
                      <a:cubicBezTo>
                        <a:pt x="39" y="39"/>
                        <a:pt x="41" y="42"/>
                        <a:pt x="41" y="45"/>
                      </a:cubicBezTo>
                      <a:cubicBezTo>
                        <a:pt x="41" y="49"/>
                        <a:pt x="39" y="52"/>
                        <a:pt x="36" y="53"/>
                      </a:cubicBezTo>
                      <a:cubicBezTo>
                        <a:pt x="35" y="54"/>
                        <a:pt x="32" y="54"/>
                        <a:pt x="30" y="54"/>
                      </a:cubicBezTo>
                      <a:lnTo>
                        <a:pt x="13" y="5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 109">
                  <a:extLst>
                    <a:ext uri="{FF2B5EF4-FFF2-40B4-BE49-F238E27FC236}">
                      <a16:creationId xmlns:a16="http://schemas.microsoft.com/office/drawing/2014/main" id="{C6E8EEBD-A74D-419D-B3B8-4594B6268E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07850" y="7309060"/>
                  <a:ext cx="133350" cy="141288"/>
                </a:xfrm>
                <a:custGeom>
                  <a:avLst/>
                  <a:gdLst>
                    <a:gd name="T0" fmla="*/ 8 w 49"/>
                    <a:gd name="T1" fmla="*/ 46 h 52"/>
                    <a:gd name="T2" fmla="*/ 25 w 49"/>
                    <a:gd name="T3" fmla="*/ 52 h 52"/>
                    <a:gd name="T4" fmla="*/ 44 w 49"/>
                    <a:gd name="T5" fmla="*/ 45 h 52"/>
                    <a:gd name="T6" fmla="*/ 49 w 49"/>
                    <a:gd name="T7" fmla="*/ 36 h 52"/>
                    <a:gd name="T8" fmla="*/ 35 w 49"/>
                    <a:gd name="T9" fmla="*/ 36 h 52"/>
                    <a:gd name="T10" fmla="*/ 33 w 49"/>
                    <a:gd name="T11" fmla="*/ 39 h 52"/>
                    <a:gd name="T12" fmla="*/ 26 w 49"/>
                    <a:gd name="T13" fmla="*/ 41 h 52"/>
                    <a:gd name="T14" fmla="*/ 19 w 49"/>
                    <a:gd name="T15" fmla="*/ 39 h 52"/>
                    <a:gd name="T16" fmla="*/ 13 w 49"/>
                    <a:gd name="T17" fmla="*/ 29 h 52"/>
                    <a:gd name="T18" fmla="*/ 49 w 49"/>
                    <a:gd name="T19" fmla="*/ 29 h 52"/>
                    <a:gd name="T20" fmla="*/ 49 w 49"/>
                    <a:gd name="T21" fmla="*/ 19 h 52"/>
                    <a:gd name="T22" fmla="*/ 45 w 49"/>
                    <a:gd name="T23" fmla="*/ 9 h 52"/>
                    <a:gd name="T24" fmla="*/ 36 w 49"/>
                    <a:gd name="T25" fmla="*/ 2 h 52"/>
                    <a:gd name="T26" fmla="*/ 25 w 49"/>
                    <a:gd name="T27" fmla="*/ 0 h 52"/>
                    <a:gd name="T28" fmla="*/ 7 w 49"/>
                    <a:gd name="T29" fmla="*/ 6 h 52"/>
                    <a:gd name="T30" fmla="*/ 0 w 49"/>
                    <a:gd name="T31" fmla="*/ 26 h 52"/>
                    <a:gd name="T32" fmla="*/ 8 w 49"/>
                    <a:gd name="T33" fmla="*/ 46 h 52"/>
                    <a:gd name="T34" fmla="*/ 17 w 49"/>
                    <a:gd name="T35" fmla="*/ 13 h 52"/>
                    <a:gd name="T36" fmla="*/ 25 w 49"/>
                    <a:gd name="T37" fmla="*/ 10 h 52"/>
                    <a:gd name="T38" fmla="*/ 32 w 49"/>
                    <a:gd name="T39" fmla="*/ 13 h 52"/>
                    <a:gd name="T40" fmla="*/ 36 w 49"/>
                    <a:gd name="T41" fmla="*/ 21 h 52"/>
                    <a:gd name="T42" fmla="*/ 14 w 49"/>
                    <a:gd name="T43" fmla="*/ 21 h 52"/>
                    <a:gd name="T44" fmla="*/ 17 w 49"/>
                    <a:gd name="T45" fmla="*/ 13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9" h="52">
                      <a:moveTo>
                        <a:pt x="8" y="46"/>
                      </a:moveTo>
                      <a:cubicBezTo>
                        <a:pt x="13" y="50"/>
                        <a:pt x="19" y="52"/>
                        <a:pt x="25" y="52"/>
                      </a:cubicBezTo>
                      <a:cubicBezTo>
                        <a:pt x="33" y="52"/>
                        <a:pt x="39" y="49"/>
                        <a:pt x="44" y="45"/>
                      </a:cubicBezTo>
                      <a:cubicBezTo>
                        <a:pt x="47" y="42"/>
                        <a:pt x="48" y="39"/>
                        <a:pt x="49" y="36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7"/>
                        <a:pt x="34" y="38"/>
                        <a:pt x="33" y="39"/>
                      </a:cubicBezTo>
                      <a:cubicBezTo>
                        <a:pt x="31" y="41"/>
                        <a:pt x="29" y="41"/>
                        <a:pt x="26" y="41"/>
                      </a:cubicBezTo>
                      <a:cubicBezTo>
                        <a:pt x="23" y="41"/>
                        <a:pt x="21" y="41"/>
                        <a:pt x="19" y="39"/>
                      </a:cubicBezTo>
                      <a:cubicBezTo>
                        <a:pt x="15" y="37"/>
                        <a:pt x="14" y="34"/>
                        <a:pt x="13" y="29"/>
                      </a:cubicBezTo>
                      <a:cubicBezTo>
                        <a:pt x="49" y="29"/>
                        <a:pt x="49" y="29"/>
                        <a:pt x="49" y="29"/>
                      </a:cubicBezTo>
                      <a:cubicBezTo>
                        <a:pt x="49" y="25"/>
                        <a:pt x="49" y="22"/>
                        <a:pt x="49" y="19"/>
                      </a:cubicBezTo>
                      <a:cubicBezTo>
                        <a:pt x="48" y="15"/>
                        <a:pt x="47" y="12"/>
                        <a:pt x="45" y="9"/>
                      </a:cubicBezTo>
                      <a:cubicBezTo>
                        <a:pt x="43" y="6"/>
                        <a:pt x="40" y="3"/>
                        <a:pt x="36" y="2"/>
                      </a:cubicBezTo>
                      <a:cubicBezTo>
                        <a:pt x="33" y="0"/>
                        <a:pt x="29" y="0"/>
                        <a:pt x="25" y="0"/>
                      </a:cubicBezTo>
                      <a:cubicBezTo>
                        <a:pt x="18" y="0"/>
                        <a:pt x="12" y="2"/>
                        <a:pt x="7" y="6"/>
                      </a:cubicBezTo>
                      <a:cubicBezTo>
                        <a:pt x="3" y="11"/>
                        <a:pt x="0" y="17"/>
                        <a:pt x="0" y="26"/>
                      </a:cubicBezTo>
                      <a:cubicBezTo>
                        <a:pt x="0" y="35"/>
                        <a:pt x="3" y="42"/>
                        <a:pt x="8" y="46"/>
                      </a:cubicBezTo>
                      <a:close/>
                      <a:moveTo>
                        <a:pt x="17" y="13"/>
                      </a:moveTo>
                      <a:cubicBezTo>
                        <a:pt x="19" y="11"/>
                        <a:pt x="22" y="10"/>
                        <a:pt x="25" y="10"/>
                      </a:cubicBezTo>
                      <a:cubicBezTo>
                        <a:pt x="28" y="10"/>
                        <a:pt x="30" y="11"/>
                        <a:pt x="32" y="13"/>
                      </a:cubicBezTo>
                      <a:cubicBezTo>
                        <a:pt x="34" y="15"/>
                        <a:pt x="36" y="17"/>
                        <a:pt x="36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4" y="17"/>
                        <a:pt x="15" y="15"/>
                        <a:pt x="17" y="1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7" name="Rectangle 110">
                  <a:extLst>
                    <a:ext uri="{FF2B5EF4-FFF2-40B4-BE49-F238E27FC236}">
                      <a16:creationId xmlns:a16="http://schemas.microsoft.com/office/drawing/2014/main" id="{765C0837-48DB-4CCF-AEB2-DC99B3024D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4837" y="7274135"/>
                  <a:ext cx="76200" cy="19050"/>
                </a:xfrm>
                <a:prstGeom prst="rect">
                  <a:avLst/>
                </a:pr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0483BF-AAA4-4AA1-BC94-98DE5740C411}"/>
                </a:ext>
              </a:extLst>
            </p:cNvPr>
            <p:cNvGrpSpPr/>
            <p:nvPr/>
          </p:nvGrpSpPr>
          <p:grpSpPr>
            <a:xfrm>
              <a:off x="7914103" y="2498393"/>
              <a:ext cx="636088" cy="636088"/>
              <a:chOff x="7914103" y="2498393"/>
              <a:chExt cx="636088" cy="636088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FFC2AA4-5073-4746-A421-F1E070032319}"/>
                  </a:ext>
                </a:extLst>
              </p:cNvPr>
              <p:cNvSpPr/>
              <p:nvPr/>
            </p:nvSpPr>
            <p:spPr>
              <a:xfrm>
                <a:off x="7914103" y="2498393"/>
                <a:ext cx="636088" cy="636088"/>
              </a:xfrm>
              <a:custGeom>
                <a:avLst/>
                <a:gdLst>
                  <a:gd name="connsiteX0" fmla="*/ 1108710 w 1108710"/>
                  <a:gd name="connsiteY0" fmla="*/ 554355 h 1108710"/>
                  <a:gd name="connsiteX1" fmla="*/ 554355 w 1108710"/>
                  <a:gd name="connsiteY1" fmla="*/ 1108710 h 1108710"/>
                  <a:gd name="connsiteX2" fmla="*/ 0 w 1108710"/>
                  <a:gd name="connsiteY2" fmla="*/ 554355 h 1108710"/>
                  <a:gd name="connsiteX3" fmla="*/ 554355 w 1108710"/>
                  <a:gd name="connsiteY3" fmla="*/ 0 h 1108710"/>
                  <a:gd name="connsiteX4" fmla="*/ 1108710 w 1108710"/>
                  <a:gd name="connsiteY4" fmla="*/ 554355 h 110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710" h="1108710">
                    <a:moveTo>
                      <a:pt x="1108710" y="554355"/>
                    </a:moveTo>
                    <a:cubicBezTo>
                      <a:pt x="1108710" y="860517"/>
                      <a:pt x="860517" y="1108710"/>
                      <a:pt x="554355" y="1108710"/>
                    </a:cubicBezTo>
                    <a:cubicBezTo>
                      <a:pt x="248193" y="1108710"/>
                      <a:pt x="0" y="860517"/>
                      <a:pt x="0" y="554355"/>
                    </a:cubicBezTo>
                    <a:cubicBezTo>
                      <a:pt x="0" y="248193"/>
                      <a:pt x="248193" y="0"/>
                      <a:pt x="554355" y="0"/>
                    </a:cubicBezTo>
                    <a:cubicBezTo>
                      <a:pt x="860516" y="0"/>
                      <a:pt x="1108710" y="248193"/>
                      <a:pt x="1108710" y="554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838200" dist="292100" dir="5400000" sx="95000" sy="95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CC751000-0A11-4B0B-90B2-6EA1131E0F09}"/>
                  </a:ext>
                </a:extLst>
              </p:cNvPr>
              <p:cNvSpPr/>
              <p:nvPr/>
            </p:nvSpPr>
            <p:spPr>
              <a:xfrm>
                <a:off x="7963411" y="2547701"/>
                <a:ext cx="537471" cy="537472"/>
              </a:xfrm>
              <a:custGeom>
                <a:avLst/>
                <a:gdLst>
                  <a:gd name="connsiteX0" fmla="*/ 853440 w 853439"/>
                  <a:gd name="connsiteY0" fmla="*/ 426720 h 853439"/>
                  <a:gd name="connsiteX1" fmla="*/ 426720 w 853439"/>
                  <a:gd name="connsiteY1" fmla="*/ 853440 h 853439"/>
                  <a:gd name="connsiteX2" fmla="*/ 0 w 853439"/>
                  <a:gd name="connsiteY2" fmla="*/ 426720 h 853439"/>
                  <a:gd name="connsiteX3" fmla="*/ 426720 w 853439"/>
                  <a:gd name="connsiteY3" fmla="*/ 0 h 853439"/>
                  <a:gd name="connsiteX4" fmla="*/ 853440 w 853439"/>
                  <a:gd name="connsiteY4" fmla="*/ 426720 h 85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439" h="853439">
                    <a:moveTo>
                      <a:pt x="853440" y="426720"/>
                    </a:moveTo>
                    <a:cubicBezTo>
                      <a:pt x="853440" y="662391"/>
                      <a:pt x="662391" y="853440"/>
                      <a:pt x="426720" y="853440"/>
                    </a:cubicBezTo>
                    <a:cubicBezTo>
                      <a:pt x="191049" y="853440"/>
                      <a:pt x="0" y="662391"/>
                      <a:pt x="0" y="426720"/>
                    </a:cubicBezTo>
                    <a:cubicBezTo>
                      <a:pt x="0" y="191049"/>
                      <a:pt x="191049" y="0"/>
                      <a:pt x="426720" y="0"/>
                    </a:cubicBezTo>
                    <a:cubicBezTo>
                      <a:pt x="662391" y="0"/>
                      <a:pt x="853440" y="191049"/>
                      <a:pt x="853440" y="42672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B04AC90-8E90-49B4-AA8A-9FD5C0BEE546}"/>
                  </a:ext>
                </a:extLst>
              </p:cNvPr>
              <p:cNvSpPr/>
              <p:nvPr/>
            </p:nvSpPr>
            <p:spPr>
              <a:xfrm>
                <a:off x="8019147" y="2604530"/>
                <a:ext cx="427093" cy="427093"/>
              </a:xfrm>
              <a:custGeom>
                <a:avLst/>
                <a:gdLst>
                  <a:gd name="connsiteX0" fmla="*/ 622935 w 622935"/>
                  <a:gd name="connsiteY0" fmla="*/ 311467 h 622935"/>
                  <a:gd name="connsiteX1" fmla="*/ 311468 w 622935"/>
                  <a:gd name="connsiteY1" fmla="*/ 622935 h 622935"/>
                  <a:gd name="connsiteX2" fmla="*/ 0 w 622935"/>
                  <a:gd name="connsiteY2" fmla="*/ 311467 h 622935"/>
                  <a:gd name="connsiteX3" fmla="*/ 311468 w 622935"/>
                  <a:gd name="connsiteY3" fmla="*/ 0 h 622935"/>
                  <a:gd name="connsiteX4" fmla="*/ 622935 w 622935"/>
                  <a:gd name="connsiteY4" fmla="*/ 311467 h 62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35" h="622935">
                    <a:moveTo>
                      <a:pt x="622935" y="311467"/>
                    </a:moveTo>
                    <a:cubicBezTo>
                      <a:pt x="622935" y="483486"/>
                      <a:pt x="483487" y="622935"/>
                      <a:pt x="311468" y="622935"/>
                    </a:cubicBezTo>
                    <a:cubicBezTo>
                      <a:pt x="139449" y="622935"/>
                      <a:pt x="0" y="483486"/>
                      <a:pt x="0" y="311467"/>
                    </a:cubicBezTo>
                    <a:cubicBezTo>
                      <a:pt x="0" y="139449"/>
                      <a:pt x="139448" y="0"/>
                      <a:pt x="311468" y="0"/>
                    </a:cubicBezTo>
                    <a:cubicBezTo>
                      <a:pt x="483486" y="0"/>
                      <a:pt x="622935" y="139449"/>
                      <a:pt x="622935" y="31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6410F8E6-FA4A-4BFA-A36A-9A0C013F4A6F}"/>
                  </a:ext>
                </a:extLst>
              </p:cNvPr>
              <p:cNvGrpSpPr/>
              <p:nvPr/>
            </p:nvGrpSpPr>
            <p:grpSpPr>
              <a:xfrm>
                <a:off x="8125363" y="2710309"/>
                <a:ext cx="213567" cy="212256"/>
                <a:chOff x="5684838" y="4776788"/>
                <a:chExt cx="258763" cy="257175"/>
              </a:xfrm>
            </p:grpSpPr>
            <p:sp>
              <p:nvSpPr>
                <p:cNvPr id="399" name="Rectangle 111">
                  <a:extLst>
                    <a:ext uri="{FF2B5EF4-FFF2-40B4-BE49-F238E27FC236}">
                      <a16:creationId xmlns:a16="http://schemas.microsoft.com/office/drawing/2014/main" id="{ADF78026-0C32-407B-BEBB-0D1B3463F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8013" y="4860925"/>
                  <a:ext cx="53975" cy="173038"/>
                </a:xfrm>
                <a:prstGeom prst="rect">
                  <a:avLst/>
                </a:pr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Oval 112">
                  <a:extLst>
                    <a:ext uri="{FF2B5EF4-FFF2-40B4-BE49-F238E27FC236}">
                      <a16:creationId xmlns:a16="http://schemas.microsoft.com/office/drawing/2014/main" id="{091E4042-66DD-4C7E-BE67-FA3E9A7282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4838" y="4776788"/>
                  <a:ext cx="63500" cy="61913"/>
                </a:xfrm>
                <a:prstGeom prst="ellipse">
                  <a:avLst/>
                </a:pr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 113">
                  <a:extLst>
                    <a:ext uri="{FF2B5EF4-FFF2-40B4-BE49-F238E27FC236}">
                      <a16:creationId xmlns:a16="http://schemas.microsoft.com/office/drawing/2014/main" id="{84D16C50-7BC5-493A-8F1D-07E13EF7F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8501" y="4857750"/>
                  <a:ext cx="165100" cy="176213"/>
                </a:xfrm>
                <a:custGeom>
                  <a:avLst/>
                  <a:gdLst>
                    <a:gd name="T0" fmla="*/ 18 w 61"/>
                    <a:gd name="T1" fmla="*/ 32 h 65"/>
                    <a:gd name="T2" fmla="*/ 30 w 61"/>
                    <a:gd name="T3" fmla="*/ 17 h 65"/>
                    <a:gd name="T4" fmla="*/ 41 w 61"/>
                    <a:gd name="T5" fmla="*/ 32 h 65"/>
                    <a:gd name="T6" fmla="*/ 41 w 61"/>
                    <a:gd name="T7" fmla="*/ 65 h 65"/>
                    <a:gd name="T8" fmla="*/ 61 w 61"/>
                    <a:gd name="T9" fmla="*/ 65 h 65"/>
                    <a:gd name="T10" fmla="*/ 61 w 61"/>
                    <a:gd name="T11" fmla="*/ 25 h 65"/>
                    <a:gd name="T12" fmla="*/ 38 w 61"/>
                    <a:gd name="T13" fmla="*/ 0 h 65"/>
                    <a:gd name="T14" fmla="*/ 18 w 61"/>
                    <a:gd name="T15" fmla="*/ 10 h 65"/>
                    <a:gd name="T16" fmla="*/ 18 w 61"/>
                    <a:gd name="T17" fmla="*/ 1 h 65"/>
                    <a:gd name="T18" fmla="*/ 0 w 61"/>
                    <a:gd name="T19" fmla="*/ 1 h 65"/>
                    <a:gd name="T20" fmla="*/ 0 w 61"/>
                    <a:gd name="T21" fmla="*/ 65 h 65"/>
                    <a:gd name="T22" fmla="*/ 18 w 61"/>
                    <a:gd name="T23" fmla="*/ 65 h 65"/>
                    <a:gd name="T24" fmla="*/ 18 w 61"/>
                    <a:gd name="T25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" h="65">
                      <a:moveTo>
                        <a:pt x="18" y="32"/>
                      </a:moveTo>
                      <a:cubicBezTo>
                        <a:pt x="18" y="23"/>
                        <a:pt x="23" y="17"/>
                        <a:pt x="30" y="17"/>
                      </a:cubicBezTo>
                      <a:cubicBezTo>
                        <a:pt x="38" y="17"/>
                        <a:pt x="41" y="22"/>
                        <a:pt x="41" y="32"/>
                      </a:cubicBezTo>
                      <a:cubicBezTo>
                        <a:pt x="41" y="41"/>
                        <a:pt x="41" y="65"/>
                        <a:pt x="41" y="65"/>
                      </a:cubicBezTo>
                      <a:cubicBezTo>
                        <a:pt x="61" y="65"/>
                        <a:pt x="61" y="65"/>
                        <a:pt x="61" y="65"/>
                      </a:cubicBezTo>
                      <a:cubicBezTo>
                        <a:pt x="61" y="65"/>
                        <a:pt x="61" y="42"/>
                        <a:pt x="61" y="25"/>
                      </a:cubicBezTo>
                      <a:cubicBezTo>
                        <a:pt x="61" y="8"/>
                        <a:pt x="51" y="0"/>
                        <a:pt x="38" y="0"/>
                      </a:cubicBezTo>
                      <a:cubicBezTo>
                        <a:pt x="24" y="0"/>
                        <a:pt x="18" y="10"/>
                        <a:pt x="18" y="1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18" y="65"/>
                        <a:pt x="18" y="65"/>
                        <a:pt x="18" y="65"/>
                      </a:cubicBezTo>
                      <a:cubicBezTo>
                        <a:pt x="18" y="65"/>
                        <a:pt x="18" y="41"/>
                        <a:pt x="18" y="3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011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36EF063-0E90-490A-95F2-D92BC0AED6D6}"/>
              </a:ext>
            </a:extLst>
          </p:cNvPr>
          <p:cNvSpPr/>
          <p:nvPr/>
        </p:nvSpPr>
        <p:spPr>
          <a:xfrm>
            <a:off x="0" y="0"/>
            <a:ext cx="12192000" cy="6864928"/>
          </a:xfrm>
          <a:custGeom>
            <a:avLst/>
            <a:gdLst>
              <a:gd name="connsiteX0" fmla="*/ 0 w 12192000"/>
              <a:gd name="connsiteY0" fmla="*/ 0 h 6864928"/>
              <a:gd name="connsiteX1" fmla="*/ 12192000 w 12192000"/>
              <a:gd name="connsiteY1" fmla="*/ 0 h 6864928"/>
              <a:gd name="connsiteX2" fmla="*/ 12192000 w 12192000"/>
              <a:gd name="connsiteY2" fmla="*/ 6864928 h 6864928"/>
              <a:gd name="connsiteX3" fmla="*/ 0 w 12192000"/>
              <a:gd name="connsiteY3" fmla="*/ 6864928 h 686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64928">
                <a:moveTo>
                  <a:pt x="0" y="0"/>
                </a:moveTo>
                <a:lnTo>
                  <a:pt x="12192000" y="0"/>
                </a:lnTo>
                <a:lnTo>
                  <a:pt x="12192000" y="6864928"/>
                </a:lnTo>
                <a:lnTo>
                  <a:pt x="0" y="6864928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  <a:alpha val="50000"/>
                </a:schemeClr>
              </a:gs>
              <a:gs pos="99000">
                <a:schemeClr val="tx1">
                  <a:lumMod val="85000"/>
                  <a:lumOff val="15000"/>
                  <a:alpha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243191-7D16-4CEC-8F16-E6A05F790FA9}"/>
              </a:ext>
            </a:extLst>
          </p:cNvPr>
          <p:cNvSpPr txBox="1"/>
          <p:nvPr/>
        </p:nvSpPr>
        <p:spPr>
          <a:xfrm>
            <a:off x="1367382" y="2384051"/>
            <a:ext cx="9457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Image Slide. Changed with your own.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9DBFAC-1A6E-4810-84AB-2A516C443B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E2CFB5FD-614E-4333-AAAE-D018E0564514}"/>
              </a:ext>
            </a:extLst>
          </p:cNvPr>
          <p:cNvSpPr/>
          <p:nvPr/>
        </p:nvSpPr>
        <p:spPr>
          <a:xfrm>
            <a:off x="9595062" y="0"/>
            <a:ext cx="2596938" cy="404020"/>
          </a:xfrm>
          <a:custGeom>
            <a:avLst/>
            <a:gdLst>
              <a:gd name="connsiteX0" fmla="*/ 0 w 2596938"/>
              <a:gd name="connsiteY0" fmla="*/ 0 h 404020"/>
              <a:gd name="connsiteX1" fmla="*/ 2596938 w 2596938"/>
              <a:gd name="connsiteY1" fmla="*/ 0 h 404020"/>
              <a:gd name="connsiteX2" fmla="*/ 2596938 w 2596938"/>
              <a:gd name="connsiteY2" fmla="*/ 404020 h 404020"/>
              <a:gd name="connsiteX3" fmla="*/ 451839 w 2596938"/>
              <a:gd name="connsiteY3" fmla="*/ 404020 h 404020"/>
              <a:gd name="connsiteX4" fmla="*/ 3928 w 2596938"/>
              <a:gd name="connsiteY4" fmla="*/ 38962 h 4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6938" h="404020">
                <a:moveTo>
                  <a:pt x="0" y="0"/>
                </a:moveTo>
                <a:lnTo>
                  <a:pt x="2596938" y="0"/>
                </a:lnTo>
                <a:lnTo>
                  <a:pt x="2596938" y="404020"/>
                </a:lnTo>
                <a:lnTo>
                  <a:pt x="451839" y="404020"/>
                </a:lnTo>
                <a:cubicBezTo>
                  <a:pt x="230897" y="404020"/>
                  <a:pt x="46560" y="247300"/>
                  <a:pt x="3928" y="38962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4A74E0-49AF-4BD1-A807-2882A4F85F4E}"/>
              </a:ext>
            </a:extLst>
          </p:cNvPr>
          <p:cNvSpPr txBox="1"/>
          <p:nvPr/>
        </p:nvSpPr>
        <p:spPr>
          <a:xfrm rot="10800000" flipV="1">
            <a:off x="11429999" y="48121"/>
            <a:ext cx="621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pPr algn="r">
                <a:lnSpc>
                  <a:spcPct val="100000"/>
                </a:lnSpc>
              </a:pPr>
              <a:t>69</a:t>
            </a:fld>
            <a:endParaRPr lang="id-ID" sz="60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5EE4A5-8A72-446E-B63A-EF3BA83886DB}"/>
              </a:ext>
            </a:extLst>
          </p:cNvPr>
          <p:cNvSpPr txBox="1"/>
          <p:nvPr/>
        </p:nvSpPr>
        <p:spPr>
          <a:xfrm>
            <a:off x="9829800" y="63510"/>
            <a:ext cx="192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</a:rPr>
              <a:t>2020</a:t>
            </a:r>
            <a:r>
              <a:rPr lang="en-US" sz="1200" spc="300" dirty="0">
                <a:solidFill>
                  <a:schemeClr val="bg1"/>
                </a:solidFill>
              </a:rPr>
              <a:t> Signature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76CCA2-1054-4B3D-9083-5466E3437B3D}"/>
              </a:ext>
            </a:extLst>
          </p:cNvPr>
          <p:cNvCxnSpPr>
            <a:cxnSpLocks/>
          </p:cNvCxnSpPr>
          <p:nvPr/>
        </p:nvCxnSpPr>
        <p:spPr>
          <a:xfrm>
            <a:off x="11582400" y="-4782"/>
            <a:ext cx="0" cy="408802"/>
          </a:xfrm>
          <a:prstGeom prst="straightConnector1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0333314-ED14-49F9-A180-95EC23BB3ED2}"/>
              </a:ext>
            </a:extLst>
          </p:cNvPr>
          <p:cNvSpPr txBox="1"/>
          <p:nvPr/>
        </p:nvSpPr>
        <p:spPr>
          <a:xfrm>
            <a:off x="4115610" y="2036407"/>
            <a:ext cx="39607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ONE: PART ONE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F515E3-F5F9-42E3-8405-EA8076A9955E}"/>
              </a:ext>
            </a:extLst>
          </p:cNvPr>
          <p:cNvSpPr txBox="1"/>
          <p:nvPr/>
        </p:nvSpPr>
        <p:spPr>
          <a:xfrm>
            <a:off x="2596938" y="4209439"/>
            <a:ext cx="6998124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wonderful serenity has taken possession of my entire soul, like these sweet mornings of spring which I enjoy with my whole heart. I am alone, and feel the charm of existence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F443A0-22E3-49DE-866F-F4BB08C282DC}"/>
              </a:ext>
            </a:extLst>
          </p:cNvPr>
          <p:cNvGrpSpPr/>
          <p:nvPr/>
        </p:nvGrpSpPr>
        <p:grpSpPr>
          <a:xfrm>
            <a:off x="169817" y="1077952"/>
            <a:ext cx="1156827" cy="1362859"/>
            <a:chOff x="169817" y="1077952"/>
            <a:chExt cx="1156827" cy="136285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7913690-116E-405F-90BD-B596113DE5CC}"/>
                </a:ext>
              </a:extLst>
            </p:cNvPr>
            <p:cNvSpPr txBox="1"/>
            <p:nvPr/>
          </p:nvSpPr>
          <p:spPr>
            <a:xfrm>
              <a:off x="798467" y="1077952"/>
              <a:ext cx="5281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1EBEF71-8A39-4E74-B98D-77AB87FD9FE1}"/>
                </a:ext>
              </a:extLst>
            </p:cNvPr>
            <p:cNvCxnSpPr>
              <a:cxnSpLocks/>
            </p:cNvCxnSpPr>
            <p:nvPr/>
          </p:nvCxnSpPr>
          <p:spPr>
            <a:xfrm>
              <a:off x="169817" y="1222315"/>
              <a:ext cx="685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E757BB5-A7A1-4280-909F-B4FC0D7A50A4}"/>
                </a:ext>
              </a:extLst>
            </p:cNvPr>
            <p:cNvSpPr txBox="1"/>
            <p:nvPr/>
          </p:nvSpPr>
          <p:spPr>
            <a:xfrm>
              <a:off x="798467" y="1429646"/>
              <a:ext cx="5281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8940B36-8994-42BF-A03A-FD2E00178566}"/>
                </a:ext>
              </a:extLst>
            </p:cNvPr>
            <p:cNvSpPr txBox="1"/>
            <p:nvPr/>
          </p:nvSpPr>
          <p:spPr>
            <a:xfrm>
              <a:off x="798467" y="1781340"/>
              <a:ext cx="5281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4DBCECC-43A8-4C5C-A329-D8899DA7DFE8}"/>
                </a:ext>
              </a:extLst>
            </p:cNvPr>
            <p:cNvSpPr txBox="1"/>
            <p:nvPr/>
          </p:nvSpPr>
          <p:spPr>
            <a:xfrm>
              <a:off x="798467" y="2133034"/>
              <a:ext cx="5281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1E16CB4-5E4D-4D30-8B09-ADF853C3BEBB}"/>
              </a:ext>
            </a:extLst>
          </p:cNvPr>
          <p:cNvGrpSpPr/>
          <p:nvPr/>
        </p:nvGrpSpPr>
        <p:grpSpPr>
          <a:xfrm>
            <a:off x="5854483" y="5367332"/>
            <a:ext cx="483035" cy="483035"/>
            <a:chOff x="7391400" y="2895600"/>
            <a:chExt cx="685800" cy="6858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E0F2BED-8A01-47BD-92C3-E649D4AB1487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28AE4F4-435D-4071-8492-6B2310EDB013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F883982C-51B9-460F-B0C9-D4A249682B01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/>
      <p:bldP spid="60" grpId="1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4669202" y="5059978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KELLELE SA TURUNDAD?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65049FC-D1D0-1A4A-AEC0-82DA8D63CB20}"/>
              </a:ext>
            </a:extLst>
          </p:cNvPr>
          <p:cNvSpPr/>
          <p:nvPr/>
        </p:nvSpPr>
        <p:spPr>
          <a:xfrm>
            <a:off x="9321219" y="3198423"/>
            <a:ext cx="1447800" cy="1441952"/>
          </a:xfrm>
          <a:prstGeom prst="roundRect">
            <a:avLst>
              <a:gd name="adj" fmla="val 14441"/>
            </a:avLst>
          </a:prstGeom>
          <a:solidFill>
            <a:schemeClr val="bg1"/>
          </a:solidFill>
          <a:ln>
            <a:noFill/>
          </a:ln>
          <a:effectLst>
            <a:outerShdw blurRad="647700" dist="279400" dir="5400000" sx="99000" sy="99000" algn="t" rotWithShape="0">
              <a:srgbClr val="221B43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E849A7-CA57-436A-A1E5-CE5BD90A3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09" y="3549871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2410979-FF46-D44B-992B-83139B70CA74}"/>
              </a:ext>
            </a:extLst>
          </p:cNvPr>
          <p:cNvSpPr/>
          <p:nvPr/>
        </p:nvSpPr>
        <p:spPr>
          <a:xfrm>
            <a:off x="0" y="-1458"/>
            <a:ext cx="12192000" cy="5510469"/>
          </a:xfrm>
          <a:custGeom>
            <a:avLst/>
            <a:gdLst>
              <a:gd name="connsiteX0" fmla="*/ 0 w 12192000"/>
              <a:gd name="connsiteY0" fmla="*/ 0 h 5510469"/>
              <a:gd name="connsiteX1" fmla="*/ 12192000 w 12192000"/>
              <a:gd name="connsiteY1" fmla="*/ 0 h 5510469"/>
              <a:gd name="connsiteX2" fmla="*/ 12192000 w 12192000"/>
              <a:gd name="connsiteY2" fmla="*/ 3104051 h 5510469"/>
              <a:gd name="connsiteX3" fmla="*/ 10112889 w 12192000"/>
              <a:gd name="connsiteY3" fmla="*/ 3669895 h 5510469"/>
              <a:gd name="connsiteX4" fmla="*/ 7423665 w 12192000"/>
              <a:gd name="connsiteY4" fmla="*/ 4171684 h 5510469"/>
              <a:gd name="connsiteX5" fmla="*/ 4641731 w 12192000"/>
              <a:gd name="connsiteY5" fmla="*/ 4633769 h 5510469"/>
              <a:gd name="connsiteX6" fmla="*/ 1202341 w 12192000"/>
              <a:gd name="connsiteY6" fmla="*/ 5504094 h 5510469"/>
              <a:gd name="connsiteX7" fmla="*/ 888651 w 12192000"/>
              <a:gd name="connsiteY7" fmla="*/ 5510469 h 5510469"/>
              <a:gd name="connsiteX8" fmla="*/ 0 w 12192000"/>
              <a:gd name="connsiteY8" fmla="*/ 5449059 h 5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510469">
                <a:moveTo>
                  <a:pt x="0" y="0"/>
                </a:moveTo>
                <a:lnTo>
                  <a:pt x="12192000" y="0"/>
                </a:lnTo>
                <a:lnTo>
                  <a:pt x="12192000" y="3104051"/>
                </a:lnTo>
                <a:cubicBezTo>
                  <a:pt x="11279593" y="2957147"/>
                  <a:pt x="10717276" y="3313531"/>
                  <a:pt x="10112889" y="3669895"/>
                </a:cubicBezTo>
                <a:cubicBezTo>
                  <a:pt x="9444609" y="4063941"/>
                  <a:pt x="8724913" y="4457981"/>
                  <a:pt x="7423665" y="4171684"/>
                </a:cubicBezTo>
                <a:cubicBezTo>
                  <a:pt x="6222022" y="3907289"/>
                  <a:pt x="5293189" y="4318416"/>
                  <a:pt x="4641731" y="4633769"/>
                </a:cubicBezTo>
                <a:cubicBezTo>
                  <a:pt x="3805867" y="5038401"/>
                  <a:pt x="3242247" y="5422857"/>
                  <a:pt x="1202341" y="5504094"/>
                </a:cubicBezTo>
                <a:cubicBezTo>
                  <a:pt x="1094480" y="5508390"/>
                  <a:pt x="989916" y="5510515"/>
                  <a:pt x="888651" y="5510469"/>
                </a:cubicBezTo>
                <a:cubicBezTo>
                  <a:pt x="559969" y="5510475"/>
                  <a:pt x="264890" y="5488542"/>
                  <a:pt x="0" y="5449059"/>
                </a:cubicBezTo>
                <a:close/>
              </a:path>
            </a:pathLst>
          </a:custGeom>
          <a:gradFill flip="none" rotWithShape="1">
            <a:gsLst>
              <a:gs pos="11000">
                <a:schemeClr val="bg1">
                  <a:alpha val="0"/>
                </a:schemeClr>
              </a:gs>
              <a:gs pos="40000">
                <a:schemeClr val="tx1">
                  <a:lumMod val="95000"/>
                  <a:lumOff val="5000"/>
                  <a:alpha val="11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8C86F1-6342-4858-86F0-1DC16A854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27402"/>
          <a:stretch>
            <a:fillRect/>
          </a:stretch>
        </p:blipFill>
        <p:spPr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754CCF-4B6D-4617-A7D5-C6B11F15219A}"/>
              </a:ext>
            </a:extLst>
          </p:cNvPr>
          <p:cNvGrpSpPr/>
          <p:nvPr/>
        </p:nvGrpSpPr>
        <p:grpSpPr>
          <a:xfrm>
            <a:off x="4402510" y="4841993"/>
            <a:ext cx="6019801" cy="1022760"/>
            <a:chOff x="4402510" y="4841993"/>
            <a:chExt cx="6019801" cy="10227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8777BC-3890-2145-BF79-AE89C574F8C3}"/>
                </a:ext>
              </a:extLst>
            </p:cNvPr>
            <p:cNvSpPr txBox="1"/>
            <p:nvPr/>
          </p:nvSpPr>
          <p:spPr>
            <a:xfrm>
              <a:off x="4402511" y="5252662"/>
              <a:ext cx="6019800" cy="61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A0A1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wonderful serenity has taken possession of my entire soul, like these sweet mornings of spring which I enjoy with my whole heart.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F78D05-6C04-7041-9413-9FACE46368DD}"/>
                </a:ext>
              </a:extLst>
            </p:cNvPr>
            <p:cNvSpPr txBox="1"/>
            <p:nvPr/>
          </p:nvSpPr>
          <p:spPr>
            <a:xfrm>
              <a:off x="4402510" y="4841993"/>
              <a:ext cx="451332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wonderful serenity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6898B5-1188-45C2-8F99-2608ECB13A9F}"/>
              </a:ext>
            </a:extLst>
          </p:cNvPr>
          <p:cNvGrpSpPr/>
          <p:nvPr/>
        </p:nvGrpSpPr>
        <p:grpSpPr>
          <a:xfrm>
            <a:off x="572562" y="882240"/>
            <a:ext cx="4889455" cy="375552"/>
            <a:chOff x="572562" y="882240"/>
            <a:chExt cx="4889455" cy="3755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CFC5C2-25CF-174E-A232-6A9339BE6783}"/>
                </a:ext>
              </a:extLst>
            </p:cNvPr>
            <p:cNvSpPr txBox="1"/>
            <p:nvPr/>
          </p:nvSpPr>
          <p:spPr>
            <a:xfrm>
              <a:off x="1423417" y="882240"/>
              <a:ext cx="403860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Turunduskoolitus OÜ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E9DCB5E-0FC8-C446-A831-D5CE6ACAEB13}"/>
                </a:ext>
              </a:extLst>
            </p:cNvPr>
            <p:cNvCxnSpPr>
              <a:cxnSpLocks/>
            </p:cNvCxnSpPr>
            <p:nvPr/>
          </p:nvCxnSpPr>
          <p:spPr>
            <a:xfrm>
              <a:off x="572562" y="1062073"/>
              <a:ext cx="685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264CD7-79AC-854C-881D-57E1E8D76E95}"/>
              </a:ext>
            </a:extLst>
          </p:cNvPr>
          <p:cNvSpPr txBox="1"/>
          <p:nvPr/>
        </p:nvSpPr>
        <p:spPr>
          <a:xfrm>
            <a:off x="1422981" y="1539363"/>
            <a:ext cx="5090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Halda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sotsiaalmeediat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proff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C3FAB3-C5F8-574F-93B1-FA65F5D53B0E}"/>
              </a:ext>
            </a:extLst>
          </p:cNvPr>
          <p:cNvGrpSpPr/>
          <p:nvPr/>
        </p:nvGrpSpPr>
        <p:grpSpPr>
          <a:xfrm>
            <a:off x="3496651" y="4646626"/>
            <a:ext cx="685800" cy="685800"/>
            <a:chOff x="7391400" y="2895600"/>
            <a:chExt cx="685800" cy="6858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3C999-A0AC-434B-9F44-15191FF18731}"/>
                </a:ext>
              </a:extLst>
            </p:cNvPr>
            <p:cNvSpPr/>
            <p:nvPr/>
          </p:nvSpPr>
          <p:spPr>
            <a:xfrm>
              <a:off x="7391400" y="2895600"/>
              <a:ext cx="685800" cy="685800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482384-30D6-7F41-B3FD-B081F16592CC}"/>
                </a:ext>
              </a:extLst>
            </p:cNvPr>
            <p:cNvSpPr/>
            <p:nvPr/>
          </p:nvSpPr>
          <p:spPr>
            <a:xfrm>
              <a:off x="7448550" y="2952750"/>
              <a:ext cx="571500" cy="5715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Isosceles Triangle 4">
              <a:extLst>
                <a:ext uri="{FF2B5EF4-FFF2-40B4-BE49-F238E27FC236}">
                  <a16:creationId xmlns:a16="http://schemas.microsoft.com/office/drawing/2014/main" id="{F27A5647-E208-614C-BC73-D8BDA93E690F}"/>
                </a:ext>
              </a:extLst>
            </p:cNvPr>
            <p:cNvSpPr/>
            <p:nvPr/>
          </p:nvSpPr>
          <p:spPr>
            <a:xfrm rot="5400000">
              <a:off x="7658099" y="3167062"/>
              <a:ext cx="152400" cy="13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ADC98-6797-4276-B4B9-CFD7B14DB26F}"/>
              </a:ext>
            </a:extLst>
          </p:cNvPr>
          <p:cNvGrpSpPr/>
          <p:nvPr/>
        </p:nvGrpSpPr>
        <p:grpSpPr>
          <a:xfrm>
            <a:off x="9321219" y="3198423"/>
            <a:ext cx="1447800" cy="1441952"/>
            <a:chOff x="9321219" y="3198423"/>
            <a:chExt cx="1447800" cy="1441952"/>
          </a:xfrm>
        </p:grpSpPr>
        <p:sp>
          <p:nvSpPr>
            <p:cNvPr id="18" name="Rectangle: Rounded Corners 5">
              <a:extLst>
                <a:ext uri="{FF2B5EF4-FFF2-40B4-BE49-F238E27FC236}">
                  <a16:creationId xmlns:a16="http://schemas.microsoft.com/office/drawing/2014/main" id="{765049FC-D1D0-1A4A-AEC0-82DA8D63CB20}"/>
                </a:ext>
              </a:extLst>
            </p:cNvPr>
            <p:cNvSpPr/>
            <p:nvPr/>
          </p:nvSpPr>
          <p:spPr>
            <a:xfrm>
              <a:off x="9321219" y="3198423"/>
              <a:ext cx="1447800" cy="1441952"/>
            </a:xfrm>
            <a:prstGeom prst="roundRect">
              <a:avLst>
                <a:gd name="adj" fmla="val 14441"/>
              </a:avLst>
            </a:prstGeom>
            <a:solidFill>
              <a:schemeClr val="bg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5E7543E-E4F2-0345-9A2F-1E609967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6885" y="3671165"/>
              <a:ext cx="496468" cy="496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6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2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1A422-5CEA-436B-B589-F23B070D07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13D70-8FE6-4326-85B0-BEFF8E8BDB1D}"/>
              </a:ext>
            </a:extLst>
          </p:cNvPr>
          <p:cNvSpPr/>
          <p:nvPr/>
        </p:nvSpPr>
        <p:spPr>
          <a:xfrm>
            <a:off x="667407" y="256968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Kas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Instagrami</a:t>
            </a:r>
            <a:r>
              <a:rPr lang="en-US" dirty="0"/>
              <a:t> (mis on </a:t>
            </a:r>
            <a:r>
              <a:rPr lang="en-US" dirty="0" err="1"/>
              <a:t>seotud</a:t>
            </a:r>
            <a:r>
              <a:rPr lang="en-US" dirty="0"/>
              <a:t> FB </a:t>
            </a:r>
            <a:r>
              <a:rPr lang="en-US" dirty="0" err="1"/>
              <a:t>kanaliga</a:t>
            </a:r>
            <a:r>
              <a:rPr lang="en-US" dirty="0"/>
              <a:t>) </a:t>
            </a:r>
            <a:r>
              <a:rPr lang="en-US" dirty="0" err="1"/>
              <a:t>kasutamist</a:t>
            </a:r>
            <a:r>
              <a:rPr lang="en-US" dirty="0"/>
              <a:t> ka </a:t>
            </a:r>
            <a:r>
              <a:rPr lang="en-US" dirty="0" err="1"/>
              <a:t>mingil</a:t>
            </a:r>
            <a:r>
              <a:rPr lang="en-US" dirty="0"/>
              <a:t> </a:t>
            </a:r>
            <a:r>
              <a:rPr lang="en-US" dirty="0" err="1"/>
              <a:t>määral</a:t>
            </a:r>
            <a:r>
              <a:rPr lang="en-US" dirty="0"/>
              <a:t> </a:t>
            </a:r>
            <a:r>
              <a:rPr lang="en-US" dirty="0" err="1"/>
              <a:t>puudutada</a:t>
            </a:r>
            <a:r>
              <a:rPr lang="en-US" dirty="0"/>
              <a:t>?</a:t>
            </a:r>
          </a:p>
          <a:p>
            <a:r>
              <a:rPr lang="en-US" dirty="0"/>
              <a:t>Everest </a:t>
            </a:r>
            <a:r>
              <a:rPr lang="en-US" dirty="0" err="1"/>
              <a:t>hosteli</a:t>
            </a:r>
            <a:r>
              <a:rPr lang="en-US" dirty="0"/>
              <a:t> FB </a:t>
            </a:r>
            <a:r>
              <a:rPr lang="en-US" dirty="0" err="1"/>
              <a:t>kanalid</a:t>
            </a:r>
            <a:r>
              <a:rPr lang="en-US" dirty="0"/>
              <a:t> on </a:t>
            </a:r>
            <a:r>
              <a:rPr lang="en-US" dirty="0" err="1"/>
              <a:t>loodud</a:t>
            </a:r>
            <a:r>
              <a:rPr lang="en-US" dirty="0"/>
              <a:t> </a:t>
            </a:r>
            <a:r>
              <a:rPr lang="en-US" dirty="0" err="1"/>
              <a:t>nö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minu</a:t>
            </a:r>
            <a:r>
              <a:rPr lang="en-US" dirty="0"/>
              <a:t> </a:t>
            </a:r>
            <a:r>
              <a:rPr lang="en-US" dirty="0" err="1"/>
              <a:t>aja</a:t>
            </a:r>
            <a:r>
              <a:rPr lang="en-US" dirty="0"/>
              <a:t> </a:t>
            </a:r>
            <a:r>
              <a:rPr lang="en-US" dirty="0" err="1"/>
              <a:t>arvamist</a:t>
            </a:r>
            <a:r>
              <a:rPr lang="en-US" dirty="0"/>
              <a:t> ja ma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aru</a:t>
            </a:r>
            <a:r>
              <a:rPr lang="en-US" dirty="0"/>
              <a:t>, (on </a:t>
            </a:r>
            <a:r>
              <a:rPr lang="en-US" dirty="0" err="1"/>
              <a:t>kahtlus</a:t>
            </a:r>
            <a:r>
              <a:rPr lang="en-US" dirty="0"/>
              <a:t>)  kas see on </a:t>
            </a:r>
            <a:r>
              <a:rPr lang="en-US" dirty="0" err="1"/>
              <a:t>eraisikupõhine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ettevõttepõhine</a:t>
            </a:r>
            <a:r>
              <a:rPr lang="en-US" dirty="0"/>
              <a:t>, </a:t>
            </a:r>
            <a:r>
              <a:rPr lang="en-US" dirty="0" err="1"/>
              <a:t>ehk</a:t>
            </a:r>
            <a:r>
              <a:rPr lang="en-US" dirty="0"/>
              <a:t> et kas </a:t>
            </a:r>
            <a:r>
              <a:rPr lang="en-US" dirty="0" err="1"/>
              <a:t>konto</a:t>
            </a:r>
            <a:r>
              <a:rPr lang="en-US" dirty="0"/>
              <a:t> on </a:t>
            </a:r>
            <a:r>
              <a:rPr lang="en-US" dirty="0" err="1"/>
              <a:t>üldse</a:t>
            </a:r>
            <a:r>
              <a:rPr lang="en-US" dirty="0"/>
              <a:t> </a:t>
            </a:r>
            <a:r>
              <a:rPr lang="en-US" dirty="0" err="1"/>
              <a:t>korrektselt</a:t>
            </a:r>
            <a:r>
              <a:rPr lang="en-US" dirty="0"/>
              <a:t> </a:t>
            </a:r>
            <a:r>
              <a:rPr lang="en-US" dirty="0" err="1"/>
              <a:t>loodud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Kuidas </a:t>
            </a:r>
            <a:r>
              <a:rPr lang="en-US" dirty="0" err="1"/>
              <a:t>luua</a:t>
            </a:r>
            <a:r>
              <a:rPr lang="en-US" dirty="0"/>
              <a:t> </a:t>
            </a:r>
            <a:r>
              <a:rPr lang="en-US" dirty="0" err="1"/>
              <a:t>edukaid</a:t>
            </a:r>
            <a:r>
              <a:rPr lang="en-US" dirty="0"/>
              <a:t> retarget </a:t>
            </a:r>
            <a:r>
              <a:rPr lang="en-US" dirty="0" err="1"/>
              <a:t>kampaaniaid</a:t>
            </a:r>
            <a:r>
              <a:rPr lang="en-US" dirty="0"/>
              <a:t>. Kuidas </a:t>
            </a:r>
            <a:r>
              <a:rPr lang="en-US" dirty="0" err="1"/>
              <a:t>saada</a:t>
            </a:r>
            <a:r>
              <a:rPr lang="en-US" dirty="0"/>
              <a:t> real life </a:t>
            </a:r>
            <a:r>
              <a:rPr lang="en-US" dirty="0" err="1"/>
              <a:t>külastajad</a:t>
            </a:r>
            <a:r>
              <a:rPr lang="en-US" dirty="0"/>
              <a:t> FB-s </a:t>
            </a:r>
            <a:r>
              <a:rPr lang="en-US" dirty="0" err="1"/>
              <a:t>külastusi</a:t>
            </a:r>
            <a:r>
              <a:rPr lang="en-US" dirty="0"/>
              <a:t> </a:t>
            </a:r>
            <a:r>
              <a:rPr lang="en-US" dirty="0" err="1"/>
              <a:t>registreerima</a:t>
            </a:r>
            <a:r>
              <a:rPr lang="en-US" dirty="0"/>
              <a:t> ja </a:t>
            </a:r>
            <a:r>
              <a:rPr lang="en-US" dirty="0" err="1"/>
              <a:t>postitama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926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38200-3912-4291-AA7F-3BF21536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772" y="1214697"/>
            <a:ext cx="528702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chemeClr val="accent1"/>
                </a:solidFill>
              </a:rPr>
              <a:t>Kuidas </a:t>
            </a:r>
            <a:r>
              <a:rPr lang="en-US" sz="3733" b="1" dirty="0" err="1">
                <a:solidFill>
                  <a:schemeClr val="accent1"/>
                </a:solidFill>
              </a:rPr>
              <a:t>saab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eristuda</a:t>
            </a:r>
            <a:r>
              <a:rPr lang="en-US" sz="3733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7D9A3D-C662-4E52-A900-7F30B5523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612" y="2451387"/>
            <a:ext cx="8014776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Kvaliteet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Materjal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päritolu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omadused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Tootmise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viis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Klienditeenindus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Spetsiifiline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nišš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7B16F3F-31D2-D14C-96E5-2C4D9E8321A3}"/>
              </a:ext>
            </a:extLst>
          </p:cNvPr>
          <p:cNvSpPr txBox="1">
            <a:spLocks/>
          </p:cNvSpPr>
          <p:nvPr/>
        </p:nvSpPr>
        <p:spPr>
          <a:xfrm>
            <a:off x="8132104" y="2451387"/>
            <a:ext cx="5683912" cy="2739211"/>
          </a:xfrm>
          <a:prstGeom prst="rect">
            <a:avLst/>
          </a:prstGeom>
        </p:spPr>
        <p:txBody>
          <a:bodyPr vert="horz" wrap="square" lIns="91440" tIns="45720" rIns="91440" bIns="45720" numCol="2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Kasutusmugavus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Disain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välimus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Patendid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sertifikaadid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???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59F000-5DE8-0A42-8C21-B07D4B5BC579}"/>
              </a:ext>
            </a:extLst>
          </p:cNvPr>
          <p:cNvGrpSpPr/>
          <p:nvPr/>
        </p:nvGrpSpPr>
        <p:grpSpPr>
          <a:xfrm>
            <a:off x="1078535" y="2593178"/>
            <a:ext cx="598915" cy="598915"/>
            <a:chOff x="675249" y="2603787"/>
            <a:chExt cx="597006" cy="5970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1F8807-E00B-9B45-85E3-76A4323B2D00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C17CC7-52B2-C047-8276-6A2B4DC3F980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16FE81-BE07-504E-AA9C-C9CE183299E0}"/>
              </a:ext>
            </a:extLst>
          </p:cNvPr>
          <p:cNvGrpSpPr/>
          <p:nvPr/>
        </p:nvGrpSpPr>
        <p:grpSpPr>
          <a:xfrm>
            <a:off x="1078536" y="3241503"/>
            <a:ext cx="598915" cy="598915"/>
            <a:chOff x="675249" y="2603787"/>
            <a:chExt cx="597006" cy="5970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2DF6D7-6D8E-B649-A65D-D4CB3026FBA1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3662AF-80CB-EB42-AB02-9BAD0EF44055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D99AB-EFB5-A149-867A-899909EB937C}"/>
              </a:ext>
            </a:extLst>
          </p:cNvPr>
          <p:cNvGrpSpPr/>
          <p:nvPr/>
        </p:nvGrpSpPr>
        <p:grpSpPr>
          <a:xfrm>
            <a:off x="1078537" y="3889827"/>
            <a:ext cx="598915" cy="598915"/>
            <a:chOff x="675249" y="2603787"/>
            <a:chExt cx="597006" cy="5970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B90FE1-5302-C54F-A875-744D8074A92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2EC1AB-7A5C-2C46-83DC-5BCF85089086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D3A17D-7B47-894D-AA05-B8A5DDA8CD3E}"/>
              </a:ext>
            </a:extLst>
          </p:cNvPr>
          <p:cNvGrpSpPr/>
          <p:nvPr/>
        </p:nvGrpSpPr>
        <p:grpSpPr>
          <a:xfrm>
            <a:off x="1078537" y="4538151"/>
            <a:ext cx="598915" cy="598915"/>
            <a:chOff x="675249" y="2603787"/>
            <a:chExt cx="597006" cy="5970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E57CA0-C5D4-AF49-BC6D-B3C1145A1F83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43A8A1-2F2B-8040-89EE-7CDDAF9AD85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4A73EF-DFA8-E946-8D35-F2C212D95DF3}"/>
              </a:ext>
            </a:extLst>
          </p:cNvPr>
          <p:cNvGrpSpPr/>
          <p:nvPr/>
        </p:nvGrpSpPr>
        <p:grpSpPr>
          <a:xfrm>
            <a:off x="1078535" y="5186476"/>
            <a:ext cx="598915" cy="598915"/>
            <a:chOff x="675249" y="2603787"/>
            <a:chExt cx="597006" cy="5970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8A663C0-F146-3E4E-BD41-B93173AA2C41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E30276-7C68-1A42-A5EC-D03B27D36717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9131C9-0209-E94D-A518-012CF5642A51}"/>
              </a:ext>
            </a:extLst>
          </p:cNvPr>
          <p:cNvGrpSpPr/>
          <p:nvPr/>
        </p:nvGrpSpPr>
        <p:grpSpPr>
          <a:xfrm>
            <a:off x="7116102" y="2593178"/>
            <a:ext cx="598915" cy="598915"/>
            <a:chOff x="675249" y="2603787"/>
            <a:chExt cx="597006" cy="5970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23C585-A118-9740-BBEA-D54D29C872B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3CEE5E-3B9A-D14E-A920-F4F17E9D783E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D3FF7D-5AC9-9B46-B9F1-83C640921636}"/>
              </a:ext>
            </a:extLst>
          </p:cNvPr>
          <p:cNvGrpSpPr/>
          <p:nvPr/>
        </p:nvGrpSpPr>
        <p:grpSpPr>
          <a:xfrm>
            <a:off x="7116103" y="3241503"/>
            <a:ext cx="598915" cy="598915"/>
            <a:chOff x="675249" y="2603787"/>
            <a:chExt cx="597006" cy="5970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D06868-0AEF-BC48-953F-4A5C28B3637D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D25A32-A645-764E-BC08-AA2AE569E22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E3E5FA-5EC5-DE47-A8EA-2CB176063CB3}"/>
              </a:ext>
            </a:extLst>
          </p:cNvPr>
          <p:cNvGrpSpPr/>
          <p:nvPr/>
        </p:nvGrpSpPr>
        <p:grpSpPr>
          <a:xfrm>
            <a:off x="7116104" y="3889827"/>
            <a:ext cx="598915" cy="598915"/>
            <a:chOff x="675249" y="2603787"/>
            <a:chExt cx="597006" cy="5970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2F251C8-9FD8-5841-BF2C-C10FDAC19E1F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50C63D-6098-CB4E-8F10-BF098CF5AE41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D6A959-54C8-B94B-843A-27CC532C4EFF}"/>
              </a:ext>
            </a:extLst>
          </p:cNvPr>
          <p:cNvGrpSpPr/>
          <p:nvPr/>
        </p:nvGrpSpPr>
        <p:grpSpPr>
          <a:xfrm>
            <a:off x="7116104" y="4538151"/>
            <a:ext cx="598915" cy="598915"/>
            <a:chOff x="675249" y="2603787"/>
            <a:chExt cx="597006" cy="5970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88D52D-F776-F043-870D-ED50252E5EFD}"/>
                </a:ext>
              </a:extLst>
            </p:cNvPr>
            <p:cNvSpPr/>
            <p:nvPr/>
          </p:nvSpPr>
          <p:spPr>
            <a:xfrm>
              <a:off x="675249" y="2603787"/>
              <a:ext cx="597006" cy="597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CB984C-1866-6845-9DB2-F99FF4740C2B}"/>
                </a:ext>
              </a:extLst>
            </p:cNvPr>
            <p:cNvSpPr txBox="1"/>
            <p:nvPr/>
          </p:nvSpPr>
          <p:spPr>
            <a:xfrm>
              <a:off x="814208" y="2717624"/>
              <a:ext cx="319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E" dirty="0">
                  <a:solidFill>
                    <a:schemeClr val="bg1">
                      <a:lumMod val="65000"/>
                    </a:schemeClr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78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9E731-450E-4A5B-9FAB-215FDB9E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7580B-0D8B-48EF-9391-36351888916D}"/>
              </a:ext>
            </a:extLst>
          </p:cNvPr>
          <p:cNvSpPr txBox="1"/>
          <p:nvPr/>
        </p:nvSpPr>
        <p:spPr>
          <a:xfrm>
            <a:off x="0" y="5827422"/>
            <a:ext cx="1195265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Ideid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persona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loomiseks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5F5F5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https://optinmonster.com/how-to-create-a-concrete-buyer-persona-with-templates-examples/</a:t>
            </a:r>
            <a:r>
              <a:rPr lang="en-US" sz="1600" dirty="0"/>
              <a:t> 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160AF815-4C88-4FD3-A4AB-6FCA6491BAA7}"/>
              </a:ext>
            </a:extLst>
          </p:cNvPr>
          <p:cNvSpPr txBox="1">
            <a:spLocks/>
          </p:cNvSpPr>
          <p:nvPr/>
        </p:nvSpPr>
        <p:spPr>
          <a:xfrm>
            <a:off x="3317835" y="448633"/>
            <a:ext cx="5556329" cy="124123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1" dirty="0" err="1">
                <a:solidFill>
                  <a:schemeClr val="tx2"/>
                </a:solidFill>
              </a:rPr>
              <a:t>Demografilise</a:t>
            </a:r>
            <a:r>
              <a:rPr lang="en-US" sz="3733" b="1" dirty="0">
                <a:solidFill>
                  <a:schemeClr val="tx2"/>
                </a:solidFill>
              </a:rPr>
              <a:t> </a:t>
            </a:r>
            <a:r>
              <a:rPr lang="en-US" sz="3733" b="1" dirty="0" err="1">
                <a:solidFill>
                  <a:schemeClr val="tx2"/>
                </a:solidFill>
              </a:rPr>
              <a:t>sihtimise</a:t>
            </a:r>
            <a:endParaRPr lang="en-US" sz="3733" b="1" dirty="0">
              <a:solidFill>
                <a:schemeClr val="tx2"/>
              </a:solidFill>
            </a:endParaRPr>
          </a:p>
          <a:p>
            <a:r>
              <a:rPr lang="en-US" sz="3733" b="1" dirty="0" err="1">
                <a:solidFill>
                  <a:schemeClr val="accent1"/>
                </a:solidFill>
              </a:rPr>
              <a:t>miinused</a:t>
            </a:r>
            <a:endParaRPr lang="en-US" sz="3733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62B7E-4D7A-4C67-AE0A-BCD79A64ECA9}"/>
              </a:ext>
            </a:extLst>
          </p:cNvPr>
          <p:cNvSpPr txBox="1"/>
          <p:nvPr/>
        </p:nvSpPr>
        <p:spPr>
          <a:xfrm>
            <a:off x="5381404" y="2171754"/>
            <a:ext cx="1307177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F659E-B402-41A8-96D2-B4E0A6DD900A}"/>
              </a:ext>
            </a:extLst>
          </p:cNvPr>
          <p:cNvSpPr txBox="1"/>
          <p:nvPr/>
        </p:nvSpPr>
        <p:spPr>
          <a:xfrm>
            <a:off x="4894386" y="2746312"/>
            <a:ext cx="2281212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Sündinud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1948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A9D23-7813-46A8-9275-3ED997759CD9}"/>
              </a:ext>
            </a:extLst>
          </p:cNvPr>
          <p:cNvSpPr txBox="1"/>
          <p:nvPr/>
        </p:nvSpPr>
        <p:spPr>
          <a:xfrm>
            <a:off x="4894386" y="3326536"/>
            <a:ext cx="2281212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Inglismaalt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7F46C-14C8-461A-A866-19CA1F991FF2}"/>
              </a:ext>
            </a:extLst>
          </p:cNvPr>
          <p:cNvSpPr txBox="1"/>
          <p:nvPr/>
        </p:nvSpPr>
        <p:spPr>
          <a:xfrm>
            <a:off x="4894386" y="3978657"/>
            <a:ext cx="2281212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Lapsevanem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8F9F1D-FCA8-466E-A9B5-758713D80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1981" b="20386"/>
          <a:stretch/>
        </p:blipFill>
        <p:spPr bwMode="auto">
          <a:xfrm>
            <a:off x="562640" y="1406077"/>
            <a:ext cx="3836049" cy="4434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D76B0F-72FE-43C6-BE3F-8DD51BBDCC54}"/>
              </a:ext>
            </a:extLst>
          </p:cNvPr>
          <p:cNvSpPr txBox="1"/>
          <p:nvPr/>
        </p:nvSpPr>
        <p:spPr>
          <a:xfrm>
            <a:off x="4894386" y="4605273"/>
            <a:ext cx="2281212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Oma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äris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edukas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31B296-F3FA-4176-B2D1-2B208AA01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1330" r="5059" b="26836"/>
          <a:stretch/>
        </p:blipFill>
        <p:spPr bwMode="auto">
          <a:xfrm>
            <a:off x="7671295" y="1406077"/>
            <a:ext cx="3958065" cy="4479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E520A5-859F-F445-A9EE-FC73B245F797}"/>
              </a:ext>
            </a:extLst>
          </p:cNvPr>
          <p:cNvGrpSpPr/>
          <p:nvPr/>
        </p:nvGrpSpPr>
        <p:grpSpPr>
          <a:xfrm>
            <a:off x="4191297" y="1955708"/>
            <a:ext cx="3381711" cy="4135527"/>
            <a:chOff x="3352800" y="838200"/>
            <a:chExt cx="4927284" cy="602562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06FD94C-8272-3141-9059-C4195F47A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180" y="5062478"/>
              <a:ext cx="4152105" cy="1801345"/>
            </a:xfrm>
            <a:custGeom>
              <a:avLst/>
              <a:gdLst>
                <a:gd name="connsiteX0" fmla="*/ 0 w 4152105"/>
                <a:gd name="connsiteY0" fmla="*/ 0 h 1801345"/>
                <a:gd name="connsiteX1" fmla="*/ 3537295 w 4152105"/>
                <a:gd name="connsiteY1" fmla="*/ 0 h 1801345"/>
                <a:gd name="connsiteX2" fmla="*/ 3592300 w 4152105"/>
                <a:gd name="connsiteY2" fmla="*/ 367689 h 1801345"/>
                <a:gd name="connsiteX3" fmla="*/ 3865230 w 4152105"/>
                <a:gd name="connsiteY3" fmla="*/ 1271278 h 1801345"/>
                <a:gd name="connsiteX4" fmla="*/ 3918077 w 4152105"/>
                <a:gd name="connsiteY4" fmla="*/ 1394562 h 1801345"/>
                <a:gd name="connsiteX5" fmla="*/ 3948248 w 4152105"/>
                <a:gd name="connsiteY5" fmla="*/ 1452867 h 1801345"/>
                <a:gd name="connsiteX6" fmla="*/ 4152105 w 4152105"/>
                <a:gd name="connsiteY6" fmla="*/ 1801345 h 1801345"/>
                <a:gd name="connsiteX7" fmla="*/ 1411925 w 4152105"/>
                <a:gd name="connsiteY7" fmla="*/ 1798103 h 1801345"/>
                <a:gd name="connsiteX8" fmla="*/ 1540281 w 4152105"/>
                <a:gd name="connsiteY8" fmla="*/ 1458399 h 1801345"/>
                <a:gd name="connsiteX9" fmla="*/ 1536721 w 4152105"/>
                <a:gd name="connsiteY9" fmla="*/ 1382179 h 1801345"/>
                <a:gd name="connsiteX10" fmla="*/ 1532377 w 4152105"/>
                <a:gd name="connsiteY10" fmla="*/ 1341606 h 1801345"/>
                <a:gd name="connsiteX11" fmla="*/ 1434382 w 4152105"/>
                <a:gd name="connsiteY11" fmla="*/ 874847 h 1801345"/>
                <a:gd name="connsiteX12" fmla="*/ 770081 w 4152105"/>
                <a:gd name="connsiteY12" fmla="*/ 743831 h 1801345"/>
                <a:gd name="connsiteX13" fmla="*/ 165017 w 4152105"/>
                <a:gd name="connsiteY13" fmla="*/ 659305 h 1801345"/>
                <a:gd name="connsiteX14" fmla="*/ 105780 w 4152105"/>
                <a:gd name="connsiteY14" fmla="*/ 329652 h 1801345"/>
                <a:gd name="connsiteX15" fmla="*/ 46543 w 4152105"/>
                <a:gd name="connsiteY15" fmla="*/ 71848 h 1801345"/>
                <a:gd name="connsiteX16" fmla="*/ 0 w 4152105"/>
                <a:gd name="connsiteY16" fmla="*/ 0 h 180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52105" h="1801345">
                  <a:moveTo>
                    <a:pt x="0" y="0"/>
                  </a:moveTo>
                  <a:cubicBezTo>
                    <a:pt x="0" y="0"/>
                    <a:pt x="0" y="0"/>
                    <a:pt x="3537295" y="0"/>
                  </a:cubicBezTo>
                  <a:cubicBezTo>
                    <a:pt x="3528832" y="219768"/>
                    <a:pt x="3592300" y="367689"/>
                    <a:pt x="3592300" y="367689"/>
                  </a:cubicBezTo>
                  <a:cubicBezTo>
                    <a:pt x="3592300" y="367689"/>
                    <a:pt x="3692726" y="836876"/>
                    <a:pt x="3865230" y="1271278"/>
                  </a:cubicBezTo>
                  <a:lnTo>
                    <a:pt x="3918077" y="1394562"/>
                  </a:lnTo>
                  <a:lnTo>
                    <a:pt x="3948248" y="1452867"/>
                  </a:lnTo>
                  <a:cubicBezTo>
                    <a:pt x="4038958" y="1607506"/>
                    <a:pt x="4114151" y="1606364"/>
                    <a:pt x="4152105" y="1801345"/>
                  </a:cubicBezTo>
                  <a:lnTo>
                    <a:pt x="1411925" y="1798103"/>
                  </a:lnTo>
                  <a:cubicBezTo>
                    <a:pt x="1440672" y="1691960"/>
                    <a:pt x="1535391" y="1633356"/>
                    <a:pt x="1540281" y="1458399"/>
                  </a:cubicBezTo>
                  <a:lnTo>
                    <a:pt x="1536721" y="1382179"/>
                  </a:lnTo>
                  <a:lnTo>
                    <a:pt x="1532377" y="1341606"/>
                  </a:lnTo>
                  <a:cubicBezTo>
                    <a:pt x="1499172" y="1085172"/>
                    <a:pt x="1434382" y="874847"/>
                    <a:pt x="1434382" y="874847"/>
                  </a:cubicBezTo>
                  <a:cubicBezTo>
                    <a:pt x="1248208" y="642399"/>
                    <a:pt x="935098" y="722699"/>
                    <a:pt x="770081" y="743831"/>
                  </a:cubicBezTo>
                  <a:cubicBezTo>
                    <a:pt x="283491" y="798773"/>
                    <a:pt x="165017" y="659305"/>
                    <a:pt x="165017" y="659305"/>
                  </a:cubicBezTo>
                  <a:cubicBezTo>
                    <a:pt x="59237" y="595910"/>
                    <a:pt x="105780" y="329652"/>
                    <a:pt x="105780" y="329652"/>
                  </a:cubicBezTo>
                  <a:cubicBezTo>
                    <a:pt x="148093" y="190184"/>
                    <a:pt x="84624" y="122563"/>
                    <a:pt x="46543" y="71848"/>
                  </a:cubicBezTo>
                  <a:cubicBezTo>
                    <a:pt x="25387" y="42263"/>
                    <a:pt x="12694" y="16905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DD015E4-8E08-2242-A9ED-B86F06982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623187"/>
              <a:ext cx="4656897" cy="1439291"/>
            </a:xfrm>
            <a:custGeom>
              <a:avLst/>
              <a:gdLst>
                <a:gd name="T0" fmla="*/ 1101 w 1101"/>
                <a:gd name="T1" fmla="*/ 0 h 340"/>
                <a:gd name="T2" fmla="*/ 65 w 1101"/>
                <a:gd name="T3" fmla="*/ 0 h 340"/>
                <a:gd name="T4" fmla="*/ 2 w 1101"/>
                <a:gd name="T5" fmla="*/ 137 h 340"/>
                <a:gd name="T6" fmla="*/ 64 w 1101"/>
                <a:gd name="T7" fmla="*/ 179 h 340"/>
                <a:gd name="T8" fmla="*/ 74 w 1101"/>
                <a:gd name="T9" fmla="*/ 215 h 340"/>
                <a:gd name="T10" fmla="*/ 74 w 1101"/>
                <a:gd name="T11" fmla="*/ 266 h 340"/>
                <a:gd name="T12" fmla="*/ 103 w 1101"/>
                <a:gd name="T13" fmla="*/ 290 h 340"/>
                <a:gd name="T14" fmla="*/ 101 w 1101"/>
                <a:gd name="T15" fmla="*/ 305 h 340"/>
                <a:gd name="T16" fmla="*/ 101 w 1101"/>
                <a:gd name="T17" fmla="*/ 340 h 340"/>
                <a:gd name="T18" fmla="*/ 937 w 1101"/>
                <a:gd name="T19" fmla="*/ 340 h 340"/>
                <a:gd name="T20" fmla="*/ 1005 w 1101"/>
                <a:gd name="T21" fmla="*/ 152 h 340"/>
                <a:gd name="T22" fmla="*/ 1101 w 1101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1" h="340">
                  <a:moveTo>
                    <a:pt x="1101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45" y="36"/>
                    <a:pt x="0" y="120"/>
                    <a:pt x="2" y="137"/>
                  </a:cubicBezTo>
                  <a:cubicBezTo>
                    <a:pt x="2" y="137"/>
                    <a:pt x="1" y="177"/>
                    <a:pt x="64" y="179"/>
                  </a:cubicBezTo>
                  <a:cubicBezTo>
                    <a:pt x="64" y="179"/>
                    <a:pt x="78" y="181"/>
                    <a:pt x="74" y="215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4" y="266"/>
                    <a:pt x="76" y="280"/>
                    <a:pt x="103" y="290"/>
                  </a:cubicBezTo>
                  <a:cubicBezTo>
                    <a:pt x="103" y="290"/>
                    <a:pt x="109" y="296"/>
                    <a:pt x="101" y="305"/>
                  </a:cubicBezTo>
                  <a:cubicBezTo>
                    <a:pt x="101" y="305"/>
                    <a:pt x="92" y="316"/>
                    <a:pt x="101" y="340"/>
                  </a:cubicBezTo>
                  <a:cubicBezTo>
                    <a:pt x="937" y="340"/>
                    <a:pt x="937" y="340"/>
                    <a:pt x="937" y="340"/>
                  </a:cubicBezTo>
                  <a:cubicBezTo>
                    <a:pt x="939" y="288"/>
                    <a:pt x="953" y="226"/>
                    <a:pt x="1005" y="152"/>
                  </a:cubicBezTo>
                  <a:cubicBezTo>
                    <a:pt x="1005" y="152"/>
                    <a:pt x="1060" y="76"/>
                    <a:pt x="1101" y="0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DF3B42B-A877-4D40-8539-1F601059A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950" y="2169336"/>
              <a:ext cx="4715134" cy="1453851"/>
            </a:xfrm>
            <a:custGeom>
              <a:avLst/>
              <a:gdLst>
                <a:gd name="T0" fmla="*/ 1095 w 1115"/>
                <a:gd name="T1" fmla="*/ 218 h 344"/>
                <a:gd name="T2" fmla="*/ 1054 w 1115"/>
                <a:gd name="T3" fmla="*/ 0 h 344"/>
                <a:gd name="T4" fmla="*/ 23 w 1115"/>
                <a:gd name="T5" fmla="*/ 0 h 344"/>
                <a:gd name="T6" fmla="*/ 7 w 1115"/>
                <a:gd name="T7" fmla="*/ 181 h 344"/>
                <a:gd name="T8" fmla="*/ 25 w 1115"/>
                <a:gd name="T9" fmla="*/ 325 h 344"/>
                <a:gd name="T10" fmla="*/ 15 w 1115"/>
                <a:gd name="T11" fmla="*/ 344 h 344"/>
                <a:gd name="T12" fmla="*/ 1051 w 1115"/>
                <a:gd name="T13" fmla="*/ 344 h 344"/>
                <a:gd name="T14" fmla="*/ 1095 w 1115"/>
                <a:gd name="T15" fmla="*/ 218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5" h="344">
                  <a:moveTo>
                    <a:pt x="1095" y="218"/>
                  </a:moveTo>
                  <a:cubicBezTo>
                    <a:pt x="1095" y="218"/>
                    <a:pt x="1115" y="124"/>
                    <a:pt x="105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7" y="48"/>
                    <a:pt x="0" y="109"/>
                    <a:pt x="7" y="181"/>
                  </a:cubicBezTo>
                  <a:cubicBezTo>
                    <a:pt x="11" y="216"/>
                    <a:pt x="61" y="257"/>
                    <a:pt x="25" y="325"/>
                  </a:cubicBezTo>
                  <a:cubicBezTo>
                    <a:pt x="25" y="325"/>
                    <a:pt x="21" y="332"/>
                    <a:pt x="15" y="344"/>
                  </a:cubicBezTo>
                  <a:cubicBezTo>
                    <a:pt x="1051" y="344"/>
                    <a:pt x="1051" y="344"/>
                    <a:pt x="1051" y="344"/>
                  </a:cubicBezTo>
                  <a:cubicBezTo>
                    <a:pt x="1075" y="296"/>
                    <a:pt x="1093" y="254"/>
                    <a:pt x="1095" y="218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D2B9A7C-5466-2843-A56C-891A50F05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626" y="838200"/>
              <a:ext cx="4361551" cy="1331136"/>
            </a:xfrm>
            <a:custGeom>
              <a:avLst/>
              <a:gdLst>
                <a:gd name="T0" fmla="*/ 938 w 1031"/>
                <a:gd name="T1" fmla="*/ 178 h 315"/>
                <a:gd name="T2" fmla="*/ 484 w 1031"/>
                <a:gd name="T3" fmla="*/ 1 h 315"/>
                <a:gd name="T4" fmla="*/ 98 w 1031"/>
                <a:gd name="T5" fmla="*/ 156 h 315"/>
                <a:gd name="T6" fmla="*/ 0 w 1031"/>
                <a:gd name="T7" fmla="*/ 315 h 315"/>
                <a:gd name="T8" fmla="*/ 1031 w 1031"/>
                <a:gd name="T9" fmla="*/ 315 h 315"/>
                <a:gd name="T10" fmla="*/ 938 w 1031"/>
                <a:gd name="T11" fmla="*/ 17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1" h="315">
                  <a:moveTo>
                    <a:pt x="938" y="178"/>
                  </a:moveTo>
                  <a:cubicBezTo>
                    <a:pt x="857" y="87"/>
                    <a:pt x="749" y="3"/>
                    <a:pt x="484" y="1"/>
                  </a:cubicBezTo>
                  <a:cubicBezTo>
                    <a:pt x="380" y="0"/>
                    <a:pt x="222" y="25"/>
                    <a:pt x="98" y="156"/>
                  </a:cubicBezTo>
                  <a:cubicBezTo>
                    <a:pt x="56" y="199"/>
                    <a:pt x="21" y="247"/>
                    <a:pt x="0" y="315"/>
                  </a:cubicBezTo>
                  <a:cubicBezTo>
                    <a:pt x="1031" y="315"/>
                    <a:pt x="1031" y="315"/>
                    <a:pt x="1031" y="315"/>
                  </a:cubicBezTo>
                  <a:cubicBezTo>
                    <a:pt x="1010" y="271"/>
                    <a:pt x="981" y="226"/>
                    <a:pt x="938" y="178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C1BA1-30A0-4F40-877D-5F81B79C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5506" y="286871"/>
            <a:ext cx="0" cy="0"/>
          </a:xfrm>
        </p:spPr>
        <p:txBody>
          <a:bodyPr/>
          <a:lstStyle/>
          <a:p>
            <a:r>
              <a:rPr lang="et-EE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B40D39-45F7-4C34-9158-6EC3B21D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54" y="655892"/>
            <a:ext cx="10972800" cy="1143000"/>
          </a:xfrm>
        </p:spPr>
        <p:txBody>
          <a:bodyPr>
            <a:normAutofit/>
          </a:bodyPr>
          <a:lstStyle/>
          <a:p>
            <a:r>
              <a:rPr lang="en-US" sz="3733" b="1" dirty="0" err="1">
                <a:solidFill>
                  <a:schemeClr val="tx2"/>
                </a:solidFill>
              </a:rPr>
              <a:t>Ideaalse</a:t>
            </a:r>
            <a:r>
              <a:rPr lang="en-US" sz="3733" b="1" dirty="0">
                <a:solidFill>
                  <a:schemeClr val="tx2"/>
                </a:solidFill>
              </a:rPr>
              <a:t> </a:t>
            </a:r>
            <a:r>
              <a:rPr lang="en-US" sz="3733" b="1" dirty="0" err="1">
                <a:solidFill>
                  <a:schemeClr val="tx2"/>
                </a:solidFill>
              </a:rPr>
              <a:t>kliendi</a:t>
            </a:r>
            <a:r>
              <a:rPr lang="en-US" sz="3733" b="1" dirty="0">
                <a:solidFill>
                  <a:schemeClr val="tx2"/>
                </a:solidFill>
              </a:rPr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profiil</a:t>
            </a:r>
            <a:endParaRPr lang="en-GB" sz="3733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E1471-E85C-4CD2-A202-B417F41DB3CF}"/>
              </a:ext>
            </a:extLst>
          </p:cNvPr>
          <p:cNvSpPr txBox="1"/>
          <p:nvPr/>
        </p:nvSpPr>
        <p:spPr>
          <a:xfrm>
            <a:off x="-229400" y="2296183"/>
            <a:ext cx="4293029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Vanus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sugu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hobid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pere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8212D-3E03-40C8-9532-1250C141335B}"/>
              </a:ext>
            </a:extLst>
          </p:cNvPr>
          <p:cNvSpPr txBox="1"/>
          <p:nvPr/>
        </p:nvSpPr>
        <p:spPr>
          <a:xfrm>
            <a:off x="7805628" y="2266358"/>
            <a:ext cx="1850186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Ostubarjäärid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282D79-036E-409C-8E6E-0336F3D831F1}"/>
              </a:ext>
            </a:extLst>
          </p:cNvPr>
          <p:cNvSpPr txBox="1"/>
          <p:nvPr/>
        </p:nvSpPr>
        <p:spPr>
          <a:xfrm>
            <a:off x="2868434" y="5086283"/>
            <a:ext cx="1425390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Väärtused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DF227-FE69-4C06-B021-BE62A18EA0AB}"/>
              </a:ext>
            </a:extLst>
          </p:cNvPr>
          <p:cNvSpPr txBox="1"/>
          <p:nvPr/>
        </p:nvSpPr>
        <p:spPr>
          <a:xfrm>
            <a:off x="412376" y="3922066"/>
            <a:ext cx="2704587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Mured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väljakutsed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8273BE-B72B-4856-A70E-EC2AD73BE5BC}"/>
              </a:ext>
            </a:extLst>
          </p:cNvPr>
          <p:cNvSpPr txBox="1"/>
          <p:nvPr/>
        </p:nvSpPr>
        <p:spPr>
          <a:xfrm>
            <a:off x="7503126" y="5086283"/>
            <a:ext cx="2563522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ostuprotsessis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BB21C-AD05-4207-8EB2-12355FAABC59}"/>
              </a:ext>
            </a:extLst>
          </p:cNvPr>
          <p:cNvSpPr txBox="1"/>
          <p:nvPr/>
        </p:nvSpPr>
        <p:spPr>
          <a:xfrm>
            <a:off x="7836806" y="3445488"/>
            <a:ext cx="392399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Kanalid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üritused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perioodika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foorumid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portaalid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9B00A-C57B-4E36-A87A-22DCB043AA63}"/>
              </a:ext>
            </a:extLst>
          </p:cNvPr>
          <p:cNvSpPr txBox="1"/>
          <p:nvPr/>
        </p:nvSpPr>
        <p:spPr>
          <a:xfrm>
            <a:off x="5722578" y="540676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3798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1C8EF4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10170</TotalTime>
  <Words>1634</Words>
  <Application>Microsoft Office PowerPoint</Application>
  <PresentationFormat>Widescreen</PresentationFormat>
  <Paragraphs>394</Paragraphs>
  <Slides>72</Slides>
  <Notes>24</Notes>
  <HiddenSlides>10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Lato Light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Ideaalse kliendi profiil</vt:lpstr>
      <vt:lpstr>Kuidas seda infot saada</vt:lpstr>
      <vt:lpstr>PowerPoint Presentation</vt:lpstr>
      <vt:lpstr>PowerPoint Presentation</vt:lpstr>
      <vt:lpstr>PowerPoint Presentation</vt:lpstr>
      <vt:lpstr>PowerPoint Presentation</vt:lpstr>
      <vt:lpstr>Facebooki algoritm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Miks tuleb postitused enne läbi mõelda?</vt:lpstr>
      <vt:lpstr>PowerPoint Presentation</vt:lpstr>
      <vt:lpstr>https://neilpatel.com/ubersuggest/</vt:lpstr>
      <vt:lpstr>http://buzzsumo.com/ </vt:lpstr>
      <vt:lpstr>https://answerthepublic.com/</vt:lpstr>
      <vt:lpstr>Nõuanne: Ühenda kiiremaks vaatamiseks Google Analyticsiga</vt:lpstr>
      <vt:lpstr>Planeerimise protsess</vt:lpstr>
      <vt:lpstr>PowerPoint Presentation</vt:lpstr>
      <vt:lpstr>Sisu planeerimise põhi</vt:lpstr>
      <vt:lpstr>Sisu kalender</vt:lpstr>
      <vt:lpstr>PowerPoint Presentation</vt:lpstr>
      <vt:lpstr>PowerPoint Presentation</vt:lpstr>
      <vt:lpstr>PowerPoint Presentation</vt:lpstr>
      <vt:lpstr>Kuidas kirjutada kaasahaarav tekst?</vt:lpstr>
      <vt:lpstr>Kust saada ilusaid pilte?</vt:lpstr>
      <vt:lpstr>PowerPoint Presentation</vt:lpstr>
      <vt:lpstr>Instagram loovad näited</vt:lpstr>
      <vt:lpstr>PowerPoint Presentation</vt:lpstr>
      <vt:lpstr>Karusell ja panoraam</vt:lpstr>
      <vt:lpstr>PowerPoint Presentation</vt:lpstr>
      <vt:lpstr>PowerPoint Presentation</vt:lpstr>
      <vt:lpstr>PowerPoint Presentation</vt:lpstr>
      <vt:lpstr>Auhinnamängud tuleb läbi mõelda</vt:lpstr>
      <vt:lpstr>Mängude ideid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Milliseid mõõdikuid jälgida?</vt:lpstr>
      <vt:lpstr>Konkurentide paremad postitused</vt:lpstr>
      <vt:lpstr>Mida ja kellele nad reklaamivad</vt:lpstr>
      <vt:lpstr>PowerPoint Presentation</vt:lpstr>
      <vt:lpstr>PowerPoint Presentation</vt:lpstr>
      <vt:lpstr>PowerPoint Presentation</vt:lpstr>
      <vt:lpstr>PowerPoint Presentation</vt:lpstr>
      <vt:lpstr>Cheklistid – et midagi olulist tegemata ei jääks</vt:lpstr>
      <vt:lpstr>Kokkuvõte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Kuidas saab eristuda?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Indra Yunanto</dc:creator>
  <cp:lastModifiedBy>Katrin Vilimaa</cp:lastModifiedBy>
  <cp:revision>832</cp:revision>
  <dcterms:created xsi:type="dcterms:W3CDTF">2006-08-16T00:00:00Z</dcterms:created>
  <dcterms:modified xsi:type="dcterms:W3CDTF">2020-05-24T17:31:08Z</dcterms:modified>
</cp:coreProperties>
</file>